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6" r:id="rId2"/>
    <p:sldId id="305" r:id="rId3"/>
    <p:sldId id="257" r:id="rId4"/>
    <p:sldId id="271" r:id="rId5"/>
    <p:sldId id="262" r:id="rId6"/>
    <p:sldId id="260" r:id="rId7"/>
    <p:sldId id="261" r:id="rId8"/>
    <p:sldId id="263" r:id="rId9"/>
    <p:sldId id="266" r:id="rId10"/>
    <p:sldId id="2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6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7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82927" units="1/cm"/>
          <inkml:channelProperty channel="T" name="resolution" value="1" units="1/dev"/>
        </inkml:channelProperties>
      </inkml:inkSource>
      <inkml:timestamp xml:id="ts0" timeString="2021-09-13T13:34:48.8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3089 3702 0,'0'25'156,"0"-1"-140,-26-24 0,1 26-16,25-1 15,-24-25-15,-1 49 16,1-25-16,-27 2 15,51-1-15,-24-1 16,24 1-16,-25 25 16,-25-1-16,50-24 0,-49-1 15,24 2 1,1 23-16,-2-24 16,1-1-1,1-24-15,24 26 16,0-1-16,24-25 125,1 0-94,-25 24-15,26-24-16,-2 25 31,1-1-15,-1-24-1,1 0 1,-25 26-16,26-26 15,-2 0-15,1 0 16,-1 25 0,1-25-16,1 24 15,-2-24 1,-24 25 0,25-1-1,-1-24 1,1 0 15,-25 26-15,26-26-1,-26 25 17,24-25-17,1 0 16,-1 0 32,1 0-47,1 0 46,-2 0-46,1 0 31,-1 0-16,1 0-16,1 0 1,-26-25-16,24 25 31,1 0 16,-1-26-16,-24 2 1,25-1-1,1 1 31,-2-1-30,-24-1-17,0 2 1,25-25 0,-1 24-1,1-1 1,1 26-1,-2-49-15,1 0 16,-25 23 0,0 2-1,0-1 1,24 1-16,-24-1 16,0-1-16,0 2 15,0-1 1,0 1-1,0-1-15,0-25 32,0 25-17,0 1 17,0-1-17,-24 25 16,-1-26-15,1 26-16,-2 0 16,1 0-1,1 0 1,-1 0 0,1 0-16,-2 0 15,1-24-15,1 24 16,-1 0-1,1 0-15,-2 0 16,1 0 0,1 0-16,-1 0 31,1 0-15,-27-25 15,27 25 47,-1 0-47,1 0 63,-2 0-63,26 25-31,0-1 94,50-24-32,223 100-46</inkml:trace>
  <inkml:trace contextRef="#ctx0" brushRef="#br0" timeOffset="10553.98">2841 10102 0,'-51'24'16,"51"1"-1,-24-25-15,-1 26 16,25-2 0,-24-24-16,24 25 15,0-1-15,0 1 16,-51 1 0,51-2-1,0 1 1,0-1 15,0 1-31,0 1 16,0-2 15,0 1 0,0-1-15,0 1-16,0 1 15,0-2 1,25 1-16,-25-1 16,26-24-1,-26 25 1,24 1 0,-24-2-16,25 1 15,-1-25 16,-24 24-15,25-24 0,1 0 31,-2 0-32,1 0 16,-1 0-15,27 25 0,-27-25-16,1 0 15,-1 26 1,1-26 0,25 0-1,-50 24-15,25-24 16,-1 0-16,1 25 15,1-25 1,-2 0 0,1 25-1,-1-25 48,1 0-32,1 0 32,-2 0 46,1 0 188,-1 0-235,-24-25 1,25 25-16,-25-25-16,26 1 47,-26-2-62,24 26 15,-24-25-15,25 1 46,-1-1-31,-24 1 1,25 24-17,-25-26 1,0 1 15,26 1-15,-26-1-1,0 1 1,0-2 0,0 1-1,0 1 1,0-1-1,0 1-15,0-27 16,0 27 0,0-1-1,0-25 1,0 25 0,0 1-1,0-1 1,0 1 15,-26 24-31,26-26 16,-25 26-16,1 0 15,-1-25 1,1 25 0,-2-24-1,1 24 16,1 0-31,-1 0 16,1 0 0,-2 0-1,26-25 1,-25 25 15,1 0-15,-1 0 15,1 0-31,-2 0 16,1 0-1,1 0 17,-1 0-1,1 0-31,-2 0 15,1 0 1,1 0-16,-1 0 16,1 0-16,-27 0 15,2 0 1,25 0 0,-2 0-16,1 0 15,1 0-15,-1 0 16,1 0-1,-2 0-15,1 25 16,1-25 0,24 24-1</inkml:trace>
  <inkml:trace contextRef="#ctx0" brushRef="#br0" timeOffset="21405.65">2965 13326 0,'0'25'78,"0"-1"-47,0 2 1,0-1-17,0-1 17,0 1-17,0-1-15,0 2 16,-26-26-16,26 25 15,0-1 1,0 27 0,0-27 31,0 1 93,0-1-124,26-24-1,-2 0 1,-24 25-16,25-25 31,-25 26-31,24-26 16,-24 24-16,25-24 16,-25 25-16,26-25 15,-2 0 1,1 0-16,-1 0 15,-24 24-15,25-24 16,1 0 0,23 25-1,-25 1 1,1-26 0,1 0-16,-2 0 15,25 24 1,-24-24-16,1 0 15,-2 0 1,1 0 15,-25 49-31,49-49 32,-23 0-1,-2 0 47,-24-24 16,25 24-16,-25-25 0,24 25-31,-24-24-32,0-2 17,0 1-17,0 1 1,0-25 0,0 23-1,0 1 1,0 1-1,0-1 1,0-25 0,0 25-16,0 1 15,0-1 1,0-1-16,0-47 0,0 48 16,0-1-1,0 2 1,0-1-16,0 1 15,0-1 1,0-1 0,0 2-1,0-1 1,-24 1 0,24-1-1,-25-1 16,1 26 1,24-24-17,-51 24 1,27 0 0,-1 0-1,1 0 16,-2 0-31,1 0 16,1 0 0,-1 0-1,1 0 1,-2 0 0,1 0 15,1 0-16,-1 0-15,1 0 32,-2 0-1,1 0-15,1 24 15,-1-24 16,1 26-32,-2-26 1,1 0 31,25 25-32,-24-1 48,-1-24-32,25 25 47,0-1-62,-24 2 15,24-1 16,0-1 16,0 1-63,-26-1 46,26 2 1</inkml:trace>
  <inkml:trace contextRef="#ctx0" brushRef="#br0" timeOffset="29284.45">17698 6306 0,'-25'25'140,"25"1"-124,0-2 46,0 1-46,0-1 0,0 1-16,0 1 31,0-2-31,0 1 31,0 0-31,0 25 16,0-26 15,0 1-15,0 0-1,0-1-15,0 2 16,0-2 0,0 1 15,25-25 16,-25 25-32,25-25 1,-1 0-16,2 0 31,-26 24-31,24-24 31,1 0 1,0 0-17,-1 0 95,2 0 30,-2 0-46,-24-24-78,25-1-1,-25-24 1,25 49-16,-25-26 16,24-23-16,-24 24 15,0 1-15,26-26 16,-2 0-16,-24 0 15,0 25 1,25 1-16,-25-1 16,0 1-16,0-2 15,25 26 1,-25-25-16,0 1 16,0-1-1,0 1 1,0-2 31,0 1-16,0-24 0,-25 25 16,0 24-31,25-26 15,-24 26-31,-2 0 16,2 0 15,-1 0-16,25-25 1,-25 25 15,25-24-15,-24 24-16,-2 0 47,2 0 15,-1 0-62,0 0 47,1 0-16,24 24-15,-26-24 0,26 25-1,-24-25 32,24 26-47,-25-26 16,25 49 62,0-25 16,0 1-47,0 1-16,0-2-16,0 1 1,0-1 0,0 1-1,0 1-15,0-2 16,0 1 0,0-1-1,0 1 1,0 1 15,0-2-15,0-99 93,25 2-109,-50 146 16</inkml:trace>
  <inkml:trace contextRef="#ctx0" brushRef="#br0" timeOffset="40034.07">17871 9258 0,'-24'0'125,"-1"0"-109,25 25-16,-25-25 16,1 24-16,-2 2 15,-23-1 1,24-1-16,25 1 15,-24-25-15,-2 26 16,2-2 0,24 1 15,0-1 0,-50-24-31,50 25 16,0 1-1,-24-2 1,24 1 15,0-1 47,0 27-46,0-27-17,0 1 1,0-1 0,0 1-16,0 1 15,0-2 1,0 1-1,0-1 1,49 1 15,-49 1-15,25-26 0,-25 49-1,24-49 1,2 24-1,-2-24 1,-24 25 0,25-25-16,-25 26 0,25-26 15,-1 0-15,2 0 32,-2 0-1,1 0-16,0 0 1,-1 0 0,2 0-16,-2 0 31,1 0-15,0 0 15,-1 0 0,2 0-15,-2 0-1,1 0 32,0 0 0,-1 0-16,2-26-15,-2 1 46,1-24-62,-25 25 16,25 24 0,-25-51-16,0 27 15,24 24 1,-24-49-16,26 49 0,-1-26 16,-25 1-1,24 1-15,-24-1 16,25 1 15,-1-2-15,-24 1-16,26 1 31,-1 24 0,-25-25-31,24 1 16,-24-2 15,0 1 0,25 1-15,-25-1-16,0 1 16,0-2 15,0 1 0,0 1-31,0-1 16,0-1 15,0 2-15,0-1-1,-25 25 1,1-24-1,-1 24-15,-1-25 16,2-1 0,-1 26-1,25-24-15,-24 24 16,-1 0-16,-1 0 16,2 0 15,-1 0-16,0 0 1,1 0 0,-2 0-16,2 0 15,-1 0-15,0 0 16,1 0 15,-26 0-31,25 0 31,0 0-15,1 0 0,-2 0-1,2 0 1,-1 24 0,0-24-1,1 26-15,-2-26 16,2 0 15,-1 0-15,0 0-16,25 25 31,-24-25-31,73-25 78,0 25-78,-98 0 16</inkml:trace>
  <inkml:trace contextRef="#ctx0" brushRef="#br0" timeOffset="57022.42">19534 13550 0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E00B0-FEC4-48CA-B53C-617A3880D7F3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EF65B-8838-4A26-BA39-11BADF3124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743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5" name="Google Shape;4015;g541d5f2e0b_0_1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6" name="Google Shape;4016;g541d5f2e0b_0_1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g9f529ce4fe_0_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1" name="Google Shape;2241;g9f529ce4fe_0_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7470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g9f529ce4f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9" name="Google Shape;1879;g9f529ce4f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gab11b0eab2_0_32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0" name="Google Shape;2520;gab11b0eab2_0_32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9f529ce4fe_0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0" name="Google Shape;2120;g9f529ce4fe_0_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g9d7255f7e9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0" name="Google Shape;2070;g9d7255f7e9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Google Shape;2099;ga608d125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0" name="Google Shape;2100;ga608d125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g9f529ce4fe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7" name="Google Shape;2227;g9f529ce4fe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g9f529ce4fe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7" name="Google Shape;2347;g9f529ce4fe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35D4F-E8F0-4452-A03D-A2D17A570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928D4-3AAF-48E3-9DC1-C309F39DC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D5FDE-8DF2-4E9A-9574-039D31A50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AB82-C4C8-44AC-B6D0-6A35B6EE27CA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0ADC4-6B93-4993-A804-3BABD146C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2D211-FA67-4C18-8BC5-C23CE19A3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939A-8C3B-491A-8704-51F2B3F71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3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B3E6-6F8E-474A-81F1-D1FE1E0AF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31DC09-325C-4C2E-9B68-101F4FE7F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ABC41-0C16-4069-9D4A-CF9B9876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AB82-C4C8-44AC-B6D0-6A35B6EE27CA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E7BE9-F5C4-4515-9CD0-130708517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A8C0A-2CB0-4C09-A644-084ECBB4D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939A-8C3B-491A-8704-51F2B3F71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42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5D4CA3-9D36-420F-9159-CDB7689D9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E062DB-74DC-4356-9ECB-6B1B116E0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0C62D-D816-4B23-BFBC-D271D20E2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AB82-C4C8-44AC-B6D0-6A35B6EE27CA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736BC-8B95-4151-8AF6-A6117BF4C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1A232-94C3-47B5-A03D-3FAE170F9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939A-8C3B-491A-8704-51F2B3F71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790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" name="Google Shape;1024;p14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1025" name="Google Shape;1025;p14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4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4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4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4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4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4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14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14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4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4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4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4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4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4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4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4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4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9" name="Google Shape;1049;p14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" name="Google Shape;1050;p14"/>
          <p:cNvSpPr txBox="1">
            <a:spLocks noGrp="1"/>
          </p:cNvSpPr>
          <p:nvPr>
            <p:ph type="title"/>
          </p:nvPr>
        </p:nvSpPr>
        <p:spPr>
          <a:xfrm>
            <a:off x="3937231" y="1548968"/>
            <a:ext cx="3159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51" name="Google Shape;1051;p14"/>
          <p:cNvSpPr txBox="1">
            <a:spLocks noGrp="1"/>
          </p:cNvSpPr>
          <p:nvPr>
            <p:ph type="subTitle" idx="1"/>
          </p:nvPr>
        </p:nvSpPr>
        <p:spPr>
          <a:xfrm>
            <a:off x="3820200" y="4532232"/>
            <a:ext cx="4551600" cy="7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052" name="Google Shape;1052;p14"/>
          <p:cNvGrpSpPr/>
          <p:nvPr/>
        </p:nvGrpSpPr>
        <p:grpSpPr>
          <a:xfrm rot="10800000">
            <a:off x="9285655" y="879235"/>
            <a:ext cx="464116" cy="649533"/>
            <a:chOff x="2157913" y="1144688"/>
            <a:chExt cx="267451" cy="374299"/>
          </a:xfrm>
        </p:grpSpPr>
        <p:sp>
          <p:nvSpPr>
            <p:cNvPr id="1053" name="Google Shape;1053;p14"/>
            <p:cNvSpPr/>
            <p:nvPr/>
          </p:nvSpPr>
          <p:spPr>
            <a:xfrm>
              <a:off x="2157913" y="1468358"/>
              <a:ext cx="50630" cy="50630"/>
            </a:xfrm>
            <a:custGeom>
              <a:avLst/>
              <a:gdLst/>
              <a:ahLst/>
              <a:cxnLst/>
              <a:rect l="l" t="t" r="r" b="b"/>
              <a:pathLst>
                <a:path w="1912" h="1912" extrusionOk="0">
                  <a:moveTo>
                    <a:pt x="968" y="0"/>
                  </a:moveTo>
                  <a:cubicBezTo>
                    <a:pt x="425" y="0"/>
                    <a:pt x="1" y="425"/>
                    <a:pt x="1" y="968"/>
                  </a:cubicBezTo>
                  <a:cubicBezTo>
                    <a:pt x="1" y="1487"/>
                    <a:pt x="425" y="1911"/>
                    <a:pt x="968" y="1911"/>
                  </a:cubicBezTo>
                  <a:cubicBezTo>
                    <a:pt x="1487" y="1911"/>
                    <a:pt x="1912" y="1487"/>
                    <a:pt x="1912" y="968"/>
                  </a:cubicBezTo>
                  <a:cubicBezTo>
                    <a:pt x="1912" y="425"/>
                    <a:pt x="1487" y="0"/>
                    <a:pt x="968" y="0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4"/>
            <p:cNvSpPr/>
            <p:nvPr/>
          </p:nvSpPr>
          <p:spPr>
            <a:xfrm>
              <a:off x="2392211" y="1144688"/>
              <a:ext cx="33153" cy="33788"/>
            </a:xfrm>
            <a:custGeom>
              <a:avLst/>
              <a:gdLst/>
              <a:ahLst/>
              <a:cxnLst/>
              <a:rect l="l" t="t" r="r" b="b"/>
              <a:pathLst>
                <a:path w="1252" h="1276" extrusionOk="0">
                  <a:moveTo>
                    <a:pt x="638" y="1"/>
                  </a:moveTo>
                  <a:cubicBezTo>
                    <a:pt x="284" y="1"/>
                    <a:pt x="1" y="284"/>
                    <a:pt x="1" y="638"/>
                  </a:cubicBezTo>
                  <a:cubicBezTo>
                    <a:pt x="1" y="992"/>
                    <a:pt x="284" y="1275"/>
                    <a:pt x="638" y="1275"/>
                  </a:cubicBezTo>
                  <a:cubicBezTo>
                    <a:pt x="992" y="1275"/>
                    <a:pt x="1251" y="992"/>
                    <a:pt x="1251" y="638"/>
                  </a:cubicBezTo>
                  <a:cubicBezTo>
                    <a:pt x="1251" y="284"/>
                    <a:pt x="992" y="1"/>
                    <a:pt x="638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55" name="Google Shape;1055;p14"/>
          <p:cNvSpPr/>
          <p:nvPr/>
        </p:nvSpPr>
        <p:spPr>
          <a:xfrm rot="10800000">
            <a:off x="1633828" y="4338279"/>
            <a:ext cx="97517" cy="97517"/>
          </a:xfrm>
          <a:custGeom>
            <a:avLst/>
            <a:gdLst/>
            <a:ahLst/>
            <a:cxnLst/>
            <a:rect l="l" t="t" r="r" b="b"/>
            <a:pathLst>
              <a:path w="2762" h="2762" extrusionOk="0">
                <a:moveTo>
                  <a:pt x="1369" y="1"/>
                </a:moveTo>
                <a:cubicBezTo>
                  <a:pt x="614" y="1"/>
                  <a:pt x="1" y="614"/>
                  <a:pt x="1" y="1370"/>
                </a:cubicBezTo>
                <a:cubicBezTo>
                  <a:pt x="1" y="2148"/>
                  <a:pt x="614" y="2762"/>
                  <a:pt x="1369" y="2762"/>
                </a:cubicBezTo>
                <a:cubicBezTo>
                  <a:pt x="2124" y="2762"/>
                  <a:pt x="2761" y="2148"/>
                  <a:pt x="2761" y="1370"/>
                </a:cubicBezTo>
                <a:cubicBezTo>
                  <a:pt x="2761" y="614"/>
                  <a:pt x="2124" y="1"/>
                  <a:pt x="1369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6" name="Google Shape;1056;p14"/>
          <p:cNvSpPr/>
          <p:nvPr/>
        </p:nvSpPr>
        <p:spPr>
          <a:xfrm rot="10800000">
            <a:off x="2965092" y="5174667"/>
            <a:ext cx="146537" cy="147813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7" name="Google Shape;1057;p14"/>
          <p:cNvSpPr/>
          <p:nvPr/>
        </p:nvSpPr>
        <p:spPr>
          <a:xfrm rot="10800000">
            <a:off x="10997831" y="2186844"/>
            <a:ext cx="121044" cy="122707"/>
          </a:xfrm>
          <a:custGeom>
            <a:avLst/>
            <a:gdLst/>
            <a:ahLst/>
            <a:cxnLst/>
            <a:rect l="l" t="t" r="r" b="b"/>
            <a:pathLst>
              <a:path w="1747" h="1771" extrusionOk="0">
                <a:moveTo>
                  <a:pt x="873" y="1"/>
                </a:moveTo>
                <a:cubicBezTo>
                  <a:pt x="378" y="1"/>
                  <a:pt x="0" y="402"/>
                  <a:pt x="0" y="874"/>
                </a:cubicBezTo>
                <a:cubicBezTo>
                  <a:pt x="0" y="1369"/>
                  <a:pt x="378" y="1770"/>
                  <a:pt x="873" y="1770"/>
                </a:cubicBezTo>
                <a:cubicBezTo>
                  <a:pt x="1369" y="1770"/>
                  <a:pt x="1746" y="1369"/>
                  <a:pt x="1746" y="874"/>
                </a:cubicBezTo>
                <a:cubicBezTo>
                  <a:pt x="1746" y="402"/>
                  <a:pt x="1369" y="1"/>
                  <a:pt x="873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58" name="Google Shape;1058;p14"/>
          <p:cNvGrpSpPr/>
          <p:nvPr/>
        </p:nvGrpSpPr>
        <p:grpSpPr>
          <a:xfrm rot="10800000">
            <a:off x="1493352" y="1650228"/>
            <a:ext cx="1402120" cy="1394907"/>
            <a:chOff x="7287565" y="2539546"/>
            <a:chExt cx="1051590" cy="1046180"/>
          </a:xfrm>
        </p:grpSpPr>
        <p:sp>
          <p:nvSpPr>
            <p:cNvPr id="1059" name="Google Shape;1059;p14"/>
            <p:cNvSpPr/>
            <p:nvPr/>
          </p:nvSpPr>
          <p:spPr>
            <a:xfrm>
              <a:off x="8290285" y="2539546"/>
              <a:ext cx="48870" cy="48909"/>
            </a:xfrm>
            <a:custGeom>
              <a:avLst/>
              <a:gdLst/>
              <a:ahLst/>
              <a:cxnLst/>
              <a:rect l="l" t="t" r="r" b="b"/>
              <a:pathLst>
                <a:path w="1251" h="1252" extrusionOk="0">
                  <a:moveTo>
                    <a:pt x="637" y="1"/>
                  </a:moveTo>
                  <a:cubicBezTo>
                    <a:pt x="283" y="1"/>
                    <a:pt x="0" y="284"/>
                    <a:pt x="0" y="614"/>
                  </a:cubicBezTo>
                  <a:cubicBezTo>
                    <a:pt x="0" y="968"/>
                    <a:pt x="283" y="1251"/>
                    <a:pt x="637" y="1251"/>
                  </a:cubicBezTo>
                  <a:cubicBezTo>
                    <a:pt x="968" y="1251"/>
                    <a:pt x="1251" y="968"/>
                    <a:pt x="1251" y="614"/>
                  </a:cubicBezTo>
                  <a:cubicBezTo>
                    <a:pt x="1251" y="284"/>
                    <a:pt x="968" y="1"/>
                    <a:pt x="637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4"/>
            <p:cNvSpPr/>
            <p:nvPr/>
          </p:nvSpPr>
          <p:spPr>
            <a:xfrm>
              <a:off x="7287565" y="3438509"/>
              <a:ext cx="147217" cy="147217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1416" y="1"/>
                  </a:moveTo>
                  <a:cubicBezTo>
                    <a:pt x="638" y="1"/>
                    <a:pt x="1" y="638"/>
                    <a:pt x="1" y="1416"/>
                  </a:cubicBezTo>
                  <a:cubicBezTo>
                    <a:pt x="1" y="2195"/>
                    <a:pt x="638" y="2832"/>
                    <a:pt x="1416" y="2832"/>
                  </a:cubicBezTo>
                  <a:cubicBezTo>
                    <a:pt x="2195" y="2832"/>
                    <a:pt x="2832" y="2195"/>
                    <a:pt x="2832" y="1416"/>
                  </a:cubicBezTo>
                  <a:cubicBezTo>
                    <a:pt x="2832" y="638"/>
                    <a:pt x="2195" y="1"/>
                    <a:pt x="1416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330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4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316" name="Google Shape;316;p4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0" name="Google Shape;340;p4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1" name="Google Shape;341;p4"/>
          <p:cNvGrpSpPr/>
          <p:nvPr/>
        </p:nvGrpSpPr>
        <p:grpSpPr>
          <a:xfrm>
            <a:off x="9929855" y="5884972"/>
            <a:ext cx="898116" cy="589304"/>
            <a:chOff x="3803666" y="3748079"/>
            <a:chExt cx="673587" cy="441978"/>
          </a:xfrm>
        </p:grpSpPr>
        <p:sp>
          <p:nvSpPr>
            <p:cNvPr id="342" name="Google Shape;342;p4"/>
            <p:cNvSpPr/>
            <p:nvPr/>
          </p:nvSpPr>
          <p:spPr>
            <a:xfrm>
              <a:off x="3803666" y="3748926"/>
              <a:ext cx="308677" cy="441130"/>
            </a:xfrm>
            <a:custGeom>
              <a:avLst/>
              <a:gdLst/>
              <a:ahLst/>
              <a:cxnLst/>
              <a:rect l="l" t="t" r="r" b="b"/>
              <a:pathLst>
                <a:path w="11657" h="16659" extrusionOk="0">
                  <a:moveTo>
                    <a:pt x="11656" y="0"/>
                  </a:moveTo>
                  <a:lnTo>
                    <a:pt x="11656" y="0"/>
                  </a:lnTo>
                  <a:cubicBezTo>
                    <a:pt x="5663" y="472"/>
                    <a:pt x="1393" y="5993"/>
                    <a:pt x="2478" y="11916"/>
                  </a:cubicBezTo>
                  <a:lnTo>
                    <a:pt x="0" y="12624"/>
                  </a:lnTo>
                  <a:lnTo>
                    <a:pt x="1157" y="16658"/>
                  </a:lnTo>
                  <a:lnTo>
                    <a:pt x="1864" y="16446"/>
                  </a:lnTo>
                  <a:lnTo>
                    <a:pt x="1275" y="14370"/>
                  </a:lnTo>
                  <a:lnTo>
                    <a:pt x="1393" y="14323"/>
                  </a:lnTo>
                  <a:lnTo>
                    <a:pt x="1982" y="16423"/>
                  </a:lnTo>
                  <a:lnTo>
                    <a:pt x="2737" y="16210"/>
                  </a:lnTo>
                  <a:lnTo>
                    <a:pt x="2148" y="14110"/>
                  </a:lnTo>
                  <a:lnTo>
                    <a:pt x="2289" y="14063"/>
                  </a:lnTo>
                  <a:lnTo>
                    <a:pt x="2879" y="16163"/>
                  </a:lnTo>
                  <a:lnTo>
                    <a:pt x="3610" y="15951"/>
                  </a:lnTo>
                  <a:lnTo>
                    <a:pt x="3021" y="13851"/>
                  </a:lnTo>
                  <a:lnTo>
                    <a:pt x="3162" y="13827"/>
                  </a:lnTo>
                  <a:lnTo>
                    <a:pt x="3752" y="15927"/>
                  </a:lnTo>
                  <a:lnTo>
                    <a:pt x="4484" y="15715"/>
                  </a:lnTo>
                  <a:lnTo>
                    <a:pt x="3894" y="13615"/>
                  </a:lnTo>
                  <a:lnTo>
                    <a:pt x="4012" y="13567"/>
                  </a:lnTo>
                  <a:lnTo>
                    <a:pt x="4602" y="15667"/>
                  </a:lnTo>
                  <a:lnTo>
                    <a:pt x="5357" y="15455"/>
                  </a:lnTo>
                  <a:lnTo>
                    <a:pt x="4767" y="13355"/>
                  </a:lnTo>
                  <a:lnTo>
                    <a:pt x="4885" y="13308"/>
                  </a:lnTo>
                  <a:lnTo>
                    <a:pt x="5475" y="15408"/>
                  </a:lnTo>
                  <a:lnTo>
                    <a:pt x="5781" y="15314"/>
                  </a:lnTo>
                  <a:cubicBezTo>
                    <a:pt x="4719" y="11727"/>
                    <a:pt x="4743" y="7716"/>
                    <a:pt x="6701" y="4554"/>
                  </a:cubicBezTo>
                  <a:cubicBezTo>
                    <a:pt x="7881" y="2619"/>
                    <a:pt x="9674" y="1204"/>
                    <a:pt x="11656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3928031" y="3748079"/>
              <a:ext cx="549222" cy="406362"/>
            </a:xfrm>
            <a:custGeom>
              <a:avLst/>
              <a:gdLst/>
              <a:ahLst/>
              <a:cxnLst/>
              <a:rect l="l" t="t" r="r" b="b"/>
              <a:pathLst>
                <a:path w="20741" h="15346" extrusionOk="0">
                  <a:moveTo>
                    <a:pt x="7685" y="4119"/>
                  </a:moveTo>
                  <a:cubicBezTo>
                    <a:pt x="9947" y="4119"/>
                    <a:pt x="12088" y="5406"/>
                    <a:pt x="13096" y="7535"/>
                  </a:cubicBezTo>
                  <a:lnTo>
                    <a:pt x="1747" y="10792"/>
                  </a:lnTo>
                  <a:cubicBezTo>
                    <a:pt x="1393" y="7889"/>
                    <a:pt x="3233" y="5152"/>
                    <a:pt x="6041" y="4350"/>
                  </a:cubicBezTo>
                  <a:cubicBezTo>
                    <a:pt x="6586" y="4194"/>
                    <a:pt x="7139" y="4119"/>
                    <a:pt x="7685" y="4119"/>
                  </a:cubicBezTo>
                  <a:close/>
                  <a:moveTo>
                    <a:pt x="7716" y="0"/>
                  </a:moveTo>
                  <a:cubicBezTo>
                    <a:pt x="7450" y="0"/>
                    <a:pt x="7183" y="11"/>
                    <a:pt x="6914" y="32"/>
                  </a:cubicBezTo>
                  <a:cubicBezTo>
                    <a:pt x="4955" y="1212"/>
                    <a:pt x="3162" y="2651"/>
                    <a:pt x="1959" y="4586"/>
                  </a:cubicBezTo>
                  <a:cubicBezTo>
                    <a:pt x="24" y="7748"/>
                    <a:pt x="0" y="11759"/>
                    <a:pt x="1086" y="15346"/>
                  </a:cubicBezTo>
                  <a:lnTo>
                    <a:pt x="1511" y="15228"/>
                  </a:lnTo>
                  <a:lnTo>
                    <a:pt x="921" y="13128"/>
                  </a:lnTo>
                  <a:lnTo>
                    <a:pt x="1062" y="13080"/>
                  </a:lnTo>
                  <a:lnTo>
                    <a:pt x="1652" y="15180"/>
                  </a:lnTo>
                  <a:lnTo>
                    <a:pt x="2384" y="14968"/>
                  </a:lnTo>
                  <a:lnTo>
                    <a:pt x="1794" y="12868"/>
                  </a:lnTo>
                  <a:lnTo>
                    <a:pt x="1935" y="12844"/>
                  </a:lnTo>
                  <a:lnTo>
                    <a:pt x="2525" y="14921"/>
                  </a:lnTo>
                  <a:lnTo>
                    <a:pt x="3257" y="14708"/>
                  </a:lnTo>
                  <a:lnTo>
                    <a:pt x="2667" y="12632"/>
                  </a:lnTo>
                  <a:lnTo>
                    <a:pt x="2808" y="12585"/>
                  </a:lnTo>
                  <a:lnTo>
                    <a:pt x="3398" y="14685"/>
                  </a:lnTo>
                  <a:lnTo>
                    <a:pt x="4130" y="14473"/>
                  </a:lnTo>
                  <a:lnTo>
                    <a:pt x="3540" y="12373"/>
                  </a:lnTo>
                  <a:lnTo>
                    <a:pt x="3681" y="12325"/>
                  </a:lnTo>
                  <a:lnTo>
                    <a:pt x="4271" y="14425"/>
                  </a:lnTo>
                  <a:lnTo>
                    <a:pt x="5026" y="14213"/>
                  </a:lnTo>
                  <a:lnTo>
                    <a:pt x="4436" y="12113"/>
                  </a:lnTo>
                  <a:lnTo>
                    <a:pt x="4554" y="12089"/>
                  </a:lnTo>
                  <a:lnTo>
                    <a:pt x="5144" y="14189"/>
                  </a:lnTo>
                  <a:lnTo>
                    <a:pt x="5899" y="13977"/>
                  </a:lnTo>
                  <a:lnTo>
                    <a:pt x="5309" y="11877"/>
                  </a:lnTo>
                  <a:lnTo>
                    <a:pt x="5427" y="11830"/>
                  </a:lnTo>
                  <a:lnTo>
                    <a:pt x="6017" y="13930"/>
                  </a:lnTo>
                  <a:lnTo>
                    <a:pt x="6772" y="13717"/>
                  </a:lnTo>
                  <a:lnTo>
                    <a:pt x="6182" y="11617"/>
                  </a:lnTo>
                  <a:lnTo>
                    <a:pt x="6324" y="11594"/>
                  </a:lnTo>
                  <a:lnTo>
                    <a:pt x="6914" y="13670"/>
                  </a:lnTo>
                  <a:lnTo>
                    <a:pt x="7645" y="13458"/>
                  </a:lnTo>
                  <a:lnTo>
                    <a:pt x="7055" y="11382"/>
                  </a:lnTo>
                  <a:lnTo>
                    <a:pt x="7197" y="11334"/>
                  </a:lnTo>
                  <a:lnTo>
                    <a:pt x="7787" y="13434"/>
                  </a:lnTo>
                  <a:lnTo>
                    <a:pt x="8518" y="13222"/>
                  </a:lnTo>
                  <a:lnTo>
                    <a:pt x="7928" y="11122"/>
                  </a:lnTo>
                  <a:lnTo>
                    <a:pt x="8070" y="11075"/>
                  </a:lnTo>
                  <a:lnTo>
                    <a:pt x="8660" y="13175"/>
                  </a:lnTo>
                  <a:lnTo>
                    <a:pt x="9391" y="12962"/>
                  </a:lnTo>
                  <a:lnTo>
                    <a:pt x="8802" y="10862"/>
                  </a:lnTo>
                  <a:lnTo>
                    <a:pt x="8943" y="10839"/>
                  </a:lnTo>
                  <a:lnTo>
                    <a:pt x="9533" y="12915"/>
                  </a:lnTo>
                  <a:lnTo>
                    <a:pt x="10264" y="12703"/>
                  </a:lnTo>
                  <a:lnTo>
                    <a:pt x="9675" y="10626"/>
                  </a:lnTo>
                  <a:lnTo>
                    <a:pt x="9816" y="10579"/>
                  </a:lnTo>
                  <a:lnTo>
                    <a:pt x="10406" y="12679"/>
                  </a:lnTo>
                  <a:lnTo>
                    <a:pt x="11137" y="12467"/>
                  </a:lnTo>
                  <a:lnTo>
                    <a:pt x="10548" y="10367"/>
                  </a:lnTo>
                  <a:lnTo>
                    <a:pt x="10689" y="10320"/>
                  </a:lnTo>
                  <a:lnTo>
                    <a:pt x="11279" y="12420"/>
                  </a:lnTo>
                  <a:lnTo>
                    <a:pt x="12034" y="12207"/>
                  </a:lnTo>
                  <a:lnTo>
                    <a:pt x="11444" y="10107"/>
                  </a:lnTo>
                  <a:lnTo>
                    <a:pt x="11562" y="10084"/>
                  </a:lnTo>
                  <a:lnTo>
                    <a:pt x="12152" y="12184"/>
                  </a:lnTo>
                  <a:lnTo>
                    <a:pt x="12907" y="11971"/>
                  </a:lnTo>
                  <a:lnTo>
                    <a:pt x="12317" y="9871"/>
                  </a:lnTo>
                  <a:lnTo>
                    <a:pt x="12435" y="9824"/>
                  </a:lnTo>
                  <a:lnTo>
                    <a:pt x="13025" y="11924"/>
                  </a:lnTo>
                  <a:lnTo>
                    <a:pt x="13780" y="11712"/>
                  </a:lnTo>
                  <a:lnTo>
                    <a:pt x="13190" y="9612"/>
                  </a:lnTo>
                  <a:lnTo>
                    <a:pt x="13332" y="9588"/>
                  </a:lnTo>
                  <a:lnTo>
                    <a:pt x="13922" y="11665"/>
                  </a:lnTo>
                  <a:lnTo>
                    <a:pt x="14653" y="11452"/>
                  </a:lnTo>
                  <a:lnTo>
                    <a:pt x="14063" y="9376"/>
                  </a:lnTo>
                  <a:lnTo>
                    <a:pt x="14205" y="9329"/>
                  </a:lnTo>
                  <a:lnTo>
                    <a:pt x="14795" y="11429"/>
                  </a:lnTo>
                  <a:lnTo>
                    <a:pt x="15526" y="11216"/>
                  </a:lnTo>
                  <a:lnTo>
                    <a:pt x="14936" y="9116"/>
                  </a:lnTo>
                  <a:lnTo>
                    <a:pt x="15078" y="9069"/>
                  </a:lnTo>
                  <a:lnTo>
                    <a:pt x="15668" y="11169"/>
                  </a:lnTo>
                  <a:lnTo>
                    <a:pt x="16399" y="10957"/>
                  </a:lnTo>
                  <a:lnTo>
                    <a:pt x="15809" y="8857"/>
                  </a:lnTo>
                  <a:lnTo>
                    <a:pt x="15951" y="8833"/>
                  </a:lnTo>
                  <a:lnTo>
                    <a:pt x="16541" y="10910"/>
                  </a:lnTo>
                  <a:lnTo>
                    <a:pt x="17272" y="10697"/>
                  </a:lnTo>
                  <a:lnTo>
                    <a:pt x="16682" y="8621"/>
                  </a:lnTo>
                  <a:lnTo>
                    <a:pt x="16824" y="8574"/>
                  </a:lnTo>
                  <a:lnTo>
                    <a:pt x="17414" y="10674"/>
                  </a:lnTo>
                  <a:lnTo>
                    <a:pt x="18145" y="10461"/>
                  </a:lnTo>
                  <a:lnTo>
                    <a:pt x="17555" y="8361"/>
                  </a:lnTo>
                  <a:lnTo>
                    <a:pt x="17697" y="8314"/>
                  </a:lnTo>
                  <a:lnTo>
                    <a:pt x="18287" y="10414"/>
                  </a:lnTo>
                  <a:lnTo>
                    <a:pt x="19042" y="10202"/>
                  </a:lnTo>
                  <a:lnTo>
                    <a:pt x="18452" y="8102"/>
                  </a:lnTo>
                  <a:lnTo>
                    <a:pt x="18570" y="8078"/>
                  </a:lnTo>
                  <a:lnTo>
                    <a:pt x="19160" y="10178"/>
                  </a:lnTo>
                  <a:lnTo>
                    <a:pt x="19915" y="9966"/>
                  </a:lnTo>
                  <a:lnTo>
                    <a:pt x="19325" y="7866"/>
                  </a:lnTo>
                  <a:lnTo>
                    <a:pt x="19443" y="7819"/>
                  </a:lnTo>
                  <a:lnTo>
                    <a:pt x="20033" y="9919"/>
                  </a:lnTo>
                  <a:lnTo>
                    <a:pt x="20741" y="9706"/>
                  </a:lnTo>
                  <a:lnTo>
                    <a:pt x="19561" y="5671"/>
                  </a:lnTo>
                  <a:lnTo>
                    <a:pt x="17083" y="6379"/>
                  </a:lnTo>
                  <a:cubicBezTo>
                    <a:pt x="15555" y="2524"/>
                    <a:pt x="11820" y="0"/>
                    <a:pt x="7716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3836766" y="4128178"/>
              <a:ext cx="20045" cy="56270"/>
            </a:xfrm>
            <a:custGeom>
              <a:avLst/>
              <a:gdLst/>
              <a:ahLst/>
              <a:cxnLst/>
              <a:rect l="l" t="t" r="r" b="b"/>
              <a:pathLst>
                <a:path w="757" h="2125" extrusionOk="0">
                  <a:moveTo>
                    <a:pt x="143" y="1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3860519" y="4121293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5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3883636" y="4114435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19" y="0"/>
                  </a:moveTo>
                  <a:lnTo>
                    <a:pt x="1" y="48"/>
                  </a:lnTo>
                  <a:lnTo>
                    <a:pt x="590" y="2148"/>
                  </a:lnTo>
                  <a:lnTo>
                    <a:pt x="732" y="210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3906754" y="4108185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3929871" y="4101300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591" y="2125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3952988" y="4094442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591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3976106" y="4088193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3999223" y="4081308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4022340" y="4074449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614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4045458" y="4068200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4068575" y="4061315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4091692" y="4054457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4114810" y="4048207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4138563" y="4041322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8" y="1"/>
                  </a:moveTo>
                  <a:lnTo>
                    <a:pt x="0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4161680" y="4034464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1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4184797" y="4028214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9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4207915" y="4021330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4231032" y="4014471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4254149" y="4008222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4277267" y="4001337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4300384" y="3994478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4323501" y="3988229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4346619" y="3981344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4369736" y="3974486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4393489" y="3968236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8" y="0"/>
                  </a:moveTo>
                  <a:lnTo>
                    <a:pt x="0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4415970" y="3961352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4439723" y="3954493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0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1" name="Google Shape;371;p4"/>
          <p:cNvSpPr/>
          <p:nvPr/>
        </p:nvSpPr>
        <p:spPr>
          <a:xfrm>
            <a:off x="9473539" y="3767160"/>
            <a:ext cx="20867" cy="20125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2" name="Google Shape;372;p4"/>
          <p:cNvGrpSpPr/>
          <p:nvPr/>
        </p:nvGrpSpPr>
        <p:grpSpPr>
          <a:xfrm>
            <a:off x="2125857" y="431028"/>
            <a:ext cx="464116" cy="649533"/>
            <a:chOff x="2157913" y="1144688"/>
            <a:chExt cx="267451" cy="374299"/>
          </a:xfrm>
        </p:grpSpPr>
        <p:sp>
          <p:nvSpPr>
            <p:cNvPr id="373" name="Google Shape;373;p4"/>
            <p:cNvSpPr/>
            <p:nvPr/>
          </p:nvSpPr>
          <p:spPr>
            <a:xfrm>
              <a:off x="2157913" y="1468358"/>
              <a:ext cx="50630" cy="50630"/>
            </a:xfrm>
            <a:custGeom>
              <a:avLst/>
              <a:gdLst/>
              <a:ahLst/>
              <a:cxnLst/>
              <a:rect l="l" t="t" r="r" b="b"/>
              <a:pathLst>
                <a:path w="1912" h="1912" extrusionOk="0">
                  <a:moveTo>
                    <a:pt x="968" y="0"/>
                  </a:moveTo>
                  <a:cubicBezTo>
                    <a:pt x="425" y="0"/>
                    <a:pt x="1" y="425"/>
                    <a:pt x="1" y="968"/>
                  </a:cubicBezTo>
                  <a:cubicBezTo>
                    <a:pt x="1" y="1487"/>
                    <a:pt x="425" y="1911"/>
                    <a:pt x="968" y="1911"/>
                  </a:cubicBezTo>
                  <a:cubicBezTo>
                    <a:pt x="1487" y="1911"/>
                    <a:pt x="1912" y="1487"/>
                    <a:pt x="1912" y="968"/>
                  </a:cubicBezTo>
                  <a:cubicBezTo>
                    <a:pt x="1912" y="425"/>
                    <a:pt x="1487" y="0"/>
                    <a:pt x="968" y="0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2392211" y="1144688"/>
              <a:ext cx="33153" cy="33788"/>
            </a:xfrm>
            <a:custGeom>
              <a:avLst/>
              <a:gdLst/>
              <a:ahLst/>
              <a:cxnLst/>
              <a:rect l="l" t="t" r="r" b="b"/>
              <a:pathLst>
                <a:path w="1252" h="1276" extrusionOk="0">
                  <a:moveTo>
                    <a:pt x="638" y="1"/>
                  </a:moveTo>
                  <a:cubicBezTo>
                    <a:pt x="284" y="1"/>
                    <a:pt x="1" y="284"/>
                    <a:pt x="1" y="638"/>
                  </a:cubicBezTo>
                  <a:cubicBezTo>
                    <a:pt x="1" y="992"/>
                    <a:pt x="284" y="1275"/>
                    <a:pt x="638" y="1275"/>
                  </a:cubicBezTo>
                  <a:cubicBezTo>
                    <a:pt x="992" y="1275"/>
                    <a:pt x="1251" y="992"/>
                    <a:pt x="1251" y="638"/>
                  </a:cubicBezTo>
                  <a:cubicBezTo>
                    <a:pt x="1251" y="284"/>
                    <a:pt x="992" y="1"/>
                    <a:pt x="638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4"/>
          <p:cNvSpPr/>
          <p:nvPr/>
        </p:nvSpPr>
        <p:spPr>
          <a:xfrm>
            <a:off x="9500598" y="1108716"/>
            <a:ext cx="146537" cy="147813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4"/>
          <p:cNvGrpSpPr/>
          <p:nvPr/>
        </p:nvGrpSpPr>
        <p:grpSpPr>
          <a:xfrm rot="549653">
            <a:off x="11316579" y="732480"/>
            <a:ext cx="401096" cy="399824"/>
            <a:chOff x="3312562" y="901016"/>
            <a:chExt cx="300835" cy="299881"/>
          </a:xfrm>
        </p:grpSpPr>
        <p:sp>
          <p:nvSpPr>
            <p:cNvPr id="377" name="Google Shape;377;p4"/>
            <p:cNvSpPr/>
            <p:nvPr/>
          </p:nvSpPr>
          <p:spPr>
            <a:xfrm>
              <a:off x="3312562" y="901016"/>
              <a:ext cx="271817" cy="289320"/>
            </a:xfrm>
            <a:custGeom>
              <a:avLst/>
              <a:gdLst/>
              <a:ahLst/>
              <a:cxnLst/>
              <a:rect l="l" t="t" r="r" b="b"/>
              <a:pathLst>
                <a:path w="10265" h="10926" extrusionOk="0">
                  <a:moveTo>
                    <a:pt x="6725" y="1"/>
                  </a:moveTo>
                  <a:cubicBezTo>
                    <a:pt x="6631" y="24"/>
                    <a:pt x="6536" y="95"/>
                    <a:pt x="6466" y="166"/>
                  </a:cubicBezTo>
                  <a:cubicBezTo>
                    <a:pt x="5970" y="685"/>
                    <a:pt x="5498" y="1228"/>
                    <a:pt x="5074" y="1794"/>
                  </a:cubicBezTo>
                  <a:cubicBezTo>
                    <a:pt x="3776" y="3446"/>
                    <a:pt x="2242" y="4885"/>
                    <a:pt x="520" y="6088"/>
                  </a:cubicBezTo>
                  <a:cubicBezTo>
                    <a:pt x="307" y="6206"/>
                    <a:pt x="119" y="6395"/>
                    <a:pt x="24" y="6607"/>
                  </a:cubicBezTo>
                  <a:cubicBezTo>
                    <a:pt x="1" y="6749"/>
                    <a:pt x="1" y="6891"/>
                    <a:pt x="24" y="7009"/>
                  </a:cubicBezTo>
                  <a:cubicBezTo>
                    <a:pt x="95" y="7433"/>
                    <a:pt x="260" y="7834"/>
                    <a:pt x="520" y="8188"/>
                  </a:cubicBezTo>
                  <a:cubicBezTo>
                    <a:pt x="1251" y="9203"/>
                    <a:pt x="2148" y="10100"/>
                    <a:pt x="3186" y="10807"/>
                  </a:cubicBezTo>
                  <a:lnTo>
                    <a:pt x="3351" y="10925"/>
                  </a:lnTo>
                  <a:cubicBezTo>
                    <a:pt x="5357" y="8306"/>
                    <a:pt x="7693" y="5947"/>
                    <a:pt x="10264" y="3918"/>
                  </a:cubicBezTo>
                  <a:cubicBezTo>
                    <a:pt x="10029" y="3752"/>
                    <a:pt x="9793" y="3564"/>
                    <a:pt x="9580" y="3375"/>
                  </a:cubicBezTo>
                  <a:cubicBezTo>
                    <a:pt x="8778" y="2667"/>
                    <a:pt x="8070" y="1865"/>
                    <a:pt x="7433" y="1015"/>
                  </a:cubicBezTo>
                  <a:cubicBezTo>
                    <a:pt x="7174" y="685"/>
                    <a:pt x="6938" y="355"/>
                    <a:pt x="67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3399297" y="1003754"/>
              <a:ext cx="213085" cy="197144"/>
            </a:xfrm>
            <a:custGeom>
              <a:avLst/>
              <a:gdLst/>
              <a:ahLst/>
              <a:cxnLst/>
              <a:rect l="l" t="t" r="r" b="b"/>
              <a:pathLst>
                <a:path w="8047" h="7445" extrusionOk="0">
                  <a:moveTo>
                    <a:pt x="6937" y="1"/>
                  </a:moveTo>
                  <a:cubicBezTo>
                    <a:pt x="4342" y="2030"/>
                    <a:pt x="2030" y="4389"/>
                    <a:pt x="0" y="7008"/>
                  </a:cubicBezTo>
                  <a:cubicBezTo>
                    <a:pt x="307" y="7197"/>
                    <a:pt x="614" y="7339"/>
                    <a:pt x="968" y="7409"/>
                  </a:cubicBezTo>
                  <a:cubicBezTo>
                    <a:pt x="1039" y="7433"/>
                    <a:pt x="1109" y="7445"/>
                    <a:pt x="1177" y="7445"/>
                  </a:cubicBezTo>
                  <a:cubicBezTo>
                    <a:pt x="1245" y="7445"/>
                    <a:pt x="1310" y="7433"/>
                    <a:pt x="1369" y="7409"/>
                  </a:cubicBezTo>
                  <a:cubicBezTo>
                    <a:pt x="1605" y="7315"/>
                    <a:pt x="1794" y="7150"/>
                    <a:pt x="1912" y="6914"/>
                  </a:cubicBezTo>
                  <a:cubicBezTo>
                    <a:pt x="3115" y="5192"/>
                    <a:pt x="4554" y="3658"/>
                    <a:pt x="6206" y="2360"/>
                  </a:cubicBezTo>
                  <a:cubicBezTo>
                    <a:pt x="6796" y="1959"/>
                    <a:pt x="7339" y="1487"/>
                    <a:pt x="7858" y="992"/>
                  </a:cubicBezTo>
                  <a:cubicBezTo>
                    <a:pt x="7952" y="897"/>
                    <a:pt x="7999" y="803"/>
                    <a:pt x="8046" y="685"/>
                  </a:cubicBezTo>
                  <a:cubicBezTo>
                    <a:pt x="8046" y="685"/>
                    <a:pt x="8046" y="661"/>
                    <a:pt x="8046" y="638"/>
                  </a:cubicBezTo>
                  <a:cubicBezTo>
                    <a:pt x="7669" y="472"/>
                    <a:pt x="7291" y="236"/>
                    <a:pt x="6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3489656" y="901534"/>
              <a:ext cx="123741" cy="121464"/>
            </a:xfrm>
            <a:custGeom>
              <a:avLst/>
              <a:gdLst/>
              <a:ahLst/>
              <a:cxnLst/>
              <a:rect l="l" t="t" r="r" b="b"/>
              <a:pathLst>
                <a:path w="4673" h="4587" extrusionOk="0">
                  <a:moveTo>
                    <a:pt x="153" y="0"/>
                  </a:moveTo>
                  <a:cubicBezTo>
                    <a:pt x="118" y="0"/>
                    <a:pt x="83" y="3"/>
                    <a:pt x="47" y="9"/>
                  </a:cubicBezTo>
                  <a:lnTo>
                    <a:pt x="0" y="33"/>
                  </a:lnTo>
                  <a:cubicBezTo>
                    <a:pt x="213" y="387"/>
                    <a:pt x="449" y="717"/>
                    <a:pt x="708" y="1047"/>
                  </a:cubicBezTo>
                  <a:cubicBezTo>
                    <a:pt x="1345" y="1920"/>
                    <a:pt x="2077" y="2699"/>
                    <a:pt x="2855" y="3407"/>
                  </a:cubicBezTo>
                  <a:cubicBezTo>
                    <a:pt x="3398" y="3879"/>
                    <a:pt x="4011" y="4280"/>
                    <a:pt x="4648" y="4587"/>
                  </a:cubicBezTo>
                  <a:cubicBezTo>
                    <a:pt x="4672" y="4492"/>
                    <a:pt x="4648" y="4374"/>
                    <a:pt x="4601" y="4303"/>
                  </a:cubicBezTo>
                  <a:cubicBezTo>
                    <a:pt x="4413" y="3737"/>
                    <a:pt x="4129" y="3242"/>
                    <a:pt x="3752" y="2793"/>
                  </a:cubicBezTo>
                  <a:cubicBezTo>
                    <a:pt x="3091" y="1968"/>
                    <a:pt x="2313" y="1236"/>
                    <a:pt x="1487" y="599"/>
                  </a:cubicBezTo>
                  <a:cubicBezTo>
                    <a:pt x="1156" y="387"/>
                    <a:pt x="802" y="221"/>
                    <a:pt x="449" y="80"/>
                  </a:cubicBezTo>
                  <a:cubicBezTo>
                    <a:pt x="360" y="27"/>
                    <a:pt x="258" y="0"/>
                    <a:pt x="153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3341293" y="943808"/>
              <a:ext cx="186843" cy="186552"/>
            </a:xfrm>
            <a:custGeom>
              <a:avLst/>
              <a:gdLst/>
              <a:ahLst/>
              <a:cxnLst/>
              <a:rect l="l" t="t" r="r" b="b"/>
              <a:pathLst>
                <a:path w="7056" h="7045" extrusionOk="0">
                  <a:moveTo>
                    <a:pt x="5605" y="1"/>
                  </a:moveTo>
                  <a:cubicBezTo>
                    <a:pt x="5575" y="1"/>
                    <a:pt x="5546" y="13"/>
                    <a:pt x="5522" y="36"/>
                  </a:cubicBezTo>
                  <a:lnTo>
                    <a:pt x="48" y="5487"/>
                  </a:lnTo>
                  <a:cubicBezTo>
                    <a:pt x="1" y="5534"/>
                    <a:pt x="1" y="5605"/>
                    <a:pt x="48" y="5676"/>
                  </a:cubicBezTo>
                  <a:lnTo>
                    <a:pt x="378" y="6006"/>
                  </a:lnTo>
                  <a:cubicBezTo>
                    <a:pt x="465" y="5925"/>
                    <a:pt x="559" y="5891"/>
                    <a:pt x="650" y="5891"/>
                  </a:cubicBezTo>
                  <a:cubicBezTo>
                    <a:pt x="957" y="5891"/>
                    <a:pt x="1218" y="6281"/>
                    <a:pt x="945" y="6572"/>
                  </a:cubicBezTo>
                  <a:lnTo>
                    <a:pt x="1417" y="7044"/>
                  </a:lnTo>
                  <a:lnTo>
                    <a:pt x="7056" y="1429"/>
                  </a:lnTo>
                  <a:lnTo>
                    <a:pt x="6584" y="933"/>
                  </a:lnTo>
                  <a:cubicBezTo>
                    <a:pt x="6500" y="1007"/>
                    <a:pt x="6408" y="1038"/>
                    <a:pt x="6321" y="1038"/>
                  </a:cubicBezTo>
                  <a:cubicBezTo>
                    <a:pt x="6017" y="1038"/>
                    <a:pt x="5761" y="660"/>
                    <a:pt x="6018" y="367"/>
                  </a:cubicBezTo>
                  <a:lnTo>
                    <a:pt x="5687" y="36"/>
                  </a:lnTo>
                  <a:cubicBezTo>
                    <a:pt x="5664" y="13"/>
                    <a:pt x="5634" y="1"/>
                    <a:pt x="56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3378789" y="980987"/>
              <a:ext cx="171220" cy="170293"/>
            </a:xfrm>
            <a:custGeom>
              <a:avLst/>
              <a:gdLst/>
              <a:ahLst/>
              <a:cxnLst/>
              <a:rect l="l" t="t" r="r" b="b"/>
              <a:pathLst>
                <a:path w="6466" h="6431" extrusionOk="0">
                  <a:moveTo>
                    <a:pt x="5640" y="1"/>
                  </a:moveTo>
                  <a:lnTo>
                    <a:pt x="1" y="5640"/>
                  </a:lnTo>
                  <a:lnTo>
                    <a:pt x="779" y="6395"/>
                  </a:lnTo>
                  <a:cubicBezTo>
                    <a:pt x="803" y="6419"/>
                    <a:pt x="832" y="6431"/>
                    <a:pt x="865" y="6431"/>
                  </a:cubicBezTo>
                  <a:cubicBezTo>
                    <a:pt x="897" y="6431"/>
                    <a:pt x="933" y="6419"/>
                    <a:pt x="968" y="6395"/>
                  </a:cubicBezTo>
                  <a:lnTo>
                    <a:pt x="6419" y="968"/>
                  </a:lnTo>
                  <a:cubicBezTo>
                    <a:pt x="6466" y="898"/>
                    <a:pt x="6466" y="827"/>
                    <a:pt x="6419" y="780"/>
                  </a:cubicBezTo>
                  <a:lnTo>
                    <a:pt x="5640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3416285" y="1014802"/>
              <a:ext cx="45016" cy="41044"/>
            </a:xfrm>
            <a:custGeom>
              <a:avLst/>
              <a:gdLst/>
              <a:ahLst/>
              <a:cxnLst/>
              <a:rect l="l" t="t" r="r" b="b"/>
              <a:pathLst>
                <a:path w="1700" h="1550" extrusionOk="0">
                  <a:moveTo>
                    <a:pt x="838" y="1"/>
                  </a:moveTo>
                  <a:cubicBezTo>
                    <a:pt x="647" y="1"/>
                    <a:pt x="457" y="72"/>
                    <a:pt x="307" y="210"/>
                  </a:cubicBezTo>
                  <a:cubicBezTo>
                    <a:pt x="0" y="517"/>
                    <a:pt x="0" y="1013"/>
                    <a:pt x="307" y="1319"/>
                  </a:cubicBezTo>
                  <a:cubicBezTo>
                    <a:pt x="449" y="1473"/>
                    <a:pt x="643" y="1549"/>
                    <a:pt x="841" y="1549"/>
                  </a:cubicBezTo>
                  <a:cubicBezTo>
                    <a:pt x="1039" y="1549"/>
                    <a:pt x="1239" y="1473"/>
                    <a:pt x="1392" y="1319"/>
                  </a:cubicBezTo>
                  <a:cubicBezTo>
                    <a:pt x="1699" y="1013"/>
                    <a:pt x="1699" y="517"/>
                    <a:pt x="1392" y="234"/>
                  </a:cubicBezTo>
                  <a:cubicBezTo>
                    <a:pt x="1236" y="78"/>
                    <a:pt x="1037" y="1"/>
                    <a:pt x="838" y="1"/>
                  </a:cubicBezTo>
                  <a:close/>
                </a:path>
              </a:pathLst>
            </a:custGeom>
            <a:solidFill>
              <a:srgbClr val="EF8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732" y="1"/>
                  </a:moveTo>
                  <a:lnTo>
                    <a:pt x="1" y="709"/>
                  </a:lnTo>
                  <a:lnTo>
                    <a:pt x="213" y="921"/>
                  </a:lnTo>
                  <a:lnTo>
                    <a:pt x="945" y="213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213" y="1"/>
                  </a:moveTo>
                  <a:lnTo>
                    <a:pt x="1" y="213"/>
                  </a:lnTo>
                  <a:lnTo>
                    <a:pt x="709" y="921"/>
                  </a:lnTo>
                  <a:lnTo>
                    <a:pt x="945" y="70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3530627" y="932845"/>
              <a:ext cx="53754" cy="48856"/>
            </a:xfrm>
            <a:custGeom>
              <a:avLst/>
              <a:gdLst/>
              <a:ahLst/>
              <a:cxnLst/>
              <a:rect l="l" t="t" r="r" b="b"/>
              <a:pathLst>
                <a:path w="2030" h="1845" extrusionOk="0">
                  <a:moveTo>
                    <a:pt x="192" y="0"/>
                  </a:moveTo>
                  <a:cubicBezTo>
                    <a:pt x="160" y="0"/>
                    <a:pt x="135" y="9"/>
                    <a:pt x="118" y="26"/>
                  </a:cubicBezTo>
                  <a:cubicBezTo>
                    <a:pt x="0" y="144"/>
                    <a:pt x="307" y="639"/>
                    <a:pt x="803" y="1135"/>
                  </a:cubicBezTo>
                  <a:cubicBezTo>
                    <a:pt x="1226" y="1558"/>
                    <a:pt x="1650" y="1844"/>
                    <a:pt x="1838" y="1844"/>
                  </a:cubicBezTo>
                  <a:cubicBezTo>
                    <a:pt x="1869" y="1844"/>
                    <a:pt x="1894" y="1836"/>
                    <a:pt x="1912" y="1819"/>
                  </a:cubicBezTo>
                  <a:cubicBezTo>
                    <a:pt x="2029" y="1725"/>
                    <a:pt x="1723" y="1205"/>
                    <a:pt x="1227" y="710"/>
                  </a:cubicBezTo>
                  <a:cubicBezTo>
                    <a:pt x="803" y="286"/>
                    <a:pt x="380" y="0"/>
                    <a:pt x="192" y="0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6" name="Google Shape;386;p4"/>
          <p:cNvGrpSpPr/>
          <p:nvPr/>
        </p:nvGrpSpPr>
        <p:grpSpPr>
          <a:xfrm rot="549653">
            <a:off x="10153177" y="80776"/>
            <a:ext cx="1128820" cy="1298699"/>
            <a:chOff x="2401585" y="228600"/>
            <a:chExt cx="846654" cy="974068"/>
          </a:xfrm>
        </p:grpSpPr>
        <p:sp>
          <p:nvSpPr>
            <p:cNvPr id="387" name="Google Shape;387;p4"/>
            <p:cNvSpPr/>
            <p:nvPr/>
          </p:nvSpPr>
          <p:spPr>
            <a:xfrm>
              <a:off x="2916442" y="228600"/>
              <a:ext cx="173709" cy="169472"/>
            </a:xfrm>
            <a:custGeom>
              <a:avLst/>
              <a:gdLst/>
              <a:ahLst/>
              <a:cxnLst/>
              <a:rect l="l" t="t" r="r" b="b"/>
              <a:pathLst>
                <a:path w="6560" h="6400" extrusionOk="0">
                  <a:moveTo>
                    <a:pt x="3795" y="1"/>
                  </a:moveTo>
                  <a:cubicBezTo>
                    <a:pt x="3038" y="1"/>
                    <a:pt x="2302" y="275"/>
                    <a:pt x="1723" y="784"/>
                  </a:cubicBezTo>
                  <a:cubicBezTo>
                    <a:pt x="991" y="1468"/>
                    <a:pt x="472" y="2341"/>
                    <a:pt x="236" y="3332"/>
                  </a:cubicBezTo>
                  <a:cubicBezTo>
                    <a:pt x="165" y="3639"/>
                    <a:pt x="95" y="3969"/>
                    <a:pt x="47" y="4300"/>
                  </a:cubicBezTo>
                  <a:lnTo>
                    <a:pt x="0" y="4535"/>
                  </a:lnTo>
                  <a:lnTo>
                    <a:pt x="260" y="4559"/>
                  </a:lnTo>
                  <a:cubicBezTo>
                    <a:pt x="519" y="4583"/>
                    <a:pt x="755" y="4630"/>
                    <a:pt x="991" y="4653"/>
                  </a:cubicBezTo>
                  <a:lnTo>
                    <a:pt x="1204" y="4701"/>
                  </a:lnTo>
                  <a:lnTo>
                    <a:pt x="1510" y="4748"/>
                  </a:lnTo>
                  <a:lnTo>
                    <a:pt x="1557" y="4512"/>
                  </a:lnTo>
                  <a:cubicBezTo>
                    <a:pt x="1605" y="4205"/>
                    <a:pt x="1652" y="3898"/>
                    <a:pt x="1746" y="3615"/>
                  </a:cubicBezTo>
                  <a:cubicBezTo>
                    <a:pt x="1888" y="2978"/>
                    <a:pt x="2218" y="2388"/>
                    <a:pt x="2666" y="1940"/>
                  </a:cubicBezTo>
                  <a:cubicBezTo>
                    <a:pt x="2960" y="1607"/>
                    <a:pt x="3400" y="1421"/>
                    <a:pt x="3838" y="1421"/>
                  </a:cubicBezTo>
                  <a:cubicBezTo>
                    <a:pt x="3928" y="1421"/>
                    <a:pt x="4017" y="1428"/>
                    <a:pt x="4106" y="1444"/>
                  </a:cubicBezTo>
                  <a:cubicBezTo>
                    <a:pt x="4601" y="1704"/>
                    <a:pt x="4908" y="2176"/>
                    <a:pt x="4955" y="2719"/>
                  </a:cubicBezTo>
                  <a:cubicBezTo>
                    <a:pt x="5026" y="3379"/>
                    <a:pt x="4932" y="4016"/>
                    <a:pt x="4648" y="4606"/>
                  </a:cubicBezTo>
                  <a:cubicBezTo>
                    <a:pt x="4530" y="4889"/>
                    <a:pt x="4412" y="5173"/>
                    <a:pt x="4247" y="5432"/>
                  </a:cubicBezTo>
                  <a:lnTo>
                    <a:pt x="4129" y="5644"/>
                  </a:lnTo>
                  <a:lnTo>
                    <a:pt x="4412" y="5786"/>
                  </a:lnTo>
                  <a:lnTo>
                    <a:pt x="4601" y="5904"/>
                  </a:lnTo>
                  <a:cubicBezTo>
                    <a:pt x="4814" y="6022"/>
                    <a:pt x="5026" y="6140"/>
                    <a:pt x="5238" y="6282"/>
                  </a:cubicBezTo>
                  <a:lnTo>
                    <a:pt x="5451" y="6399"/>
                  </a:lnTo>
                  <a:lnTo>
                    <a:pt x="5592" y="6187"/>
                  </a:lnTo>
                  <a:cubicBezTo>
                    <a:pt x="5757" y="5904"/>
                    <a:pt x="5899" y="5621"/>
                    <a:pt x="6017" y="5314"/>
                  </a:cubicBezTo>
                  <a:cubicBezTo>
                    <a:pt x="6442" y="4394"/>
                    <a:pt x="6560" y="3379"/>
                    <a:pt x="6394" y="2388"/>
                  </a:cubicBezTo>
                  <a:cubicBezTo>
                    <a:pt x="6206" y="1374"/>
                    <a:pt x="5545" y="524"/>
                    <a:pt x="4578" y="100"/>
                  </a:cubicBezTo>
                  <a:cubicBezTo>
                    <a:pt x="4318" y="33"/>
                    <a:pt x="4055" y="1"/>
                    <a:pt x="3795" y="1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3113244" y="393043"/>
              <a:ext cx="134995" cy="152472"/>
            </a:xfrm>
            <a:custGeom>
              <a:avLst/>
              <a:gdLst/>
              <a:ahLst/>
              <a:cxnLst/>
              <a:rect l="l" t="t" r="r" b="b"/>
              <a:pathLst>
                <a:path w="5098" h="5758" extrusionOk="0">
                  <a:moveTo>
                    <a:pt x="1558" y="1"/>
                  </a:moveTo>
                  <a:cubicBezTo>
                    <a:pt x="874" y="24"/>
                    <a:pt x="284" y="425"/>
                    <a:pt x="1" y="1039"/>
                  </a:cubicBezTo>
                  <a:cubicBezTo>
                    <a:pt x="1605" y="2266"/>
                    <a:pt x="2856" y="3894"/>
                    <a:pt x="3634" y="5758"/>
                  </a:cubicBezTo>
                  <a:cubicBezTo>
                    <a:pt x="4177" y="4814"/>
                    <a:pt x="5097" y="3210"/>
                    <a:pt x="4932" y="2478"/>
                  </a:cubicBezTo>
                  <a:cubicBezTo>
                    <a:pt x="4743" y="1723"/>
                    <a:pt x="4083" y="1157"/>
                    <a:pt x="3422" y="732"/>
                  </a:cubicBezTo>
                  <a:cubicBezTo>
                    <a:pt x="2879" y="307"/>
                    <a:pt x="2242" y="72"/>
                    <a:pt x="1558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2708360" y="270412"/>
              <a:ext cx="156868" cy="102054"/>
            </a:xfrm>
            <a:custGeom>
              <a:avLst/>
              <a:gdLst/>
              <a:ahLst/>
              <a:cxnLst/>
              <a:rect l="l" t="t" r="r" b="b"/>
              <a:pathLst>
                <a:path w="5924" h="3854" extrusionOk="0">
                  <a:moveTo>
                    <a:pt x="2665" y="1"/>
                  </a:moveTo>
                  <a:cubicBezTo>
                    <a:pt x="2062" y="1"/>
                    <a:pt x="1473" y="103"/>
                    <a:pt x="1016" y="455"/>
                  </a:cubicBezTo>
                  <a:cubicBezTo>
                    <a:pt x="402" y="927"/>
                    <a:pt x="166" y="2768"/>
                    <a:pt x="1" y="3853"/>
                  </a:cubicBezTo>
                  <a:cubicBezTo>
                    <a:pt x="1771" y="2862"/>
                    <a:pt x="3753" y="2367"/>
                    <a:pt x="5758" y="2367"/>
                  </a:cubicBezTo>
                  <a:cubicBezTo>
                    <a:pt x="5923" y="1706"/>
                    <a:pt x="5711" y="1022"/>
                    <a:pt x="5192" y="597"/>
                  </a:cubicBezTo>
                  <a:cubicBezTo>
                    <a:pt x="4626" y="243"/>
                    <a:pt x="3965" y="31"/>
                    <a:pt x="3281" y="31"/>
                  </a:cubicBezTo>
                  <a:cubicBezTo>
                    <a:pt x="3077" y="13"/>
                    <a:pt x="2870" y="1"/>
                    <a:pt x="2665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2401585" y="332906"/>
              <a:ext cx="839760" cy="869762"/>
            </a:xfrm>
            <a:custGeom>
              <a:avLst/>
              <a:gdLst/>
              <a:ahLst/>
              <a:cxnLst/>
              <a:rect l="l" t="t" r="r" b="b"/>
              <a:pathLst>
                <a:path w="31713" h="32846" extrusionOk="0">
                  <a:moveTo>
                    <a:pt x="15597" y="4212"/>
                  </a:moveTo>
                  <a:cubicBezTo>
                    <a:pt x="15747" y="4212"/>
                    <a:pt x="15897" y="4218"/>
                    <a:pt x="16045" y="4230"/>
                  </a:cubicBezTo>
                  <a:lnTo>
                    <a:pt x="16258" y="4254"/>
                  </a:lnTo>
                  <a:cubicBezTo>
                    <a:pt x="16423" y="4254"/>
                    <a:pt x="16848" y="4301"/>
                    <a:pt x="17438" y="4372"/>
                  </a:cubicBezTo>
                  <a:cubicBezTo>
                    <a:pt x="20198" y="4844"/>
                    <a:pt x="22841" y="5858"/>
                    <a:pt x="25200" y="7368"/>
                  </a:cubicBezTo>
                  <a:cubicBezTo>
                    <a:pt x="25979" y="7864"/>
                    <a:pt x="26710" y="8524"/>
                    <a:pt x="26899" y="9445"/>
                  </a:cubicBezTo>
                  <a:cubicBezTo>
                    <a:pt x="26994" y="10011"/>
                    <a:pt x="26970" y="10624"/>
                    <a:pt x="26828" y="11191"/>
                  </a:cubicBezTo>
                  <a:cubicBezTo>
                    <a:pt x="26640" y="12253"/>
                    <a:pt x="26357" y="13456"/>
                    <a:pt x="25436" y="13999"/>
                  </a:cubicBezTo>
                  <a:cubicBezTo>
                    <a:pt x="25094" y="14194"/>
                    <a:pt x="24724" y="14272"/>
                    <a:pt x="24342" y="14272"/>
                  </a:cubicBezTo>
                  <a:cubicBezTo>
                    <a:pt x="23618" y="14272"/>
                    <a:pt x="22852" y="13993"/>
                    <a:pt x="22157" y="13715"/>
                  </a:cubicBezTo>
                  <a:lnTo>
                    <a:pt x="14630" y="11120"/>
                  </a:lnTo>
                  <a:cubicBezTo>
                    <a:pt x="14134" y="10978"/>
                    <a:pt x="13639" y="10813"/>
                    <a:pt x="13167" y="10577"/>
                  </a:cubicBezTo>
                  <a:cubicBezTo>
                    <a:pt x="12601" y="10318"/>
                    <a:pt x="12152" y="9869"/>
                    <a:pt x="11893" y="9303"/>
                  </a:cubicBezTo>
                  <a:cubicBezTo>
                    <a:pt x="11492" y="8312"/>
                    <a:pt x="12011" y="7180"/>
                    <a:pt x="12530" y="6236"/>
                  </a:cubicBezTo>
                  <a:cubicBezTo>
                    <a:pt x="12766" y="5693"/>
                    <a:pt x="13120" y="5221"/>
                    <a:pt x="13568" y="4820"/>
                  </a:cubicBezTo>
                  <a:cubicBezTo>
                    <a:pt x="14117" y="4369"/>
                    <a:pt x="14861" y="4212"/>
                    <a:pt x="15597" y="4212"/>
                  </a:cubicBezTo>
                  <a:close/>
                  <a:moveTo>
                    <a:pt x="17782" y="1"/>
                  </a:moveTo>
                  <a:cubicBezTo>
                    <a:pt x="17643" y="1"/>
                    <a:pt x="17504" y="3"/>
                    <a:pt x="17367" y="7"/>
                  </a:cubicBezTo>
                  <a:cubicBezTo>
                    <a:pt x="15338" y="7"/>
                    <a:pt x="13356" y="502"/>
                    <a:pt x="11586" y="1493"/>
                  </a:cubicBezTo>
                  <a:lnTo>
                    <a:pt x="11492" y="1540"/>
                  </a:lnTo>
                  <a:cubicBezTo>
                    <a:pt x="8707" y="3216"/>
                    <a:pt x="6890" y="6212"/>
                    <a:pt x="5451" y="9209"/>
                  </a:cubicBezTo>
                  <a:cubicBezTo>
                    <a:pt x="3422" y="13385"/>
                    <a:pt x="1912" y="17774"/>
                    <a:pt x="449" y="22186"/>
                  </a:cubicBezTo>
                  <a:cubicBezTo>
                    <a:pt x="1" y="23437"/>
                    <a:pt x="638" y="24805"/>
                    <a:pt x="1888" y="25277"/>
                  </a:cubicBezTo>
                  <a:lnTo>
                    <a:pt x="6702" y="26929"/>
                  </a:lnTo>
                  <a:lnTo>
                    <a:pt x="23454" y="32733"/>
                  </a:lnTo>
                  <a:cubicBezTo>
                    <a:pt x="23692" y="32810"/>
                    <a:pt x="23934" y="32846"/>
                    <a:pt x="24173" y="32846"/>
                  </a:cubicBezTo>
                  <a:cubicBezTo>
                    <a:pt x="25191" y="32846"/>
                    <a:pt x="26154" y="32189"/>
                    <a:pt x="26498" y="31176"/>
                  </a:cubicBezTo>
                  <a:cubicBezTo>
                    <a:pt x="28055" y="26811"/>
                    <a:pt x="29589" y="22422"/>
                    <a:pt x="30580" y="17892"/>
                  </a:cubicBezTo>
                  <a:cubicBezTo>
                    <a:pt x="31288" y="14659"/>
                    <a:pt x="31713" y="11167"/>
                    <a:pt x="30557" y="8123"/>
                  </a:cubicBezTo>
                  <a:cubicBezTo>
                    <a:pt x="30533" y="8100"/>
                    <a:pt x="30509" y="8053"/>
                    <a:pt x="30509" y="8029"/>
                  </a:cubicBezTo>
                  <a:cubicBezTo>
                    <a:pt x="29731" y="6165"/>
                    <a:pt x="28480" y="4537"/>
                    <a:pt x="26899" y="3310"/>
                  </a:cubicBezTo>
                  <a:cubicBezTo>
                    <a:pt x="26262" y="2791"/>
                    <a:pt x="25578" y="2319"/>
                    <a:pt x="24894" y="1871"/>
                  </a:cubicBezTo>
                  <a:cubicBezTo>
                    <a:pt x="24658" y="1753"/>
                    <a:pt x="24445" y="1611"/>
                    <a:pt x="24233" y="1493"/>
                  </a:cubicBezTo>
                  <a:cubicBezTo>
                    <a:pt x="24091" y="1399"/>
                    <a:pt x="23926" y="1328"/>
                    <a:pt x="23785" y="1281"/>
                  </a:cubicBezTo>
                  <a:lnTo>
                    <a:pt x="21071" y="337"/>
                  </a:lnTo>
                  <a:cubicBezTo>
                    <a:pt x="20906" y="290"/>
                    <a:pt x="20741" y="243"/>
                    <a:pt x="20576" y="219"/>
                  </a:cubicBezTo>
                  <a:cubicBezTo>
                    <a:pt x="20316" y="172"/>
                    <a:pt x="20057" y="148"/>
                    <a:pt x="19821" y="125"/>
                  </a:cubicBezTo>
                  <a:cubicBezTo>
                    <a:pt x="19137" y="46"/>
                    <a:pt x="18452" y="1"/>
                    <a:pt x="17782" y="1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2593409" y="358539"/>
              <a:ext cx="612959" cy="398286"/>
            </a:xfrm>
            <a:custGeom>
              <a:avLst/>
              <a:gdLst/>
              <a:ahLst/>
              <a:cxnLst/>
              <a:rect l="l" t="t" r="r" b="b"/>
              <a:pathLst>
                <a:path w="23148" h="15041" extrusionOk="0">
                  <a:moveTo>
                    <a:pt x="10665" y="0"/>
                  </a:moveTo>
                  <a:cubicBezTo>
                    <a:pt x="8777" y="0"/>
                    <a:pt x="6906" y="442"/>
                    <a:pt x="5215" y="1327"/>
                  </a:cubicBezTo>
                  <a:cubicBezTo>
                    <a:pt x="3091" y="2436"/>
                    <a:pt x="1534" y="4371"/>
                    <a:pt x="402" y="6424"/>
                  </a:cubicBezTo>
                  <a:cubicBezTo>
                    <a:pt x="260" y="6660"/>
                    <a:pt x="142" y="6919"/>
                    <a:pt x="24" y="7155"/>
                  </a:cubicBezTo>
                  <a:lnTo>
                    <a:pt x="24" y="7179"/>
                  </a:lnTo>
                  <a:cubicBezTo>
                    <a:pt x="0" y="7226"/>
                    <a:pt x="24" y="7273"/>
                    <a:pt x="71" y="7297"/>
                  </a:cubicBezTo>
                  <a:cubicBezTo>
                    <a:pt x="78" y="7304"/>
                    <a:pt x="89" y="7307"/>
                    <a:pt x="102" y="7307"/>
                  </a:cubicBezTo>
                  <a:cubicBezTo>
                    <a:pt x="132" y="7307"/>
                    <a:pt x="172" y="7290"/>
                    <a:pt x="189" y="7273"/>
                  </a:cubicBezTo>
                  <a:cubicBezTo>
                    <a:pt x="1251" y="5268"/>
                    <a:pt x="2643" y="3380"/>
                    <a:pt x="4554" y="2106"/>
                  </a:cubicBezTo>
                  <a:cubicBezTo>
                    <a:pt x="5475" y="1516"/>
                    <a:pt x="6489" y="1091"/>
                    <a:pt x="7551" y="808"/>
                  </a:cubicBezTo>
                  <a:cubicBezTo>
                    <a:pt x="8613" y="525"/>
                    <a:pt x="9698" y="384"/>
                    <a:pt x="10783" y="384"/>
                  </a:cubicBezTo>
                  <a:cubicBezTo>
                    <a:pt x="13119" y="431"/>
                    <a:pt x="15408" y="1115"/>
                    <a:pt x="17390" y="2366"/>
                  </a:cubicBezTo>
                  <a:cubicBezTo>
                    <a:pt x="19325" y="3592"/>
                    <a:pt x="20859" y="5339"/>
                    <a:pt x="21802" y="7439"/>
                  </a:cubicBezTo>
                  <a:cubicBezTo>
                    <a:pt x="22723" y="9515"/>
                    <a:pt x="22793" y="11898"/>
                    <a:pt x="22487" y="14140"/>
                  </a:cubicBezTo>
                  <a:cubicBezTo>
                    <a:pt x="22440" y="14399"/>
                    <a:pt x="22416" y="14682"/>
                    <a:pt x="22369" y="14942"/>
                  </a:cubicBezTo>
                  <a:cubicBezTo>
                    <a:pt x="22354" y="15000"/>
                    <a:pt x="22412" y="15040"/>
                    <a:pt x="22463" y="15040"/>
                  </a:cubicBezTo>
                  <a:cubicBezTo>
                    <a:pt x="22495" y="15040"/>
                    <a:pt x="22525" y="15025"/>
                    <a:pt x="22534" y="14989"/>
                  </a:cubicBezTo>
                  <a:lnTo>
                    <a:pt x="22557" y="14965"/>
                  </a:lnTo>
                  <a:cubicBezTo>
                    <a:pt x="23053" y="12653"/>
                    <a:pt x="23147" y="10199"/>
                    <a:pt x="22392" y="7934"/>
                  </a:cubicBezTo>
                  <a:cubicBezTo>
                    <a:pt x="21614" y="5810"/>
                    <a:pt x="20245" y="3946"/>
                    <a:pt x="18428" y="2601"/>
                  </a:cubicBezTo>
                  <a:cubicBezTo>
                    <a:pt x="16493" y="1139"/>
                    <a:pt x="14205" y="266"/>
                    <a:pt x="11798" y="53"/>
                  </a:cubicBezTo>
                  <a:cubicBezTo>
                    <a:pt x="11421" y="18"/>
                    <a:pt x="11042" y="0"/>
                    <a:pt x="10665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3152620" y="757069"/>
              <a:ext cx="41891" cy="60427"/>
            </a:xfrm>
            <a:custGeom>
              <a:avLst/>
              <a:gdLst/>
              <a:ahLst/>
              <a:cxnLst/>
              <a:rect l="l" t="t" r="r" b="b"/>
              <a:pathLst>
                <a:path w="1582" h="2282" extrusionOk="0">
                  <a:moveTo>
                    <a:pt x="1089" y="425"/>
                  </a:moveTo>
                  <a:cubicBezTo>
                    <a:pt x="1095" y="425"/>
                    <a:pt x="1102" y="428"/>
                    <a:pt x="1109" y="435"/>
                  </a:cubicBezTo>
                  <a:lnTo>
                    <a:pt x="1322" y="505"/>
                  </a:lnTo>
                  <a:cubicBezTo>
                    <a:pt x="1345" y="505"/>
                    <a:pt x="1369" y="529"/>
                    <a:pt x="1369" y="552"/>
                  </a:cubicBezTo>
                  <a:lnTo>
                    <a:pt x="1274" y="788"/>
                  </a:lnTo>
                  <a:cubicBezTo>
                    <a:pt x="1274" y="812"/>
                    <a:pt x="1251" y="812"/>
                    <a:pt x="1227" y="812"/>
                  </a:cubicBezTo>
                  <a:lnTo>
                    <a:pt x="1015" y="741"/>
                  </a:lnTo>
                  <a:cubicBezTo>
                    <a:pt x="991" y="718"/>
                    <a:pt x="968" y="694"/>
                    <a:pt x="968" y="670"/>
                  </a:cubicBezTo>
                  <a:lnTo>
                    <a:pt x="1062" y="458"/>
                  </a:lnTo>
                  <a:cubicBezTo>
                    <a:pt x="1062" y="441"/>
                    <a:pt x="1074" y="425"/>
                    <a:pt x="1089" y="425"/>
                  </a:cubicBezTo>
                  <a:close/>
                  <a:moveTo>
                    <a:pt x="1163" y="0"/>
                  </a:moveTo>
                  <a:cubicBezTo>
                    <a:pt x="1131" y="0"/>
                    <a:pt x="1102" y="17"/>
                    <a:pt x="1086" y="33"/>
                  </a:cubicBezTo>
                  <a:lnTo>
                    <a:pt x="24" y="1756"/>
                  </a:lnTo>
                  <a:cubicBezTo>
                    <a:pt x="0" y="1803"/>
                    <a:pt x="24" y="1874"/>
                    <a:pt x="71" y="1874"/>
                  </a:cubicBezTo>
                  <a:lnTo>
                    <a:pt x="637" y="2086"/>
                  </a:lnTo>
                  <a:lnTo>
                    <a:pt x="661" y="2086"/>
                  </a:lnTo>
                  <a:lnTo>
                    <a:pt x="1227" y="2275"/>
                  </a:lnTo>
                  <a:cubicBezTo>
                    <a:pt x="1240" y="2279"/>
                    <a:pt x="1252" y="2281"/>
                    <a:pt x="1264" y="2281"/>
                  </a:cubicBezTo>
                  <a:cubicBezTo>
                    <a:pt x="1314" y="2281"/>
                    <a:pt x="1349" y="2243"/>
                    <a:pt x="1369" y="2204"/>
                  </a:cubicBezTo>
                  <a:lnTo>
                    <a:pt x="1581" y="199"/>
                  </a:lnTo>
                  <a:cubicBezTo>
                    <a:pt x="1581" y="151"/>
                    <a:pt x="1557" y="128"/>
                    <a:pt x="1510" y="104"/>
                  </a:cubicBezTo>
                  <a:lnTo>
                    <a:pt x="1204" y="10"/>
                  </a:lnTo>
                  <a:cubicBezTo>
                    <a:pt x="1190" y="3"/>
                    <a:pt x="1176" y="0"/>
                    <a:pt x="1163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2705871" y="444362"/>
              <a:ext cx="266812" cy="159886"/>
            </a:xfrm>
            <a:custGeom>
              <a:avLst/>
              <a:gdLst/>
              <a:ahLst/>
              <a:cxnLst/>
              <a:rect l="l" t="t" r="r" b="b"/>
              <a:pathLst>
                <a:path w="10076" h="6038" extrusionOk="0">
                  <a:moveTo>
                    <a:pt x="4004" y="0"/>
                  </a:moveTo>
                  <a:cubicBezTo>
                    <a:pt x="3294" y="0"/>
                    <a:pt x="2592" y="162"/>
                    <a:pt x="2053" y="611"/>
                  </a:cubicBezTo>
                  <a:cubicBezTo>
                    <a:pt x="1629" y="1012"/>
                    <a:pt x="1275" y="1484"/>
                    <a:pt x="1039" y="2027"/>
                  </a:cubicBezTo>
                  <a:cubicBezTo>
                    <a:pt x="520" y="2971"/>
                    <a:pt x="1" y="4103"/>
                    <a:pt x="402" y="5094"/>
                  </a:cubicBezTo>
                  <a:cubicBezTo>
                    <a:pt x="543" y="5472"/>
                    <a:pt x="803" y="5802"/>
                    <a:pt x="1133" y="6038"/>
                  </a:cubicBezTo>
                  <a:cubicBezTo>
                    <a:pt x="1747" y="4551"/>
                    <a:pt x="2572" y="3183"/>
                    <a:pt x="3870" y="2286"/>
                  </a:cubicBezTo>
                  <a:cubicBezTo>
                    <a:pt x="5129" y="1458"/>
                    <a:pt x="6621" y="1211"/>
                    <a:pt x="8141" y="1211"/>
                  </a:cubicBezTo>
                  <a:cubicBezTo>
                    <a:pt x="8786" y="1211"/>
                    <a:pt x="9436" y="1256"/>
                    <a:pt x="10076" y="1319"/>
                  </a:cubicBezTo>
                  <a:cubicBezTo>
                    <a:pt x="6961" y="92"/>
                    <a:pt x="4672" y="45"/>
                    <a:pt x="4672" y="45"/>
                  </a:cubicBezTo>
                  <a:cubicBezTo>
                    <a:pt x="4452" y="16"/>
                    <a:pt x="4228" y="0"/>
                    <a:pt x="4004" y="0"/>
                  </a:cubicBezTo>
                  <a:close/>
                </a:path>
              </a:pathLst>
            </a:custGeom>
            <a:solidFill>
              <a:srgbClr val="D1C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2735117" y="475047"/>
              <a:ext cx="379909" cy="234904"/>
            </a:xfrm>
            <a:custGeom>
              <a:avLst/>
              <a:gdLst/>
              <a:ahLst/>
              <a:cxnLst/>
              <a:rect l="l" t="t" r="r" b="b"/>
              <a:pathLst>
                <a:path w="14347" h="8871" extrusionOk="0">
                  <a:moveTo>
                    <a:pt x="6935" y="0"/>
                  </a:moveTo>
                  <a:cubicBezTo>
                    <a:pt x="5429" y="0"/>
                    <a:pt x="3964" y="256"/>
                    <a:pt x="2738" y="1090"/>
                  </a:cubicBezTo>
                  <a:cubicBezTo>
                    <a:pt x="1416" y="1963"/>
                    <a:pt x="614" y="3332"/>
                    <a:pt x="1" y="4842"/>
                  </a:cubicBezTo>
                  <a:cubicBezTo>
                    <a:pt x="614" y="5243"/>
                    <a:pt x="1298" y="5550"/>
                    <a:pt x="2006" y="5715"/>
                  </a:cubicBezTo>
                  <a:lnTo>
                    <a:pt x="9510" y="8310"/>
                  </a:lnTo>
                  <a:lnTo>
                    <a:pt x="9675" y="8381"/>
                  </a:lnTo>
                  <a:cubicBezTo>
                    <a:pt x="10318" y="8635"/>
                    <a:pt x="11018" y="8871"/>
                    <a:pt x="11685" y="8871"/>
                  </a:cubicBezTo>
                  <a:cubicBezTo>
                    <a:pt x="12070" y="8871"/>
                    <a:pt x="12444" y="8792"/>
                    <a:pt x="12789" y="8594"/>
                  </a:cubicBezTo>
                  <a:cubicBezTo>
                    <a:pt x="13710" y="8027"/>
                    <a:pt x="13993" y="6848"/>
                    <a:pt x="14181" y="5786"/>
                  </a:cubicBezTo>
                  <a:cubicBezTo>
                    <a:pt x="14323" y="5196"/>
                    <a:pt x="14347" y="4606"/>
                    <a:pt x="14252" y="4040"/>
                  </a:cubicBezTo>
                  <a:cubicBezTo>
                    <a:pt x="14063" y="3143"/>
                    <a:pt x="13332" y="2459"/>
                    <a:pt x="12553" y="1963"/>
                  </a:cubicBezTo>
                  <a:cubicBezTo>
                    <a:pt x="11421" y="1232"/>
                    <a:pt x="10241" y="618"/>
                    <a:pt x="8991" y="123"/>
                  </a:cubicBezTo>
                  <a:lnTo>
                    <a:pt x="8943" y="123"/>
                  </a:lnTo>
                  <a:cubicBezTo>
                    <a:pt x="8277" y="50"/>
                    <a:pt x="7602" y="0"/>
                    <a:pt x="69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2569087" y="709876"/>
              <a:ext cx="498009" cy="386952"/>
            </a:xfrm>
            <a:custGeom>
              <a:avLst/>
              <a:gdLst/>
              <a:ahLst/>
              <a:cxnLst/>
              <a:rect l="l" t="t" r="r" b="b"/>
              <a:pathLst>
                <a:path w="18807" h="14613" extrusionOk="0">
                  <a:moveTo>
                    <a:pt x="9724" y="0"/>
                  </a:moveTo>
                  <a:cubicBezTo>
                    <a:pt x="8091" y="0"/>
                    <a:pt x="6494" y="494"/>
                    <a:pt x="5145" y="1423"/>
                  </a:cubicBezTo>
                  <a:cubicBezTo>
                    <a:pt x="3021" y="2862"/>
                    <a:pt x="1558" y="5104"/>
                    <a:pt x="661" y="7463"/>
                  </a:cubicBezTo>
                  <a:cubicBezTo>
                    <a:pt x="378" y="8171"/>
                    <a:pt x="166" y="8903"/>
                    <a:pt x="1" y="9634"/>
                  </a:cubicBezTo>
                  <a:cubicBezTo>
                    <a:pt x="260" y="9799"/>
                    <a:pt x="520" y="9941"/>
                    <a:pt x="827" y="10035"/>
                  </a:cubicBezTo>
                  <a:lnTo>
                    <a:pt x="11232" y="13645"/>
                  </a:lnTo>
                  <a:lnTo>
                    <a:pt x="13474" y="14424"/>
                  </a:lnTo>
                  <a:cubicBezTo>
                    <a:pt x="13851" y="14542"/>
                    <a:pt x="14252" y="14613"/>
                    <a:pt x="14653" y="14613"/>
                  </a:cubicBezTo>
                  <a:cubicBezTo>
                    <a:pt x="15951" y="14565"/>
                    <a:pt x="17107" y="13763"/>
                    <a:pt x="17556" y="12536"/>
                  </a:cubicBezTo>
                  <a:lnTo>
                    <a:pt x="17556" y="12489"/>
                  </a:lnTo>
                  <a:cubicBezTo>
                    <a:pt x="18193" y="10719"/>
                    <a:pt x="18594" y="8855"/>
                    <a:pt x="18712" y="6968"/>
                  </a:cubicBezTo>
                  <a:cubicBezTo>
                    <a:pt x="18806" y="6024"/>
                    <a:pt x="18688" y="5080"/>
                    <a:pt x="18381" y="4183"/>
                  </a:cubicBezTo>
                  <a:cubicBezTo>
                    <a:pt x="18028" y="3381"/>
                    <a:pt x="17367" y="2744"/>
                    <a:pt x="16565" y="2414"/>
                  </a:cubicBezTo>
                  <a:cubicBezTo>
                    <a:pt x="16116" y="2225"/>
                    <a:pt x="15692" y="2060"/>
                    <a:pt x="15267" y="1895"/>
                  </a:cubicBezTo>
                  <a:cubicBezTo>
                    <a:pt x="13379" y="1140"/>
                    <a:pt x="11562" y="503"/>
                    <a:pt x="10052" y="7"/>
                  </a:cubicBezTo>
                  <a:cubicBezTo>
                    <a:pt x="9943" y="3"/>
                    <a:pt x="9833" y="0"/>
                    <a:pt x="972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2530073" y="673484"/>
              <a:ext cx="309313" cy="293849"/>
            </a:xfrm>
            <a:custGeom>
              <a:avLst/>
              <a:gdLst/>
              <a:ahLst/>
              <a:cxnLst/>
              <a:rect l="l" t="t" r="r" b="b"/>
              <a:pathLst>
                <a:path w="11681" h="11097" extrusionOk="0">
                  <a:moveTo>
                    <a:pt x="6478" y="1"/>
                  </a:moveTo>
                  <a:cubicBezTo>
                    <a:pt x="5934" y="1"/>
                    <a:pt x="5394" y="152"/>
                    <a:pt x="4909" y="431"/>
                  </a:cubicBezTo>
                  <a:cubicBezTo>
                    <a:pt x="4130" y="950"/>
                    <a:pt x="3446" y="1635"/>
                    <a:pt x="2950" y="2437"/>
                  </a:cubicBezTo>
                  <a:cubicBezTo>
                    <a:pt x="1888" y="3994"/>
                    <a:pt x="1039" y="5669"/>
                    <a:pt x="425" y="7463"/>
                  </a:cubicBezTo>
                  <a:lnTo>
                    <a:pt x="402" y="7510"/>
                  </a:lnTo>
                  <a:cubicBezTo>
                    <a:pt x="1" y="8737"/>
                    <a:pt x="402" y="10105"/>
                    <a:pt x="1393" y="10931"/>
                  </a:cubicBezTo>
                  <a:cubicBezTo>
                    <a:pt x="1464" y="10978"/>
                    <a:pt x="1534" y="11049"/>
                    <a:pt x="1629" y="11096"/>
                  </a:cubicBezTo>
                  <a:cubicBezTo>
                    <a:pt x="1794" y="10365"/>
                    <a:pt x="2006" y="9634"/>
                    <a:pt x="2289" y="8949"/>
                  </a:cubicBezTo>
                  <a:cubicBezTo>
                    <a:pt x="3186" y="6566"/>
                    <a:pt x="4649" y="4325"/>
                    <a:pt x="6773" y="2885"/>
                  </a:cubicBezTo>
                  <a:cubicBezTo>
                    <a:pt x="8125" y="1976"/>
                    <a:pt x="9727" y="1463"/>
                    <a:pt x="11364" y="1463"/>
                  </a:cubicBezTo>
                  <a:cubicBezTo>
                    <a:pt x="11469" y="1463"/>
                    <a:pt x="11575" y="1465"/>
                    <a:pt x="11680" y="1470"/>
                  </a:cubicBezTo>
                  <a:cubicBezTo>
                    <a:pt x="9179" y="644"/>
                    <a:pt x="7457" y="172"/>
                    <a:pt x="7457" y="172"/>
                  </a:cubicBezTo>
                  <a:cubicBezTo>
                    <a:pt x="7137" y="56"/>
                    <a:pt x="6806" y="1"/>
                    <a:pt x="647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4"/>
          <p:cNvSpPr/>
          <p:nvPr/>
        </p:nvSpPr>
        <p:spPr>
          <a:xfrm>
            <a:off x="1131975" y="5059839"/>
            <a:ext cx="82220" cy="83349"/>
          </a:xfrm>
          <a:custGeom>
            <a:avLst/>
            <a:gdLst/>
            <a:ahLst/>
            <a:cxnLst/>
            <a:rect l="l" t="t" r="r" b="b"/>
            <a:pathLst>
              <a:path w="1747" h="1771" extrusionOk="0">
                <a:moveTo>
                  <a:pt x="873" y="1"/>
                </a:moveTo>
                <a:cubicBezTo>
                  <a:pt x="378" y="1"/>
                  <a:pt x="0" y="402"/>
                  <a:pt x="0" y="874"/>
                </a:cubicBezTo>
                <a:cubicBezTo>
                  <a:pt x="0" y="1369"/>
                  <a:pt x="378" y="1770"/>
                  <a:pt x="873" y="1770"/>
                </a:cubicBezTo>
                <a:cubicBezTo>
                  <a:pt x="1369" y="1770"/>
                  <a:pt x="1746" y="1369"/>
                  <a:pt x="1746" y="874"/>
                </a:cubicBezTo>
                <a:cubicBezTo>
                  <a:pt x="1746" y="402"/>
                  <a:pt x="1369" y="1"/>
                  <a:pt x="873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4"/>
          <p:cNvSpPr/>
          <p:nvPr/>
        </p:nvSpPr>
        <p:spPr>
          <a:xfrm>
            <a:off x="11053713" y="3386062"/>
            <a:ext cx="65160" cy="65212"/>
          </a:xfrm>
          <a:custGeom>
            <a:avLst/>
            <a:gdLst/>
            <a:ahLst/>
            <a:cxnLst/>
            <a:rect l="l" t="t" r="r" b="b"/>
            <a:pathLst>
              <a:path w="1251" h="1252" extrusionOk="0">
                <a:moveTo>
                  <a:pt x="637" y="1"/>
                </a:moveTo>
                <a:cubicBezTo>
                  <a:pt x="283" y="1"/>
                  <a:pt x="0" y="284"/>
                  <a:pt x="0" y="614"/>
                </a:cubicBezTo>
                <a:cubicBezTo>
                  <a:pt x="0" y="968"/>
                  <a:pt x="283" y="1251"/>
                  <a:pt x="637" y="1251"/>
                </a:cubicBezTo>
                <a:cubicBezTo>
                  <a:pt x="968" y="1251"/>
                  <a:pt x="1251" y="968"/>
                  <a:pt x="1251" y="614"/>
                </a:cubicBezTo>
                <a:cubicBezTo>
                  <a:pt x="1251" y="284"/>
                  <a:pt x="968" y="1"/>
                  <a:pt x="637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4"/>
          <p:cNvSpPr txBox="1">
            <a:spLocks noGrp="1"/>
          </p:cNvSpPr>
          <p:nvPr>
            <p:ph type="title"/>
          </p:nvPr>
        </p:nvSpPr>
        <p:spPr>
          <a:xfrm>
            <a:off x="950967" y="780692"/>
            <a:ext cx="1034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00" name="Google Shape;400;p4"/>
          <p:cNvSpPr txBox="1">
            <a:spLocks noGrp="1"/>
          </p:cNvSpPr>
          <p:nvPr>
            <p:ph type="body" idx="1"/>
          </p:nvPr>
        </p:nvSpPr>
        <p:spPr>
          <a:xfrm>
            <a:off x="1257200" y="1605033"/>
            <a:ext cx="967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  <a:defRPr sz="14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01" name="Google Shape;401;p4"/>
          <p:cNvGrpSpPr/>
          <p:nvPr/>
        </p:nvGrpSpPr>
        <p:grpSpPr>
          <a:xfrm>
            <a:off x="10275260" y="6064319"/>
            <a:ext cx="1147163" cy="1179839"/>
            <a:chOff x="4228489" y="3826976"/>
            <a:chExt cx="860372" cy="884879"/>
          </a:xfrm>
        </p:grpSpPr>
        <p:sp>
          <p:nvSpPr>
            <p:cNvPr id="402" name="Google Shape;402;p4"/>
            <p:cNvSpPr/>
            <p:nvPr/>
          </p:nvSpPr>
          <p:spPr>
            <a:xfrm>
              <a:off x="4352807" y="3914462"/>
              <a:ext cx="579243" cy="597376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4430985" y="3989474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4987627" y="3826976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5021363" y="3827572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4852657" y="3864473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4930828" y="3896369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4320958" y="4435548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4228489" y="4469284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4405959" y="3965758"/>
              <a:ext cx="526091" cy="546079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4430985" y="3989474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42908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4" name="Google Shape;1234;p19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1235" name="Google Shape;1235;p19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19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19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19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19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19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19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19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19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19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19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19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19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19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19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19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19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19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19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19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19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19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19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19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9" name="Google Shape;1259;p19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0" name="Google Shape;1260;p19"/>
          <p:cNvSpPr txBox="1">
            <a:spLocks noGrp="1"/>
          </p:cNvSpPr>
          <p:nvPr>
            <p:ph type="title"/>
          </p:nvPr>
        </p:nvSpPr>
        <p:spPr>
          <a:xfrm>
            <a:off x="1662167" y="728100"/>
            <a:ext cx="56024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61" name="Google Shape;1261;p19"/>
          <p:cNvSpPr txBox="1">
            <a:spLocks noGrp="1"/>
          </p:cNvSpPr>
          <p:nvPr>
            <p:ph type="subTitle" idx="1"/>
          </p:nvPr>
        </p:nvSpPr>
        <p:spPr>
          <a:xfrm>
            <a:off x="1665300" y="1734333"/>
            <a:ext cx="45908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Cabin"/>
                <a:ea typeface="Cabin"/>
                <a:cs typeface="Cabin"/>
                <a:sym typeface="Cabin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62" name="Google Shape;1262;p19"/>
          <p:cNvGrpSpPr/>
          <p:nvPr/>
        </p:nvGrpSpPr>
        <p:grpSpPr>
          <a:xfrm>
            <a:off x="9900872" y="5656361"/>
            <a:ext cx="1034795" cy="1065127"/>
            <a:chOff x="4228612" y="3830323"/>
            <a:chExt cx="856430" cy="881533"/>
          </a:xfrm>
        </p:grpSpPr>
        <p:sp>
          <p:nvSpPr>
            <p:cNvPr id="1263" name="Google Shape;1263;p19"/>
            <p:cNvSpPr/>
            <p:nvPr/>
          </p:nvSpPr>
          <p:spPr>
            <a:xfrm>
              <a:off x="4349631" y="3916500"/>
              <a:ext cx="578588" cy="596700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19"/>
            <p:cNvSpPr/>
            <p:nvPr/>
          </p:nvSpPr>
          <p:spPr>
            <a:xfrm>
              <a:off x="4428357" y="3992101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19"/>
            <p:cNvSpPr/>
            <p:nvPr/>
          </p:nvSpPr>
          <p:spPr>
            <a:xfrm>
              <a:off x="4983808" y="3830323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19"/>
            <p:cNvSpPr/>
            <p:nvPr/>
          </p:nvSpPr>
          <p:spPr>
            <a:xfrm>
              <a:off x="5016231" y="3830323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19"/>
            <p:cNvSpPr/>
            <p:nvPr/>
          </p:nvSpPr>
          <p:spPr>
            <a:xfrm>
              <a:off x="4848838" y="3867819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19"/>
            <p:cNvSpPr/>
            <p:nvPr/>
          </p:nvSpPr>
          <p:spPr>
            <a:xfrm>
              <a:off x="4928200" y="3900310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19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19"/>
            <p:cNvSpPr/>
            <p:nvPr/>
          </p:nvSpPr>
          <p:spPr>
            <a:xfrm>
              <a:off x="4319767" y="4434953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19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19"/>
            <p:cNvSpPr/>
            <p:nvPr/>
          </p:nvSpPr>
          <p:spPr>
            <a:xfrm>
              <a:off x="4228612" y="4470003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19"/>
            <p:cNvSpPr/>
            <p:nvPr/>
          </p:nvSpPr>
          <p:spPr>
            <a:xfrm>
              <a:off x="4405352" y="3965112"/>
              <a:ext cx="525496" cy="545462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19"/>
            <p:cNvSpPr/>
            <p:nvPr/>
          </p:nvSpPr>
          <p:spPr>
            <a:xfrm>
              <a:off x="4429671" y="3988160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19"/>
          <p:cNvGrpSpPr/>
          <p:nvPr/>
        </p:nvGrpSpPr>
        <p:grpSpPr>
          <a:xfrm rot="-3667843" flipH="1">
            <a:off x="10858142" y="5762402"/>
            <a:ext cx="637345" cy="547487"/>
            <a:chOff x="5263209" y="4056946"/>
            <a:chExt cx="478022" cy="410626"/>
          </a:xfrm>
        </p:grpSpPr>
        <p:sp>
          <p:nvSpPr>
            <p:cNvPr id="1276" name="Google Shape;1276;p19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19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19"/>
            <p:cNvSpPr/>
            <p:nvPr/>
          </p:nvSpPr>
          <p:spPr>
            <a:xfrm>
              <a:off x="5422020" y="4063548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19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19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19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19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19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19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19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40624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" name="Google Shape;1146;p17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1147" name="Google Shape;1147;p17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7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17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17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17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17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17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17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17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17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17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17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17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17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17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17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17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17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17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17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17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17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17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17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1" name="Google Shape;1171;p17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2" name="Google Shape;1172;p17"/>
          <p:cNvSpPr txBox="1">
            <a:spLocks noGrp="1"/>
          </p:cNvSpPr>
          <p:nvPr>
            <p:ph type="body" idx="1"/>
          </p:nvPr>
        </p:nvSpPr>
        <p:spPr>
          <a:xfrm>
            <a:off x="6636800" y="2465960"/>
            <a:ext cx="4209200" cy="34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3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3" name="Google Shape;1173;p17"/>
          <p:cNvSpPr txBox="1">
            <a:spLocks noGrp="1"/>
          </p:cNvSpPr>
          <p:nvPr>
            <p:ph type="title"/>
          </p:nvPr>
        </p:nvSpPr>
        <p:spPr>
          <a:xfrm>
            <a:off x="1662167" y="728100"/>
            <a:ext cx="51832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74" name="Google Shape;1174;p17"/>
          <p:cNvSpPr txBox="1">
            <a:spLocks noGrp="1"/>
          </p:cNvSpPr>
          <p:nvPr>
            <p:ph type="subTitle" idx="2"/>
          </p:nvPr>
        </p:nvSpPr>
        <p:spPr>
          <a:xfrm>
            <a:off x="1658567" y="1754767"/>
            <a:ext cx="39204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175" name="Google Shape;1175;p17"/>
          <p:cNvGrpSpPr/>
          <p:nvPr/>
        </p:nvGrpSpPr>
        <p:grpSpPr>
          <a:xfrm rot="857017" flipH="1">
            <a:off x="10902936" y="5984749"/>
            <a:ext cx="637305" cy="547452"/>
            <a:chOff x="5263209" y="4056946"/>
            <a:chExt cx="478022" cy="410626"/>
          </a:xfrm>
        </p:grpSpPr>
        <p:sp>
          <p:nvSpPr>
            <p:cNvPr id="1176" name="Google Shape;1176;p17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17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17"/>
            <p:cNvSpPr/>
            <p:nvPr/>
          </p:nvSpPr>
          <p:spPr>
            <a:xfrm>
              <a:off x="5422595" y="4062506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17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17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17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17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17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17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17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86" name="Google Shape;1186;p17"/>
          <p:cNvGrpSpPr/>
          <p:nvPr/>
        </p:nvGrpSpPr>
        <p:grpSpPr>
          <a:xfrm rot="4043469">
            <a:off x="10133164" y="5226029"/>
            <a:ext cx="1103096" cy="1283631"/>
            <a:chOff x="3393878" y="4486192"/>
            <a:chExt cx="827188" cy="962568"/>
          </a:xfrm>
        </p:grpSpPr>
        <p:sp>
          <p:nvSpPr>
            <p:cNvPr id="1187" name="Google Shape;1187;p17"/>
            <p:cNvSpPr/>
            <p:nvPr/>
          </p:nvSpPr>
          <p:spPr>
            <a:xfrm>
              <a:off x="3453146" y="4486192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17"/>
            <p:cNvSpPr/>
            <p:nvPr/>
          </p:nvSpPr>
          <p:spPr>
            <a:xfrm>
              <a:off x="3393878" y="4534644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17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17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17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17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17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17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17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17"/>
            <p:cNvSpPr/>
            <p:nvPr/>
          </p:nvSpPr>
          <p:spPr>
            <a:xfrm>
              <a:off x="3813828" y="5052145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17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17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17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17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17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17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17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01018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7" name="Google Shape;1287;p20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1288" name="Google Shape;1288;p20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20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0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0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0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0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0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0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0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0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0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0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0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0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0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0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0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0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0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0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0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0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0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0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2" name="Google Shape;1312;p20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20"/>
          <p:cNvSpPr txBox="1">
            <a:spLocks noGrp="1"/>
          </p:cNvSpPr>
          <p:nvPr>
            <p:ph type="title"/>
          </p:nvPr>
        </p:nvSpPr>
        <p:spPr>
          <a:xfrm>
            <a:off x="1662167" y="728100"/>
            <a:ext cx="56024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14" name="Google Shape;1314;p20"/>
          <p:cNvSpPr txBox="1">
            <a:spLocks noGrp="1"/>
          </p:cNvSpPr>
          <p:nvPr>
            <p:ph type="subTitle" idx="1"/>
          </p:nvPr>
        </p:nvSpPr>
        <p:spPr>
          <a:xfrm>
            <a:off x="1665300" y="1734333"/>
            <a:ext cx="45908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Cabin"/>
                <a:ea typeface="Cabin"/>
                <a:cs typeface="Cabin"/>
                <a:sym typeface="Cabin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9465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7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570" name="Google Shape;570;p7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4" name="Google Shape;594;p7"/>
          <p:cNvGrpSpPr/>
          <p:nvPr/>
        </p:nvGrpSpPr>
        <p:grpSpPr>
          <a:xfrm>
            <a:off x="10291639" y="733605"/>
            <a:ext cx="993895" cy="1387499"/>
            <a:chOff x="7718729" y="550204"/>
            <a:chExt cx="745421" cy="1040624"/>
          </a:xfrm>
        </p:grpSpPr>
        <p:sp>
          <p:nvSpPr>
            <p:cNvPr id="595" name="Google Shape;595;p7"/>
            <p:cNvSpPr/>
            <p:nvPr/>
          </p:nvSpPr>
          <p:spPr>
            <a:xfrm>
              <a:off x="7918047" y="706067"/>
              <a:ext cx="510481" cy="688586"/>
            </a:xfrm>
            <a:custGeom>
              <a:avLst/>
              <a:gdLst/>
              <a:ahLst/>
              <a:cxnLst/>
              <a:rect l="l" t="t" r="r" b="b"/>
              <a:pathLst>
                <a:path w="19278" h="26004" extrusionOk="0">
                  <a:moveTo>
                    <a:pt x="3563" y="1"/>
                  </a:moveTo>
                  <a:lnTo>
                    <a:pt x="0" y="2384"/>
                  </a:lnTo>
                  <a:lnTo>
                    <a:pt x="15691" y="26003"/>
                  </a:lnTo>
                  <a:lnTo>
                    <a:pt x="19278" y="23620"/>
                  </a:lnTo>
                  <a:lnTo>
                    <a:pt x="3563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7823062" y="769197"/>
              <a:ext cx="510508" cy="688559"/>
            </a:xfrm>
            <a:custGeom>
              <a:avLst/>
              <a:gdLst/>
              <a:ahLst/>
              <a:cxnLst/>
              <a:rect l="l" t="t" r="r" b="b"/>
              <a:pathLst>
                <a:path w="19279" h="26003" extrusionOk="0">
                  <a:moveTo>
                    <a:pt x="3587" y="0"/>
                  </a:moveTo>
                  <a:lnTo>
                    <a:pt x="1" y="2383"/>
                  </a:lnTo>
                  <a:lnTo>
                    <a:pt x="15715" y="26002"/>
                  </a:lnTo>
                  <a:lnTo>
                    <a:pt x="19278" y="23619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8408516" y="1479585"/>
              <a:ext cx="55634" cy="111242"/>
            </a:xfrm>
            <a:custGeom>
              <a:avLst/>
              <a:gdLst/>
              <a:ahLst/>
              <a:cxnLst/>
              <a:rect l="l" t="t" r="r" b="b"/>
              <a:pathLst>
                <a:path w="2101" h="4201" extrusionOk="0">
                  <a:moveTo>
                    <a:pt x="1534" y="1"/>
                  </a:moveTo>
                  <a:lnTo>
                    <a:pt x="0" y="1039"/>
                  </a:lnTo>
                  <a:lnTo>
                    <a:pt x="2100" y="4201"/>
                  </a:lnTo>
                  <a:lnTo>
                    <a:pt x="1534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8367895" y="1507098"/>
              <a:ext cx="96255" cy="83730"/>
            </a:xfrm>
            <a:custGeom>
              <a:avLst/>
              <a:gdLst/>
              <a:ahLst/>
              <a:cxnLst/>
              <a:rect l="l" t="t" r="r" b="b"/>
              <a:pathLst>
                <a:path w="3635" h="3162" extrusionOk="0">
                  <a:moveTo>
                    <a:pt x="1534" y="0"/>
                  </a:moveTo>
                  <a:lnTo>
                    <a:pt x="1" y="1015"/>
                  </a:lnTo>
                  <a:lnTo>
                    <a:pt x="3634" y="3162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8334159" y="1331507"/>
              <a:ext cx="115003" cy="175615"/>
            </a:xfrm>
            <a:custGeom>
              <a:avLst/>
              <a:gdLst/>
              <a:ahLst/>
              <a:cxnLst/>
              <a:rect l="l" t="t" r="r" b="b"/>
              <a:pathLst>
                <a:path w="4343" h="6632" extrusionOk="0">
                  <a:moveTo>
                    <a:pt x="3564" y="1"/>
                  </a:moveTo>
                  <a:lnTo>
                    <a:pt x="1" y="2384"/>
                  </a:lnTo>
                  <a:lnTo>
                    <a:pt x="2808" y="6631"/>
                  </a:lnTo>
                  <a:lnTo>
                    <a:pt x="4342" y="5593"/>
                  </a:lnTo>
                  <a:lnTo>
                    <a:pt x="3564" y="1"/>
                  </a:lnTo>
                  <a:close/>
                </a:path>
              </a:pathLst>
            </a:custGeom>
            <a:solidFill>
              <a:srgbClr val="FFD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8239200" y="1394636"/>
              <a:ext cx="169340" cy="139338"/>
            </a:xfrm>
            <a:custGeom>
              <a:avLst/>
              <a:gdLst/>
              <a:ahLst/>
              <a:cxnLst/>
              <a:rect l="l" t="t" r="r" b="b"/>
              <a:pathLst>
                <a:path w="6395" h="5262" extrusionOk="0">
                  <a:moveTo>
                    <a:pt x="3587" y="0"/>
                  </a:moveTo>
                  <a:lnTo>
                    <a:pt x="0" y="2383"/>
                  </a:lnTo>
                  <a:lnTo>
                    <a:pt x="4861" y="5262"/>
                  </a:lnTo>
                  <a:lnTo>
                    <a:pt x="6394" y="4247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F2C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7789369" y="735024"/>
              <a:ext cx="121225" cy="103113"/>
            </a:xfrm>
            <a:custGeom>
              <a:avLst/>
              <a:gdLst/>
              <a:ahLst/>
              <a:cxnLst/>
              <a:rect l="l" t="t" r="r" b="b"/>
              <a:pathLst>
                <a:path w="4578" h="3894" extrusionOk="0">
                  <a:moveTo>
                    <a:pt x="3563" y="0"/>
                  </a:moveTo>
                  <a:lnTo>
                    <a:pt x="0" y="2360"/>
                  </a:lnTo>
                  <a:lnTo>
                    <a:pt x="1015" y="3894"/>
                  </a:lnTo>
                  <a:lnTo>
                    <a:pt x="4578" y="1511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7891169" y="665473"/>
              <a:ext cx="121252" cy="103749"/>
            </a:xfrm>
            <a:custGeom>
              <a:avLst/>
              <a:gdLst/>
              <a:ahLst/>
              <a:cxnLst/>
              <a:rect l="l" t="t" r="r" b="b"/>
              <a:pathLst>
                <a:path w="4579" h="3918" extrusionOk="0">
                  <a:moveTo>
                    <a:pt x="3563" y="0"/>
                  </a:moveTo>
                  <a:lnTo>
                    <a:pt x="1" y="2383"/>
                  </a:lnTo>
                  <a:lnTo>
                    <a:pt x="1015" y="3917"/>
                  </a:lnTo>
                  <a:lnTo>
                    <a:pt x="4578" y="1534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7718729" y="591752"/>
              <a:ext cx="172464" cy="200586"/>
            </a:xfrm>
            <a:custGeom>
              <a:avLst/>
              <a:gdLst/>
              <a:ahLst/>
              <a:cxnLst/>
              <a:rect l="l" t="t" r="r" b="b"/>
              <a:pathLst>
                <a:path w="6513" h="7575" extrusionOk="0">
                  <a:moveTo>
                    <a:pt x="3068" y="0"/>
                  </a:moveTo>
                  <a:lnTo>
                    <a:pt x="1251" y="1227"/>
                  </a:lnTo>
                  <a:cubicBezTo>
                    <a:pt x="260" y="1864"/>
                    <a:pt x="0" y="3185"/>
                    <a:pt x="661" y="4176"/>
                  </a:cubicBezTo>
                  <a:lnTo>
                    <a:pt x="2926" y="7574"/>
                  </a:lnTo>
                  <a:lnTo>
                    <a:pt x="6513" y="5191"/>
                  </a:lnTo>
                  <a:lnTo>
                    <a:pt x="3068" y="0"/>
                  </a:lnTo>
                  <a:close/>
                </a:path>
              </a:pathLst>
            </a:custGeom>
            <a:solidFill>
              <a:srgbClr val="DB6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7799336" y="550204"/>
              <a:ext cx="186843" cy="179031"/>
            </a:xfrm>
            <a:custGeom>
              <a:avLst/>
              <a:gdLst/>
              <a:ahLst/>
              <a:cxnLst/>
              <a:rect l="l" t="t" r="r" b="b"/>
              <a:pathLst>
                <a:path w="7056" h="6761" extrusionOk="0">
                  <a:moveTo>
                    <a:pt x="3019" y="1"/>
                  </a:moveTo>
                  <a:cubicBezTo>
                    <a:pt x="2612" y="1"/>
                    <a:pt x="2202" y="119"/>
                    <a:pt x="1841" y="366"/>
                  </a:cubicBezTo>
                  <a:lnTo>
                    <a:pt x="0" y="1569"/>
                  </a:lnTo>
                  <a:lnTo>
                    <a:pt x="3445" y="6760"/>
                  </a:lnTo>
                  <a:lnTo>
                    <a:pt x="7055" y="4353"/>
                  </a:lnTo>
                  <a:lnTo>
                    <a:pt x="4790" y="956"/>
                  </a:lnTo>
                  <a:cubicBezTo>
                    <a:pt x="4376" y="334"/>
                    <a:pt x="3702" y="1"/>
                    <a:pt x="3019" y="1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7918047" y="748568"/>
              <a:ext cx="446135" cy="646086"/>
            </a:xfrm>
            <a:custGeom>
              <a:avLst/>
              <a:gdLst/>
              <a:ahLst/>
              <a:cxnLst/>
              <a:rect l="l" t="t" r="r" b="b"/>
              <a:pathLst>
                <a:path w="16848" h="24399" extrusionOk="0">
                  <a:moveTo>
                    <a:pt x="1133" y="0"/>
                  </a:moveTo>
                  <a:lnTo>
                    <a:pt x="0" y="779"/>
                  </a:lnTo>
                  <a:lnTo>
                    <a:pt x="15691" y="24398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7887436" y="769197"/>
              <a:ext cx="446135" cy="645450"/>
            </a:xfrm>
            <a:custGeom>
              <a:avLst/>
              <a:gdLst/>
              <a:ahLst/>
              <a:cxnLst/>
              <a:rect l="l" t="t" r="r" b="b"/>
              <a:pathLst>
                <a:path w="16848" h="24375" extrusionOk="0">
                  <a:moveTo>
                    <a:pt x="1133" y="0"/>
                  </a:moveTo>
                  <a:lnTo>
                    <a:pt x="0" y="755"/>
                  </a:lnTo>
                  <a:lnTo>
                    <a:pt x="15691" y="24374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7" name="Google Shape;607;p7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8" name="Google Shape;608;p7"/>
          <p:cNvSpPr/>
          <p:nvPr/>
        </p:nvSpPr>
        <p:spPr>
          <a:xfrm>
            <a:off x="9473539" y="3767160"/>
            <a:ext cx="20867" cy="20125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9" name="Google Shape;609;p7"/>
          <p:cNvSpPr txBox="1">
            <a:spLocks noGrp="1"/>
          </p:cNvSpPr>
          <p:nvPr>
            <p:ph type="title"/>
          </p:nvPr>
        </p:nvSpPr>
        <p:spPr>
          <a:xfrm>
            <a:off x="1662167" y="728100"/>
            <a:ext cx="56024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10" name="Google Shape;610;p7"/>
          <p:cNvSpPr txBox="1">
            <a:spLocks noGrp="1"/>
          </p:cNvSpPr>
          <p:nvPr>
            <p:ph type="subTitle" idx="1"/>
          </p:nvPr>
        </p:nvSpPr>
        <p:spPr>
          <a:xfrm>
            <a:off x="1665300" y="1734333"/>
            <a:ext cx="45908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Cabin"/>
                <a:ea typeface="Cabin"/>
                <a:cs typeface="Cabin"/>
                <a:sym typeface="Cabin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611" name="Google Shape;611;p7"/>
          <p:cNvGrpSpPr/>
          <p:nvPr/>
        </p:nvGrpSpPr>
        <p:grpSpPr>
          <a:xfrm rot="998234" flipH="1">
            <a:off x="830921" y="5126549"/>
            <a:ext cx="637339" cy="547480"/>
            <a:chOff x="5263209" y="4056946"/>
            <a:chExt cx="478022" cy="410626"/>
          </a:xfrm>
        </p:grpSpPr>
        <p:sp>
          <p:nvSpPr>
            <p:cNvPr id="612" name="Google Shape;612;p7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5422595" y="4062506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2" name="Google Shape;622;p7"/>
          <p:cNvGrpSpPr/>
          <p:nvPr/>
        </p:nvGrpSpPr>
        <p:grpSpPr>
          <a:xfrm>
            <a:off x="1290602" y="5703567"/>
            <a:ext cx="1103028" cy="1283552"/>
            <a:chOff x="3393878" y="4486192"/>
            <a:chExt cx="827188" cy="962568"/>
          </a:xfrm>
        </p:grpSpPr>
        <p:sp>
          <p:nvSpPr>
            <p:cNvPr id="623" name="Google Shape;623;p7"/>
            <p:cNvSpPr/>
            <p:nvPr/>
          </p:nvSpPr>
          <p:spPr>
            <a:xfrm>
              <a:off x="3453146" y="4486192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3393878" y="4534644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3823716" y="5050317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" name="Google Shape;640;p7"/>
          <p:cNvGrpSpPr/>
          <p:nvPr/>
        </p:nvGrpSpPr>
        <p:grpSpPr>
          <a:xfrm rot="-2135658">
            <a:off x="96051" y="5541655"/>
            <a:ext cx="1128791" cy="1298664"/>
            <a:chOff x="2401585" y="228600"/>
            <a:chExt cx="846654" cy="974068"/>
          </a:xfrm>
        </p:grpSpPr>
        <p:sp>
          <p:nvSpPr>
            <p:cNvPr id="641" name="Google Shape;641;p7"/>
            <p:cNvSpPr/>
            <p:nvPr/>
          </p:nvSpPr>
          <p:spPr>
            <a:xfrm>
              <a:off x="2916442" y="228600"/>
              <a:ext cx="173709" cy="169472"/>
            </a:xfrm>
            <a:custGeom>
              <a:avLst/>
              <a:gdLst/>
              <a:ahLst/>
              <a:cxnLst/>
              <a:rect l="l" t="t" r="r" b="b"/>
              <a:pathLst>
                <a:path w="6560" h="6400" extrusionOk="0">
                  <a:moveTo>
                    <a:pt x="3795" y="1"/>
                  </a:moveTo>
                  <a:cubicBezTo>
                    <a:pt x="3038" y="1"/>
                    <a:pt x="2302" y="275"/>
                    <a:pt x="1723" y="784"/>
                  </a:cubicBezTo>
                  <a:cubicBezTo>
                    <a:pt x="991" y="1468"/>
                    <a:pt x="472" y="2341"/>
                    <a:pt x="236" y="3332"/>
                  </a:cubicBezTo>
                  <a:cubicBezTo>
                    <a:pt x="165" y="3639"/>
                    <a:pt x="95" y="3969"/>
                    <a:pt x="47" y="4300"/>
                  </a:cubicBezTo>
                  <a:lnTo>
                    <a:pt x="0" y="4535"/>
                  </a:lnTo>
                  <a:lnTo>
                    <a:pt x="260" y="4559"/>
                  </a:lnTo>
                  <a:cubicBezTo>
                    <a:pt x="519" y="4583"/>
                    <a:pt x="755" y="4630"/>
                    <a:pt x="991" y="4653"/>
                  </a:cubicBezTo>
                  <a:lnTo>
                    <a:pt x="1204" y="4701"/>
                  </a:lnTo>
                  <a:lnTo>
                    <a:pt x="1510" y="4748"/>
                  </a:lnTo>
                  <a:lnTo>
                    <a:pt x="1557" y="4512"/>
                  </a:lnTo>
                  <a:cubicBezTo>
                    <a:pt x="1605" y="4205"/>
                    <a:pt x="1652" y="3898"/>
                    <a:pt x="1746" y="3615"/>
                  </a:cubicBezTo>
                  <a:cubicBezTo>
                    <a:pt x="1888" y="2978"/>
                    <a:pt x="2218" y="2388"/>
                    <a:pt x="2666" y="1940"/>
                  </a:cubicBezTo>
                  <a:cubicBezTo>
                    <a:pt x="2960" y="1607"/>
                    <a:pt x="3400" y="1421"/>
                    <a:pt x="3838" y="1421"/>
                  </a:cubicBezTo>
                  <a:cubicBezTo>
                    <a:pt x="3928" y="1421"/>
                    <a:pt x="4017" y="1428"/>
                    <a:pt x="4106" y="1444"/>
                  </a:cubicBezTo>
                  <a:cubicBezTo>
                    <a:pt x="4601" y="1704"/>
                    <a:pt x="4908" y="2176"/>
                    <a:pt x="4955" y="2719"/>
                  </a:cubicBezTo>
                  <a:cubicBezTo>
                    <a:pt x="5026" y="3379"/>
                    <a:pt x="4932" y="4016"/>
                    <a:pt x="4648" y="4606"/>
                  </a:cubicBezTo>
                  <a:cubicBezTo>
                    <a:pt x="4530" y="4889"/>
                    <a:pt x="4412" y="5173"/>
                    <a:pt x="4247" y="5432"/>
                  </a:cubicBezTo>
                  <a:lnTo>
                    <a:pt x="4129" y="5644"/>
                  </a:lnTo>
                  <a:lnTo>
                    <a:pt x="4412" y="5786"/>
                  </a:lnTo>
                  <a:lnTo>
                    <a:pt x="4601" y="5904"/>
                  </a:lnTo>
                  <a:cubicBezTo>
                    <a:pt x="4814" y="6022"/>
                    <a:pt x="5026" y="6140"/>
                    <a:pt x="5238" y="6282"/>
                  </a:cubicBezTo>
                  <a:lnTo>
                    <a:pt x="5451" y="6399"/>
                  </a:lnTo>
                  <a:lnTo>
                    <a:pt x="5592" y="6187"/>
                  </a:lnTo>
                  <a:cubicBezTo>
                    <a:pt x="5757" y="5904"/>
                    <a:pt x="5899" y="5621"/>
                    <a:pt x="6017" y="5314"/>
                  </a:cubicBezTo>
                  <a:cubicBezTo>
                    <a:pt x="6442" y="4394"/>
                    <a:pt x="6560" y="3379"/>
                    <a:pt x="6394" y="2388"/>
                  </a:cubicBezTo>
                  <a:cubicBezTo>
                    <a:pt x="6206" y="1374"/>
                    <a:pt x="5545" y="524"/>
                    <a:pt x="4578" y="100"/>
                  </a:cubicBezTo>
                  <a:cubicBezTo>
                    <a:pt x="4318" y="33"/>
                    <a:pt x="4055" y="1"/>
                    <a:pt x="3795" y="1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3113244" y="393043"/>
              <a:ext cx="134995" cy="152472"/>
            </a:xfrm>
            <a:custGeom>
              <a:avLst/>
              <a:gdLst/>
              <a:ahLst/>
              <a:cxnLst/>
              <a:rect l="l" t="t" r="r" b="b"/>
              <a:pathLst>
                <a:path w="5098" h="5758" extrusionOk="0">
                  <a:moveTo>
                    <a:pt x="1558" y="1"/>
                  </a:moveTo>
                  <a:cubicBezTo>
                    <a:pt x="874" y="24"/>
                    <a:pt x="284" y="425"/>
                    <a:pt x="1" y="1039"/>
                  </a:cubicBezTo>
                  <a:cubicBezTo>
                    <a:pt x="1605" y="2266"/>
                    <a:pt x="2856" y="3894"/>
                    <a:pt x="3634" y="5758"/>
                  </a:cubicBezTo>
                  <a:cubicBezTo>
                    <a:pt x="4177" y="4814"/>
                    <a:pt x="5097" y="3210"/>
                    <a:pt x="4932" y="2478"/>
                  </a:cubicBezTo>
                  <a:cubicBezTo>
                    <a:pt x="4743" y="1723"/>
                    <a:pt x="4083" y="1157"/>
                    <a:pt x="3422" y="732"/>
                  </a:cubicBezTo>
                  <a:cubicBezTo>
                    <a:pt x="2879" y="307"/>
                    <a:pt x="2242" y="72"/>
                    <a:pt x="1558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708360" y="270412"/>
              <a:ext cx="156868" cy="102054"/>
            </a:xfrm>
            <a:custGeom>
              <a:avLst/>
              <a:gdLst/>
              <a:ahLst/>
              <a:cxnLst/>
              <a:rect l="l" t="t" r="r" b="b"/>
              <a:pathLst>
                <a:path w="5924" h="3854" extrusionOk="0">
                  <a:moveTo>
                    <a:pt x="2665" y="1"/>
                  </a:moveTo>
                  <a:cubicBezTo>
                    <a:pt x="2062" y="1"/>
                    <a:pt x="1473" y="103"/>
                    <a:pt x="1016" y="455"/>
                  </a:cubicBezTo>
                  <a:cubicBezTo>
                    <a:pt x="402" y="927"/>
                    <a:pt x="166" y="2768"/>
                    <a:pt x="1" y="3853"/>
                  </a:cubicBezTo>
                  <a:cubicBezTo>
                    <a:pt x="1771" y="2862"/>
                    <a:pt x="3753" y="2367"/>
                    <a:pt x="5758" y="2367"/>
                  </a:cubicBezTo>
                  <a:cubicBezTo>
                    <a:pt x="5923" y="1706"/>
                    <a:pt x="5711" y="1022"/>
                    <a:pt x="5192" y="597"/>
                  </a:cubicBezTo>
                  <a:cubicBezTo>
                    <a:pt x="4626" y="243"/>
                    <a:pt x="3965" y="31"/>
                    <a:pt x="3281" y="31"/>
                  </a:cubicBezTo>
                  <a:cubicBezTo>
                    <a:pt x="3077" y="13"/>
                    <a:pt x="2870" y="1"/>
                    <a:pt x="2665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401585" y="332906"/>
              <a:ext cx="839760" cy="869762"/>
            </a:xfrm>
            <a:custGeom>
              <a:avLst/>
              <a:gdLst/>
              <a:ahLst/>
              <a:cxnLst/>
              <a:rect l="l" t="t" r="r" b="b"/>
              <a:pathLst>
                <a:path w="31713" h="32846" extrusionOk="0">
                  <a:moveTo>
                    <a:pt x="15597" y="4212"/>
                  </a:moveTo>
                  <a:cubicBezTo>
                    <a:pt x="15747" y="4212"/>
                    <a:pt x="15897" y="4218"/>
                    <a:pt x="16045" y="4230"/>
                  </a:cubicBezTo>
                  <a:lnTo>
                    <a:pt x="16258" y="4254"/>
                  </a:lnTo>
                  <a:cubicBezTo>
                    <a:pt x="16423" y="4254"/>
                    <a:pt x="16848" y="4301"/>
                    <a:pt x="17438" y="4372"/>
                  </a:cubicBezTo>
                  <a:cubicBezTo>
                    <a:pt x="20198" y="4844"/>
                    <a:pt x="22841" y="5858"/>
                    <a:pt x="25200" y="7368"/>
                  </a:cubicBezTo>
                  <a:cubicBezTo>
                    <a:pt x="25979" y="7864"/>
                    <a:pt x="26710" y="8524"/>
                    <a:pt x="26899" y="9445"/>
                  </a:cubicBezTo>
                  <a:cubicBezTo>
                    <a:pt x="26994" y="10011"/>
                    <a:pt x="26970" y="10624"/>
                    <a:pt x="26828" y="11191"/>
                  </a:cubicBezTo>
                  <a:cubicBezTo>
                    <a:pt x="26640" y="12253"/>
                    <a:pt x="26357" y="13456"/>
                    <a:pt x="25436" y="13999"/>
                  </a:cubicBezTo>
                  <a:cubicBezTo>
                    <a:pt x="25094" y="14194"/>
                    <a:pt x="24724" y="14272"/>
                    <a:pt x="24342" y="14272"/>
                  </a:cubicBezTo>
                  <a:cubicBezTo>
                    <a:pt x="23618" y="14272"/>
                    <a:pt x="22852" y="13993"/>
                    <a:pt x="22157" y="13715"/>
                  </a:cubicBezTo>
                  <a:lnTo>
                    <a:pt x="14630" y="11120"/>
                  </a:lnTo>
                  <a:cubicBezTo>
                    <a:pt x="14134" y="10978"/>
                    <a:pt x="13639" y="10813"/>
                    <a:pt x="13167" y="10577"/>
                  </a:cubicBezTo>
                  <a:cubicBezTo>
                    <a:pt x="12601" y="10318"/>
                    <a:pt x="12152" y="9869"/>
                    <a:pt x="11893" y="9303"/>
                  </a:cubicBezTo>
                  <a:cubicBezTo>
                    <a:pt x="11492" y="8312"/>
                    <a:pt x="12011" y="7180"/>
                    <a:pt x="12530" y="6236"/>
                  </a:cubicBezTo>
                  <a:cubicBezTo>
                    <a:pt x="12766" y="5693"/>
                    <a:pt x="13120" y="5221"/>
                    <a:pt x="13568" y="4820"/>
                  </a:cubicBezTo>
                  <a:cubicBezTo>
                    <a:pt x="14117" y="4369"/>
                    <a:pt x="14861" y="4212"/>
                    <a:pt x="15597" y="4212"/>
                  </a:cubicBezTo>
                  <a:close/>
                  <a:moveTo>
                    <a:pt x="17782" y="1"/>
                  </a:moveTo>
                  <a:cubicBezTo>
                    <a:pt x="17643" y="1"/>
                    <a:pt x="17504" y="3"/>
                    <a:pt x="17367" y="7"/>
                  </a:cubicBezTo>
                  <a:cubicBezTo>
                    <a:pt x="15338" y="7"/>
                    <a:pt x="13356" y="502"/>
                    <a:pt x="11586" y="1493"/>
                  </a:cubicBezTo>
                  <a:lnTo>
                    <a:pt x="11492" y="1540"/>
                  </a:lnTo>
                  <a:cubicBezTo>
                    <a:pt x="8707" y="3216"/>
                    <a:pt x="6890" y="6212"/>
                    <a:pt x="5451" y="9209"/>
                  </a:cubicBezTo>
                  <a:cubicBezTo>
                    <a:pt x="3422" y="13385"/>
                    <a:pt x="1912" y="17774"/>
                    <a:pt x="449" y="22186"/>
                  </a:cubicBezTo>
                  <a:cubicBezTo>
                    <a:pt x="1" y="23437"/>
                    <a:pt x="638" y="24805"/>
                    <a:pt x="1888" y="25277"/>
                  </a:cubicBezTo>
                  <a:lnTo>
                    <a:pt x="6702" y="26929"/>
                  </a:lnTo>
                  <a:lnTo>
                    <a:pt x="23454" y="32733"/>
                  </a:lnTo>
                  <a:cubicBezTo>
                    <a:pt x="23692" y="32810"/>
                    <a:pt x="23934" y="32846"/>
                    <a:pt x="24173" y="32846"/>
                  </a:cubicBezTo>
                  <a:cubicBezTo>
                    <a:pt x="25191" y="32846"/>
                    <a:pt x="26154" y="32189"/>
                    <a:pt x="26498" y="31176"/>
                  </a:cubicBezTo>
                  <a:cubicBezTo>
                    <a:pt x="28055" y="26811"/>
                    <a:pt x="29589" y="22422"/>
                    <a:pt x="30580" y="17892"/>
                  </a:cubicBezTo>
                  <a:cubicBezTo>
                    <a:pt x="31288" y="14659"/>
                    <a:pt x="31713" y="11167"/>
                    <a:pt x="30557" y="8123"/>
                  </a:cubicBezTo>
                  <a:cubicBezTo>
                    <a:pt x="30533" y="8100"/>
                    <a:pt x="30509" y="8053"/>
                    <a:pt x="30509" y="8029"/>
                  </a:cubicBezTo>
                  <a:cubicBezTo>
                    <a:pt x="29731" y="6165"/>
                    <a:pt x="28480" y="4537"/>
                    <a:pt x="26899" y="3310"/>
                  </a:cubicBezTo>
                  <a:cubicBezTo>
                    <a:pt x="26262" y="2791"/>
                    <a:pt x="25578" y="2319"/>
                    <a:pt x="24894" y="1871"/>
                  </a:cubicBezTo>
                  <a:cubicBezTo>
                    <a:pt x="24658" y="1753"/>
                    <a:pt x="24445" y="1611"/>
                    <a:pt x="24233" y="1493"/>
                  </a:cubicBezTo>
                  <a:cubicBezTo>
                    <a:pt x="24091" y="1399"/>
                    <a:pt x="23926" y="1328"/>
                    <a:pt x="23785" y="1281"/>
                  </a:cubicBezTo>
                  <a:lnTo>
                    <a:pt x="21071" y="337"/>
                  </a:lnTo>
                  <a:cubicBezTo>
                    <a:pt x="20906" y="290"/>
                    <a:pt x="20741" y="243"/>
                    <a:pt x="20576" y="219"/>
                  </a:cubicBezTo>
                  <a:cubicBezTo>
                    <a:pt x="20316" y="172"/>
                    <a:pt x="20057" y="148"/>
                    <a:pt x="19821" y="125"/>
                  </a:cubicBezTo>
                  <a:cubicBezTo>
                    <a:pt x="19137" y="46"/>
                    <a:pt x="18452" y="1"/>
                    <a:pt x="17782" y="1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593409" y="358539"/>
              <a:ext cx="612959" cy="398286"/>
            </a:xfrm>
            <a:custGeom>
              <a:avLst/>
              <a:gdLst/>
              <a:ahLst/>
              <a:cxnLst/>
              <a:rect l="l" t="t" r="r" b="b"/>
              <a:pathLst>
                <a:path w="23148" h="15041" extrusionOk="0">
                  <a:moveTo>
                    <a:pt x="10665" y="0"/>
                  </a:moveTo>
                  <a:cubicBezTo>
                    <a:pt x="8777" y="0"/>
                    <a:pt x="6906" y="442"/>
                    <a:pt x="5215" y="1327"/>
                  </a:cubicBezTo>
                  <a:cubicBezTo>
                    <a:pt x="3091" y="2436"/>
                    <a:pt x="1534" y="4371"/>
                    <a:pt x="402" y="6424"/>
                  </a:cubicBezTo>
                  <a:cubicBezTo>
                    <a:pt x="260" y="6660"/>
                    <a:pt x="142" y="6919"/>
                    <a:pt x="24" y="7155"/>
                  </a:cubicBezTo>
                  <a:lnTo>
                    <a:pt x="24" y="7179"/>
                  </a:lnTo>
                  <a:cubicBezTo>
                    <a:pt x="0" y="7226"/>
                    <a:pt x="24" y="7273"/>
                    <a:pt x="71" y="7297"/>
                  </a:cubicBezTo>
                  <a:cubicBezTo>
                    <a:pt x="78" y="7304"/>
                    <a:pt x="89" y="7307"/>
                    <a:pt x="102" y="7307"/>
                  </a:cubicBezTo>
                  <a:cubicBezTo>
                    <a:pt x="132" y="7307"/>
                    <a:pt x="172" y="7290"/>
                    <a:pt x="189" y="7273"/>
                  </a:cubicBezTo>
                  <a:cubicBezTo>
                    <a:pt x="1251" y="5268"/>
                    <a:pt x="2643" y="3380"/>
                    <a:pt x="4554" y="2106"/>
                  </a:cubicBezTo>
                  <a:cubicBezTo>
                    <a:pt x="5475" y="1516"/>
                    <a:pt x="6489" y="1091"/>
                    <a:pt x="7551" y="808"/>
                  </a:cubicBezTo>
                  <a:cubicBezTo>
                    <a:pt x="8613" y="525"/>
                    <a:pt x="9698" y="384"/>
                    <a:pt x="10783" y="384"/>
                  </a:cubicBezTo>
                  <a:cubicBezTo>
                    <a:pt x="13119" y="431"/>
                    <a:pt x="15408" y="1115"/>
                    <a:pt x="17390" y="2366"/>
                  </a:cubicBezTo>
                  <a:cubicBezTo>
                    <a:pt x="19325" y="3592"/>
                    <a:pt x="20859" y="5339"/>
                    <a:pt x="21802" y="7439"/>
                  </a:cubicBezTo>
                  <a:cubicBezTo>
                    <a:pt x="22723" y="9515"/>
                    <a:pt x="22793" y="11898"/>
                    <a:pt x="22487" y="14140"/>
                  </a:cubicBezTo>
                  <a:cubicBezTo>
                    <a:pt x="22440" y="14399"/>
                    <a:pt x="22416" y="14682"/>
                    <a:pt x="22369" y="14942"/>
                  </a:cubicBezTo>
                  <a:cubicBezTo>
                    <a:pt x="22354" y="15000"/>
                    <a:pt x="22412" y="15040"/>
                    <a:pt x="22463" y="15040"/>
                  </a:cubicBezTo>
                  <a:cubicBezTo>
                    <a:pt x="22495" y="15040"/>
                    <a:pt x="22525" y="15025"/>
                    <a:pt x="22534" y="14989"/>
                  </a:cubicBezTo>
                  <a:lnTo>
                    <a:pt x="22557" y="14965"/>
                  </a:lnTo>
                  <a:cubicBezTo>
                    <a:pt x="23053" y="12653"/>
                    <a:pt x="23147" y="10199"/>
                    <a:pt x="22392" y="7934"/>
                  </a:cubicBezTo>
                  <a:cubicBezTo>
                    <a:pt x="21614" y="5810"/>
                    <a:pt x="20245" y="3946"/>
                    <a:pt x="18428" y="2601"/>
                  </a:cubicBezTo>
                  <a:cubicBezTo>
                    <a:pt x="16493" y="1139"/>
                    <a:pt x="14205" y="266"/>
                    <a:pt x="11798" y="53"/>
                  </a:cubicBezTo>
                  <a:cubicBezTo>
                    <a:pt x="11421" y="18"/>
                    <a:pt x="11042" y="0"/>
                    <a:pt x="10665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3152620" y="757069"/>
              <a:ext cx="41891" cy="60427"/>
            </a:xfrm>
            <a:custGeom>
              <a:avLst/>
              <a:gdLst/>
              <a:ahLst/>
              <a:cxnLst/>
              <a:rect l="l" t="t" r="r" b="b"/>
              <a:pathLst>
                <a:path w="1582" h="2282" extrusionOk="0">
                  <a:moveTo>
                    <a:pt x="1089" y="425"/>
                  </a:moveTo>
                  <a:cubicBezTo>
                    <a:pt x="1095" y="425"/>
                    <a:pt x="1102" y="428"/>
                    <a:pt x="1109" y="435"/>
                  </a:cubicBezTo>
                  <a:lnTo>
                    <a:pt x="1322" y="505"/>
                  </a:lnTo>
                  <a:cubicBezTo>
                    <a:pt x="1345" y="505"/>
                    <a:pt x="1369" y="529"/>
                    <a:pt x="1369" y="552"/>
                  </a:cubicBezTo>
                  <a:lnTo>
                    <a:pt x="1274" y="788"/>
                  </a:lnTo>
                  <a:cubicBezTo>
                    <a:pt x="1274" y="812"/>
                    <a:pt x="1251" y="812"/>
                    <a:pt x="1227" y="812"/>
                  </a:cubicBezTo>
                  <a:lnTo>
                    <a:pt x="1015" y="741"/>
                  </a:lnTo>
                  <a:cubicBezTo>
                    <a:pt x="991" y="718"/>
                    <a:pt x="968" y="694"/>
                    <a:pt x="968" y="670"/>
                  </a:cubicBezTo>
                  <a:lnTo>
                    <a:pt x="1062" y="458"/>
                  </a:lnTo>
                  <a:cubicBezTo>
                    <a:pt x="1062" y="441"/>
                    <a:pt x="1074" y="425"/>
                    <a:pt x="1089" y="425"/>
                  </a:cubicBezTo>
                  <a:close/>
                  <a:moveTo>
                    <a:pt x="1163" y="0"/>
                  </a:moveTo>
                  <a:cubicBezTo>
                    <a:pt x="1131" y="0"/>
                    <a:pt x="1102" y="17"/>
                    <a:pt x="1086" y="33"/>
                  </a:cubicBezTo>
                  <a:lnTo>
                    <a:pt x="24" y="1756"/>
                  </a:lnTo>
                  <a:cubicBezTo>
                    <a:pt x="0" y="1803"/>
                    <a:pt x="24" y="1874"/>
                    <a:pt x="71" y="1874"/>
                  </a:cubicBezTo>
                  <a:lnTo>
                    <a:pt x="637" y="2086"/>
                  </a:lnTo>
                  <a:lnTo>
                    <a:pt x="661" y="2086"/>
                  </a:lnTo>
                  <a:lnTo>
                    <a:pt x="1227" y="2275"/>
                  </a:lnTo>
                  <a:cubicBezTo>
                    <a:pt x="1240" y="2279"/>
                    <a:pt x="1252" y="2281"/>
                    <a:pt x="1264" y="2281"/>
                  </a:cubicBezTo>
                  <a:cubicBezTo>
                    <a:pt x="1314" y="2281"/>
                    <a:pt x="1349" y="2243"/>
                    <a:pt x="1369" y="2204"/>
                  </a:cubicBezTo>
                  <a:lnTo>
                    <a:pt x="1581" y="199"/>
                  </a:lnTo>
                  <a:cubicBezTo>
                    <a:pt x="1581" y="151"/>
                    <a:pt x="1557" y="128"/>
                    <a:pt x="1510" y="104"/>
                  </a:cubicBezTo>
                  <a:lnTo>
                    <a:pt x="1204" y="10"/>
                  </a:lnTo>
                  <a:cubicBezTo>
                    <a:pt x="1190" y="3"/>
                    <a:pt x="1176" y="0"/>
                    <a:pt x="1163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705871" y="444362"/>
              <a:ext cx="266812" cy="159886"/>
            </a:xfrm>
            <a:custGeom>
              <a:avLst/>
              <a:gdLst/>
              <a:ahLst/>
              <a:cxnLst/>
              <a:rect l="l" t="t" r="r" b="b"/>
              <a:pathLst>
                <a:path w="10076" h="6038" extrusionOk="0">
                  <a:moveTo>
                    <a:pt x="4004" y="0"/>
                  </a:moveTo>
                  <a:cubicBezTo>
                    <a:pt x="3294" y="0"/>
                    <a:pt x="2592" y="162"/>
                    <a:pt x="2053" y="611"/>
                  </a:cubicBezTo>
                  <a:cubicBezTo>
                    <a:pt x="1629" y="1012"/>
                    <a:pt x="1275" y="1484"/>
                    <a:pt x="1039" y="2027"/>
                  </a:cubicBezTo>
                  <a:cubicBezTo>
                    <a:pt x="520" y="2971"/>
                    <a:pt x="1" y="4103"/>
                    <a:pt x="402" y="5094"/>
                  </a:cubicBezTo>
                  <a:cubicBezTo>
                    <a:pt x="543" y="5472"/>
                    <a:pt x="803" y="5802"/>
                    <a:pt x="1133" y="6038"/>
                  </a:cubicBezTo>
                  <a:cubicBezTo>
                    <a:pt x="1747" y="4551"/>
                    <a:pt x="2572" y="3183"/>
                    <a:pt x="3870" y="2286"/>
                  </a:cubicBezTo>
                  <a:cubicBezTo>
                    <a:pt x="5129" y="1458"/>
                    <a:pt x="6621" y="1211"/>
                    <a:pt x="8141" y="1211"/>
                  </a:cubicBezTo>
                  <a:cubicBezTo>
                    <a:pt x="8786" y="1211"/>
                    <a:pt x="9436" y="1256"/>
                    <a:pt x="10076" y="1319"/>
                  </a:cubicBezTo>
                  <a:cubicBezTo>
                    <a:pt x="6961" y="92"/>
                    <a:pt x="4672" y="45"/>
                    <a:pt x="4672" y="45"/>
                  </a:cubicBezTo>
                  <a:cubicBezTo>
                    <a:pt x="4452" y="16"/>
                    <a:pt x="4228" y="0"/>
                    <a:pt x="4004" y="0"/>
                  </a:cubicBezTo>
                  <a:close/>
                </a:path>
              </a:pathLst>
            </a:custGeom>
            <a:solidFill>
              <a:srgbClr val="D1C74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735117" y="475047"/>
              <a:ext cx="379909" cy="234904"/>
            </a:xfrm>
            <a:custGeom>
              <a:avLst/>
              <a:gdLst/>
              <a:ahLst/>
              <a:cxnLst/>
              <a:rect l="l" t="t" r="r" b="b"/>
              <a:pathLst>
                <a:path w="14347" h="8871" extrusionOk="0">
                  <a:moveTo>
                    <a:pt x="6935" y="0"/>
                  </a:moveTo>
                  <a:cubicBezTo>
                    <a:pt x="5429" y="0"/>
                    <a:pt x="3964" y="256"/>
                    <a:pt x="2738" y="1090"/>
                  </a:cubicBezTo>
                  <a:cubicBezTo>
                    <a:pt x="1416" y="1963"/>
                    <a:pt x="614" y="3332"/>
                    <a:pt x="1" y="4842"/>
                  </a:cubicBezTo>
                  <a:cubicBezTo>
                    <a:pt x="614" y="5243"/>
                    <a:pt x="1298" y="5550"/>
                    <a:pt x="2006" y="5715"/>
                  </a:cubicBezTo>
                  <a:lnTo>
                    <a:pt x="9510" y="8310"/>
                  </a:lnTo>
                  <a:lnTo>
                    <a:pt x="9675" y="8381"/>
                  </a:lnTo>
                  <a:cubicBezTo>
                    <a:pt x="10318" y="8635"/>
                    <a:pt x="11018" y="8871"/>
                    <a:pt x="11685" y="8871"/>
                  </a:cubicBezTo>
                  <a:cubicBezTo>
                    <a:pt x="12070" y="8871"/>
                    <a:pt x="12444" y="8792"/>
                    <a:pt x="12789" y="8594"/>
                  </a:cubicBezTo>
                  <a:cubicBezTo>
                    <a:pt x="13710" y="8027"/>
                    <a:pt x="13993" y="6848"/>
                    <a:pt x="14181" y="5786"/>
                  </a:cubicBezTo>
                  <a:cubicBezTo>
                    <a:pt x="14323" y="5196"/>
                    <a:pt x="14347" y="4606"/>
                    <a:pt x="14252" y="4040"/>
                  </a:cubicBezTo>
                  <a:cubicBezTo>
                    <a:pt x="14063" y="3143"/>
                    <a:pt x="13332" y="2459"/>
                    <a:pt x="12553" y="1963"/>
                  </a:cubicBezTo>
                  <a:cubicBezTo>
                    <a:pt x="11421" y="1232"/>
                    <a:pt x="10241" y="618"/>
                    <a:pt x="8991" y="123"/>
                  </a:cubicBezTo>
                  <a:lnTo>
                    <a:pt x="8943" y="123"/>
                  </a:lnTo>
                  <a:cubicBezTo>
                    <a:pt x="8277" y="50"/>
                    <a:pt x="7602" y="0"/>
                    <a:pt x="69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569087" y="709876"/>
              <a:ext cx="498009" cy="386952"/>
            </a:xfrm>
            <a:custGeom>
              <a:avLst/>
              <a:gdLst/>
              <a:ahLst/>
              <a:cxnLst/>
              <a:rect l="l" t="t" r="r" b="b"/>
              <a:pathLst>
                <a:path w="18807" h="14613" extrusionOk="0">
                  <a:moveTo>
                    <a:pt x="9724" y="0"/>
                  </a:moveTo>
                  <a:cubicBezTo>
                    <a:pt x="8091" y="0"/>
                    <a:pt x="6494" y="494"/>
                    <a:pt x="5145" y="1423"/>
                  </a:cubicBezTo>
                  <a:cubicBezTo>
                    <a:pt x="3021" y="2862"/>
                    <a:pt x="1558" y="5104"/>
                    <a:pt x="661" y="7463"/>
                  </a:cubicBezTo>
                  <a:cubicBezTo>
                    <a:pt x="378" y="8171"/>
                    <a:pt x="166" y="8903"/>
                    <a:pt x="1" y="9634"/>
                  </a:cubicBezTo>
                  <a:cubicBezTo>
                    <a:pt x="260" y="9799"/>
                    <a:pt x="520" y="9941"/>
                    <a:pt x="827" y="10035"/>
                  </a:cubicBezTo>
                  <a:lnTo>
                    <a:pt x="11232" y="13645"/>
                  </a:lnTo>
                  <a:lnTo>
                    <a:pt x="13474" y="14424"/>
                  </a:lnTo>
                  <a:cubicBezTo>
                    <a:pt x="13851" y="14542"/>
                    <a:pt x="14252" y="14613"/>
                    <a:pt x="14653" y="14613"/>
                  </a:cubicBezTo>
                  <a:cubicBezTo>
                    <a:pt x="15951" y="14565"/>
                    <a:pt x="17107" y="13763"/>
                    <a:pt x="17556" y="12536"/>
                  </a:cubicBezTo>
                  <a:lnTo>
                    <a:pt x="17556" y="12489"/>
                  </a:lnTo>
                  <a:cubicBezTo>
                    <a:pt x="18193" y="10719"/>
                    <a:pt x="18594" y="8855"/>
                    <a:pt x="18712" y="6968"/>
                  </a:cubicBezTo>
                  <a:cubicBezTo>
                    <a:pt x="18806" y="6024"/>
                    <a:pt x="18688" y="5080"/>
                    <a:pt x="18381" y="4183"/>
                  </a:cubicBezTo>
                  <a:cubicBezTo>
                    <a:pt x="18028" y="3381"/>
                    <a:pt x="17367" y="2744"/>
                    <a:pt x="16565" y="2414"/>
                  </a:cubicBezTo>
                  <a:cubicBezTo>
                    <a:pt x="16116" y="2225"/>
                    <a:pt x="15692" y="2060"/>
                    <a:pt x="15267" y="1895"/>
                  </a:cubicBezTo>
                  <a:cubicBezTo>
                    <a:pt x="13379" y="1140"/>
                    <a:pt x="11562" y="503"/>
                    <a:pt x="10052" y="7"/>
                  </a:cubicBezTo>
                  <a:cubicBezTo>
                    <a:pt x="9943" y="3"/>
                    <a:pt x="9833" y="0"/>
                    <a:pt x="972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530073" y="673484"/>
              <a:ext cx="309313" cy="293849"/>
            </a:xfrm>
            <a:custGeom>
              <a:avLst/>
              <a:gdLst/>
              <a:ahLst/>
              <a:cxnLst/>
              <a:rect l="l" t="t" r="r" b="b"/>
              <a:pathLst>
                <a:path w="11681" h="11097" extrusionOk="0">
                  <a:moveTo>
                    <a:pt x="6478" y="1"/>
                  </a:moveTo>
                  <a:cubicBezTo>
                    <a:pt x="5934" y="1"/>
                    <a:pt x="5394" y="152"/>
                    <a:pt x="4909" y="431"/>
                  </a:cubicBezTo>
                  <a:cubicBezTo>
                    <a:pt x="4130" y="950"/>
                    <a:pt x="3446" y="1635"/>
                    <a:pt x="2950" y="2437"/>
                  </a:cubicBezTo>
                  <a:cubicBezTo>
                    <a:pt x="1888" y="3994"/>
                    <a:pt x="1039" y="5669"/>
                    <a:pt x="425" y="7463"/>
                  </a:cubicBezTo>
                  <a:lnTo>
                    <a:pt x="402" y="7510"/>
                  </a:lnTo>
                  <a:cubicBezTo>
                    <a:pt x="1" y="8737"/>
                    <a:pt x="402" y="10105"/>
                    <a:pt x="1393" y="10931"/>
                  </a:cubicBezTo>
                  <a:cubicBezTo>
                    <a:pt x="1464" y="10978"/>
                    <a:pt x="1534" y="11049"/>
                    <a:pt x="1629" y="11096"/>
                  </a:cubicBezTo>
                  <a:cubicBezTo>
                    <a:pt x="1794" y="10365"/>
                    <a:pt x="2006" y="9634"/>
                    <a:pt x="2289" y="8949"/>
                  </a:cubicBezTo>
                  <a:cubicBezTo>
                    <a:pt x="3186" y="6566"/>
                    <a:pt x="4649" y="4325"/>
                    <a:pt x="6773" y="2885"/>
                  </a:cubicBezTo>
                  <a:cubicBezTo>
                    <a:pt x="8125" y="1976"/>
                    <a:pt x="9727" y="1463"/>
                    <a:pt x="11364" y="1463"/>
                  </a:cubicBezTo>
                  <a:cubicBezTo>
                    <a:pt x="11469" y="1463"/>
                    <a:pt x="11575" y="1465"/>
                    <a:pt x="11680" y="1470"/>
                  </a:cubicBezTo>
                  <a:cubicBezTo>
                    <a:pt x="9179" y="644"/>
                    <a:pt x="7457" y="172"/>
                    <a:pt x="7457" y="172"/>
                  </a:cubicBezTo>
                  <a:cubicBezTo>
                    <a:pt x="7137" y="56"/>
                    <a:pt x="6806" y="1"/>
                    <a:pt x="647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52310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6" name="Google Shape;1316;p21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1317" name="Google Shape;1317;p21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1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1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1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1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1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1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1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1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1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1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1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1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21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21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1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1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1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1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1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1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1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1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41" name="Google Shape;1341;p21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2" name="Google Shape;1342;p21"/>
          <p:cNvSpPr txBox="1">
            <a:spLocks noGrp="1"/>
          </p:cNvSpPr>
          <p:nvPr>
            <p:ph type="subTitle" idx="1"/>
          </p:nvPr>
        </p:nvSpPr>
        <p:spPr>
          <a:xfrm>
            <a:off x="1658567" y="1754767"/>
            <a:ext cx="39204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343" name="Google Shape;1343;p21"/>
          <p:cNvSpPr txBox="1">
            <a:spLocks noGrp="1"/>
          </p:cNvSpPr>
          <p:nvPr>
            <p:ph type="body" idx="2"/>
          </p:nvPr>
        </p:nvSpPr>
        <p:spPr>
          <a:xfrm>
            <a:off x="2062017" y="3759200"/>
            <a:ext cx="4006000" cy="2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44" name="Google Shape;1344;p21"/>
          <p:cNvSpPr txBox="1">
            <a:spLocks noGrp="1"/>
          </p:cNvSpPr>
          <p:nvPr>
            <p:ph type="body" idx="3"/>
          </p:nvPr>
        </p:nvSpPr>
        <p:spPr>
          <a:xfrm>
            <a:off x="6118784" y="3759000"/>
            <a:ext cx="4011200" cy="2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45" name="Google Shape;1345;p21"/>
          <p:cNvSpPr txBox="1">
            <a:spLocks noGrp="1"/>
          </p:cNvSpPr>
          <p:nvPr>
            <p:ph type="subTitle" idx="4"/>
          </p:nvPr>
        </p:nvSpPr>
        <p:spPr>
          <a:xfrm>
            <a:off x="5207000" y="2871671"/>
            <a:ext cx="1778000" cy="63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67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46" name="Google Shape;1346;p21"/>
          <p:cNvGrpSpPr/>
          <p:nvPr/>
        </p:nvGrpSpPr>
        <p:grpSpPr>
          <a:xfrm>
            <a:off x="10601359" y="5630957"/>
            <a:ext cx="1110536" cy="1183027"/>
            <a:chOff x="2293493" y="3811393"/>
            <a:chExt cx="832902" cy="887270"/>
          </a:xfrm>
        </p:grpSpPr>
        <p:sp>
          <p:nvSpPr>
            <p:cNvPr id="1347" name="Google Shape;1347;p21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1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1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1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1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1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1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4" name="Google Shape;1354;p21"/>
          <p:cNvGrpSpPr/>
          <p:nvPr/>
        </p:nvGrpSpPr>
        <p:grpSpPr>
          <a:xfrm flipH="1">
            <a:off x="41464" y="5054298"/>
            <a:ext cx="1524541" cy="1686181"/>
            <a:chOff x="6758394" y="3187198"/>
            <a:chExt cx="1143406" cy="1264636"/>
          </a:xfrm>
        </p:grpSpPr>
        <p:sp>
          <p:nvSpPr>
            <p:cNvPr id="1355" name="Google Shape;1355;p21"/>
            <p:cNvSpPr/>
            <p:nvPr/>
          </p:nvSpPr>
          <p:spPr>
            <a:xfrm>
              <a:off x="6758394" y="3187198"/>
              <a:ext cx="1143406" cy="1131570"/>
            </a:xfrm>
            <a:custGeom>
              <a:avLst/>
              <a:gdLst/>
              <a:ahLst/>
              <a:cxnLst/>
              <a:rect l="l" t="t" r="r" b="b"/>
              <a:pathLst>
                <a:path w="43180" h="42733" extrusionOk="0">
                  <a:moveTo>
                    <a:pt x="7315" y="1"/>
                  </a:moveTo>
                  <a:lnTo>
                    <a:pt x="0" y="41411"/>
                  </a:lnTo>
                  <a:lnTo>
                    <a:pt x="7433" y="42732"/>
                  </a:lnTo>
                  <a:cubicBezTo>
                    <a:pt x="14087" y="28079"/>
                    <a:pt x="27135" y="16518"/>
                    <a:pt x="42330" y="11209"/>
                  </a:cubicBezTo>
                  <a:lnTo>
                    <a:pt x="43180" y="6348"/>
                  </a:lnTo>
                  <a:lnTo>
                    <a:pt x="39239" y="5640"/>
                  </a:lnTo>
                  <a:lnTo>
                    <a:pt x="38909" y="7599"/>
                  </a:lnTo>
                  <a:cubicBezTo>
                    <a:pt x="39967" y="8436"/>
                    <a:pt x="39336" y="10078"/>
                    <a:pt x="38094" y="10078"/>
                  </a:cubicBezTo>
                  <a:cubicBezTo>
                    <a:pt x="38007" y="10078"/>
                    <a:pt x="37916" y="10070"/>
                    <a:pt x="37824" y="10053"/>
                  </a:cubicBezTo>
                  <a:cubicBezTo>
                    <a:pt x="36408" y="9817"/>
                    <a:pt x="36266" y="7811"/>
                    <a:pt x="37658" y="7386"/>
                  </a:cubicBezTo>
                  <a:lnTo>
                    <a:pt x="37989" y="5428"/>
                  </a:lnTo>
                  <a:lnTo>
                    <a:pt x="34803" y="4862"/>
                  </a:lnTo>
                  <a:lnTo>
                    <a:pt x="34449" y="6820"/>
                  </a:lnTo>
                  <a:cubicBezTo>
                    <a:pt x="35514" y="7641"/>
                    <a:pt x="34869" y="9295"/>
                    <a:pt x="33612" y="9295"/>
                  </a:cubicBezTo>
                  <a:cubicBezTo>
                    <a:pt x="33532" y="9295"/>
                    <a:pt x="33449" y="9288"/>
                    <a:pt x="33364" y="9274"/>
                  </a:cubicBezTo>
                  <a:cubicBezTo>
                    <a:pt x="31948" y="9014"/>
                    <a:pt x="31807" y="7032"/>
                    <a:pt x="33199" y="6608"/>
                  </a:cubicBezTo>
                  <a:lnTo>
                    <a:pt x="33553" y="4626"/>
                  </a:lnTo>
                  <a:lnTo>
                    <a:pt x="30344" y="4059"/>
                  </a:lnTo>
                  <a:lnTo>
                    <a:pt x="29990" y="6041"/>
                  </a:lnTo>
                  <a:cubicBezTo>
                    <a:pt x="31070" y="6857"/>
                    <a:pt x="30420" y="8497"/>
                    <a:pt x="29175" y="8497"/>
                  </a:cubicBezTo>
                  <a:cubicBezTo>
                    <a:pt x="29088" y="8497"/>
                    <a:pt x="28998" y="8489"/>
                    <a:pt x="28905" y="8472"/>
                  </a:cubicBezTo>
                  <a:cubicBezTo>
                    <a:pt x="27489" y="8236"/>
                    <a:pt x="27371" y="6254"/>
                    <a:pt x="28739" y="5805"/>
                  </a:cubicBezTo>
                  <a:lnTo>
                    <a:pt x="29093" y="3847"/>
                  </a:lnTo>
                  <a:lnTo>
                    <a:pt x="25884" y="3281"/>
                  </a:lnTo>
                  <a:lnTo>
                    <a:pt x="25530" y="5239"/>
                  </a:lnTo>
                  <a:cubicBezTo>
                    <a:pt x="26612" y="6056"/>
                    <a:pt x="25980" y="7718"/>
                    <a:pt x="24736" y="7718"/>
                  </a:cubicBezTo>
                  <a:cubicBezTo>
                    <a:pt x="24650" y="7718"/>
                    <a:pt x="24561" y="7710"/>
                    <a:pt x="24469" y="7693"/>
                  </a:cubicBezTo>
                  <a:cubicBezTo>
                    <a:pt x="23029" y="7434"/>
                    <a:pt x="22911" y="5452"/>
                    <a:pt x="24280" y="5027"/>
                  </a:cubicBezTo>
                  <a:lnTo>
                    <a:pt x="24634" y="3045"/>
                  </a:lnTo>
                  <a:lnTo>
                    <a:pt x="21425" y="2478"/>
                  </a:lnTo>
                  <a:lnTo>
                    <a:pt x="21095" y="4460"/>
                  </a:lnTo>
                  <a:cubicBezTo>
                    <a:pt x="22159" y="5281"/>
                    <a:pt x="21514" y="6935"/>
                    <a:pt x="20258" y="6935"/>
                  </a:cubicBezTo>
                  <a:cubicBezTo>
                    <a:pt x="20177" y="6935"/>
                    <a:pt x="20094" y="6929"/>
                    <a:pt x="20009" y="6914"/>
                  </a:cubicBezTo>
                  <a:cubicBezTo>
                    <a:pt x="18593" y="6655"/>
                    <a:pt x="18452" y="4673"/>
                    <a:pt x="19844" y="4225"/>
                  </a:cubicBezTo>
                  <a:lnTo>
                    <a:pt x="20174" y="2266"/>
                  </a:lnTo>
                  <a:lnTo>
                    <a:pt x="16989" y="1700"/>
                  </a:lnTo>
                  <a:lnTo>
                    <a:pt x="16611" y="3682"/>
                  </a:lnTo>
                  <a:cubicBezTo>
                    <a:pt x="17670" y="4498"/>
                    <a:pt x="17039" y="6137"/>
                    <a:pt x="15797" y="6137"/>
                  </a:cubicBezTo>
                  <a:cubicBezTo>
                    <a:pt x="15709" y="6137"/>
                    <a:pt x="15619" y="6129"/>
                    <a:pt x="15526" y="6112"/>
                  </a:cubicBezTo>
                  <a:cubicBezTo>
                    <a:pt x="14110" y="5876"/>
                    <a:pt x="13969" y="3894"/>
                    <a:pt x="15361" y="3446"/>
                  </a:cubicBezTo>
                  <a:lnTo>
                    <a:pt x="15715" y="1487"/>
                  </a:lnTo>
                  <a:lnTo>
                    <a:pt x="12506" y="921"/>
                  </a:lnTo>
                  <a:lnTo>
                    <a:pt x="12152" y="2880"/>
                  </a:lnTo>
                  <a:cubicBezTo>
                    <a:pt x="13233" y="3696"/>
                    <a:pt x="12581" y="5358"/>
                    <a:pt x="11334" y="5358"/>
                  </a:cubicBezTo>
                  <a:cubicBezTo>
                    <a:pt x="11248" y="5358"/>
                    <a:pt x="11158" y="5350"/>
                    <a:pt x="11067" y="5334"/>
                  </a:cubicBezTo>
                  <a:cubicBezTo>
                    <a:pt x="9651" y="5074"/>
                    <a:pt x="9533" y="3092"/>
                    <a:pt x="10901" y="2667"/>
                  </a:cubicBezTo>
                  <a:lnTo>
                    <a:pt x="11255" y="685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1"/>
            <p:cNvSpPr/>
            <p:nvPr/>
          </p:nvSpPr>
          <p:spPr>
            <a:xfrm>
              <a:off x="6955196" y="3483990"/>
              <a:ext cx="924126" cy="967844"/>
            </a:xfrm>
            <a:custGeom>
              <a:avLst/>
              <a:gdLst/>
              <a:ahLst/>
              <a:cxnLst/>
              <a:rect l="l" t="t" r="r" b="b"/>
              <a:pathLst>
                <a:path w="34899" h="36550" extrusionOk="0">
                  <a:moveTo>
                    <a:pt x="34898" y="1"/>
                  </a:moveTo>
                  <a:lnTo>
                    <a:pt x="34898" y="1"/>
                  </a:lnTo>
                  <a:cubicBezTo>
                    <a:pt x="19703" y="5310"/>
                    <a:pt x="6655" y="16871"/>
                    <a:pt x="1" y="31524"/>
                  </a:cubicBezTo>
                  <a:lnTo>
                    <a:pt x="28433" y="36550"/>
                  </a:lnTo>
                  <a:lnTo>
                    <a:pt x="34898" y="1"/>
                  </a:lnTo>
                  <a:close/>
                </a:path>
              </a:pathLst>
            </a:custGeom>
            <a:solidFill>
              <a:srgbClr val="F4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1"/>
            <p:cNvSpPr/>
            <p:nvPr/>
          </p:nvSpPr>
          <p:spPr>
            <a:xfrm>
              <a:off x="6974579" y="3510868"/>
              <a:ext cx="791646" cy="163090"/>
            </a:xfrm>
            <a:custGeom>
              <a:avLst/>
              <a:gdLst/>
              <a:ahLst/>
              <a:cxnLst/>
              <a:rect l="l" t="t" r="r" b="b"/>
              <a:pathLst>
                <a:path w="29896" h="6159" extrusionOk="0">
                  <a:moveTo>
                    <a:pt x="166" y="0"/>
                  </a:moveTo>
                  <a:lnTo>
                    <a:pt x="0" y="897"/>
                  </a:lnTo>
                  <a:lnTo>
                    <a:pt x="29754" y="6159"/>
                  </a:lnTo>
                  <a:lnTo>
                    <a:pt x="29896" y="523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1"/>
            <p:cNvSpPr/>
            <p:nvPr/>
          </p:nvSpPr>
          <p:spPr>
            <a:xfrm>
              <a:off x="6948946" y="3650816"/>
              <a:ext cx="791673" cy="163117"/>
            </a:xfrm>
            <a:custGeom>
              <a:avLst/>
              <a:gdLst/>
              <a:ahLst/>
              <a:cxnLst/>
              <a:rect l="l" t="t" r="r" b="b"/>
              <a:pathLst>
                <a:path w="29897" h="6160" extrusionOk="0">
                  <a:moveTo>
                    <a:pt x="166" y="1"/>
                  </a:moveTo>
                  <a:lnTo>
                    <a:pt x="1" y="897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1"/>
            <p:cNvSpPr/>
            <p:nvPr/>
          </p:nvSpPr>
          <p:spPr>
            <a:xfrm>
              <a:off x="6924584" y="3791401"/>
              <a:ext cx="791646" cy="163117"/>
            </a:xfrm>
            <a:custGeom>
              <a:avLst/>
              <a:gdLst/>
              <a:ahLst/>
              <a:cxnLst/>
              <a:rect l="l" t="t" r="r" b="b"/>
              <a:pathLst>
                <a:path w="29896" h="6160" extrusionOk="0">
                  <a:moveTo>
                    <a:pt x="166" y="1"/>
                  </a:moveTo>
                  <a:lnTo>
                    <a:pt x="1" y="921"/>
                  </a:lnTo>
                  <a:lnTo>
                    <a:pt x="29731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1"/>
            <p:cNvSpPr/>
            <p:nvPr/>
          </p:nvSpPr>
          <p:spPr>
            <a:xfrm>
              <a:off x="6899587" y="3931985"/>
              <a:ext cx="791673" cy="163090"/>
            </a:xfrm>
            <a:custGeom>
              <a:avLst/>
              <a:gdLst/>
              <a:ahLst/>
              <a:cxnLst/>
              <a:rect l="l" t="t" r="r" b="b"/>
              <a:pathLst>
                <a:path w="29897" h="6159" extrusionOk="0">
                  <a:moveTo>
                    <a:pt x="166" y="1"/>
                  </a:moveTo>
                  <a:lnTo>
                    <a:pt x="1" y="921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1"/>
            <p:cNvSpPr/>
            <p:nvPr/>
          </p:nvSpPr>
          <p:spPr>
            <a:xfrm>
              <a:off x="6874616" y="4073205"/>
              <a:ext cx="792255" cy="162455"/>
            </a:xfrm>
            <a:custGeom>
              <a:avLst/>
              <a:gdLst/>
              <a:ahLst/>
              <a:cxnLst/>
              <a:rect l="l" t="t" r="r" b="b"/>
              <a:pathLst>
                <a:path w="29919" h="6135" extrusionOk="0">
                  <a:moveTo>
                    <a:pt x="165" y="0"/>
                  </a:moveTo>
                  <a:lnTo>
                    <a:pt x="0" y="897"/>
                  </a:lnTo>
                  <a:lnTo>
                    <a:pt x="29754" y="6135"/>
                  </a:lnTo>
                  <a:lnTo>
                    <a:pt x="29919" y="52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2" name="Google Shape;1362;p21"/>
          <p:cNvGrpSpPr/>
          <p:nvPr/>
        </p:nvGrpSpPr>
        <p:grpSpPr>
          <a:xfrm>
            <a:off x="9962117" y="5109969"/>
            <a:ext cx="981420" cy="1768659"/>
            <a:chOff x="1672423" y="3253452"/>
            <a:chExt cx="736065" cy="1326494"/>
          </a:xfrm>
        </p:grpSpPr>
        <p:sp>
          <p:nvSpPr>
            <p:cNvPr id="1363" name="Google Shape;1363;p21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1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1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1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1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1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1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1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1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72" name="Google Shape;1372;p21"/>
          <p:cNvSpPr txBox="1">
            <a:spLocks noGrp="1"/>
          </p:cNvSpPr>
          <p:nvPr>
            <p:ph type="title"/>
          </p:nvPr>
        </p:nvSpPr>
        <p:spPr>
          <a:xfrm>
            <a:off x="1662167" y="728100"/>
            <a:ext cx="51832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grpSp>
        <p:nvGrpSpPr>
          <p:cNvPr id="1373" name="Google Shape;1373;p21"/>
          <p:cNvGrpSpPr/>
          <p:nvPr/>
        </p:nvGrpSpPr>
        <p:grpSpPr>
          <a:xfrm rot="-298095" flipH="1">
            <a:off x="1445667" y="6068659"/>
            <a:ext cx="637335" cy="547477"/>
            <a:chOff x="5263209" y="4056946"/>
            <a:chExt cx="478022" cy="410626"/>
          </a:xfrm>
        </p:grpSpPr>
        <p:sp>
          <p:nvSpPr>
            <p:cNvPr id="1374" name="Google Shape;1374;p21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1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1"/>
            <p:cNvSpPr/>
            <p:nvPr/>
          </p:nvSpPr>
          <p:spPr>
            <a:xfrm>
              <a:off x="5422595" y="4062506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1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1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1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1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1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1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1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26003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8" name="Google Shape;1118;p16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1119" name="Google Shape;1119;p16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6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6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6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6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6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6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6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6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6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6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6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6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6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6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6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6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6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6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6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6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6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6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6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3" name="Google Shape;1143;p16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4" name="Google Shape;1144;p16"/>
          <p:cNvSpPr txBox="1">
            <a:spLocks noGrp="1"/>
          </p:cNvSpPr>
          <p:nvPr>
            <p:ph type="title"/>
          </p:nvPr>
        </p:nvSpPr>
        <p:spPr>
          <a:xfrm>
            <a:off x="950967" y="780692"/>
            <a:ext cx="1034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418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196D8-7821-4994-B1AB-9A9F58218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0F371-7176-4B0C-89AE-2FAFBB703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B10F6-E39E-40A4-A45D-1E654017B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AB82-C4C8-44AC-B6D0-6A35B6EE27CA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33A28-8495-488B-9C13-5960607E8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96479-62DC-4DCF-AA99-20A6600B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939A-8C3B-491A-8704-51F2B3F71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73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195A4-8E13-4D92-BD24-F4AD38248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65BD7-74A0-4FA0-B37D-B0A80BC73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6637D-4179-4D09-894F-FB28AD95B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AB82-C4C8-44AC-B6D0-6A35B6EE27CA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4EAAF-2450-4159-99DE-4C278BD4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94825-D6BA-40FE-AB7F-7F15A8F9B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939A-8C3B-491A-8704-51F2B3F71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44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6F705-DE47-47DA-8486-D01382313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3D334-27F3-4B3C-9F84-500D43B89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66CA3-3A83-49F5-B57B-B1F50D4A7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AC5DD-BB43-4048-9E8A-8656C8245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AB82-C4C8-44AC-B6D0-6A35B6EE27CA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4F177-2A5D-4105-A705-4A86E81E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19586-8E97-43B8-B6B7-BEF5AF01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939A-8C3B-491A-8704-51F2B3F71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08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3EDD5-32AA-4377-AFAB-17B05CE24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155FD-7A90-4233-9AC9-51B333F81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1EBA1-62A8-45F0-B5CB-1ADDACB75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4DB7ED-A2FA-426F-B381-7F94F2352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6AD9F-9BDF-452D-988C-1E79ADDD5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0C73AF-EF10-45AF-8169-69FAB082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AB82-C4C8-44AC-B6D0-6A35B6EE27CA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251384-FFF3-4E21-B1F1-AB0268703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7A6AB6-ECC6-4029-8026-12A4FD52D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939A-8C3B-491A-8704-51F2B3F71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70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81465-E9A6-44E7-84F5-03ADD3738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757AF2-5C62-4FB7-8687-FD343D6A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AB82-C4C8-44AC-B6D0-6A35B6EE27CA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4D6B91-5CF7-4331-9C55-253529E88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D59E9-1B65-4B25-9B73-DD2EEFAAC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939A-8C3B-491A-8704-51F2B3F71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16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B9199B-6F33-4F84-A8FD-800D0EB8B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AB82-C4C8-44AC-B6D0-6A35B6EE27CA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804FB3-D5A2-43AC-A8EF-55FF31D3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0AF76-CE55-4D2E-B772-74E74C22F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939A-8C3B-491A-8704-51F2B3F71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09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DCE06-95FA-4E62-87D7-E922A768B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C0124-7E06-40B2-A6D8-D28997B9B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2217D-FA2B-4792-A801-F806C2228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3C80E-3888-448A-9707-9B17E7081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AB82-C4C8-44AC-B6D0-6A35B6EE27CA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7179A-E9C8-4121-88DC-D51DD6479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AD4BE3-A6AB-41CC-9B3F-63BB6240A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939A-8C3B-491A-8704-51F2B3F71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3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67E9-DAAA-4AD7-9E77-CA1C007CA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787B20-97D3-43AA-B9E1-E1EA25540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315D7D-9D7D-43FE-B73B-01EB05867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4C366-4F3A-45E0-92B8-6110435E9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AB82-C4C8-44AC-B6D0-6A35B6EE27CA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4E7F-C935-4D92-98AE-2A220BDB9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2F9C9-0B40-48D1-A9D2-3BC81E904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939A-8C3B-491A-8704-51F2B3F71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05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E740B7-D93B-40CB-A9A2-E462370D1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246C2-1994-46D4-B20E-A4CF811FC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850E6-0171-432B-B07A-1C8C45D5B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CAB82-C4C8-44AC-B6D0-6A35B6EE27CA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E8039-5841-4AB8-8EA0-F1B7D85B9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EE098-DB27-4798-8959-DD78E5E27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F939A-8C3B-491A-8704-51F2B3F71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55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customXml" Target="../ink/ink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fif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531B35-E289-4C80-8E36-03E6F8DF6F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9BAD3-DAD7-4FE0-B68D-F32DE94888E9}"/>
              </a:ext>
            </a:extLst>
          </p:cNvPr>
          <p:cNvSpPr txBox="1"/>
          <p:nvPr/>
        </p:nvSpPr>
        <p:spPr>
          <a:xfrm>
            <a:off x="3057845" y="569371"/>
            <a:ext cx="6964257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477869">
              <a:defRPr/>
            </a:pPr>
            <a:r>
              <a:rPr lang="en-US" sz="2667" b="1" dirty="0"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TRƯỜNG TIỂU HỌC THANH AM</a:t>
            </a:r>
          </a:p>
        </p:txBody>
      </p:sp>
      <p:sp>
        <p:nvSpPr>
          <p:cNvPr id="8" name="文本框 52">
            <a:extLst>
              <a:ext uri="{FF2B5EF4-FFF2-40B4-BE49-F238E27FC236}">
                <a16:creationId xmlns:a16="http://schemas.microsoft.com/office/drawing/2014/main" id="{65349D5C-24F5-4235-A499-67ECDE5D047F}"/>
              </a:ext>
            </a:extLst>
          </p:cNvPr>
          <p:cNvSpPr txBox="1"/>
          <p:nvPr/>
        </p:nvSpPr>
        <p:spPr>
          <a:xfrm>
            <a:off x="2586407" y="1808580"/>
            <a:ext cx="7019187" cy="209288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6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CHÀO MỪNG CÁC CON ĐẾN VỚI TIẾT HỌC</a:t>
            </a:r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BB3CC6EC-39AC-4127-8F46-9AF5C42B8713}"/>
              </a:ext>
            </a:extLst>
          </p:cNvPr>
          <p:cNvSpPr/>
          <p:nvPr/>
        </p:nvSpPr>
        <p:spPr>
          <a:xfrm>
            <a:off x="4381790" y="2574630"/>
            <a:ext cx="2867001" cy="1921517"/>
          </a:xfrm>
          <a:prstGeom prst="hear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69" dirty="0">
              <a:solidFill>
                <a:srgbClr val="FF0000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A0BCAA1C-1471-462E-ADF3-BB16A5DC73FD}"/>
              </a:ext>
            </a:extLst>
          </p:cNvPr>
          <p:cNvSpPr/>
          <p:nvPr/>
        </p:nvSpPr>
        <p:spPr>
          <a:xfrm>
            <a:off x="4555307" y="2763387"/>
            <a:ext cx="2519965" cy="1723091"/>
          </a:xfrm>
          <a:prstGeom prst="hear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69" dirty="0">
              <a:solidFill>
                <a:srgbClr val="FF0000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4CF06F48-7564-4759-9178-DB68DB9AA810}"/>
              </a:ext>
            </a:extLst>
          </p:cNvPr>
          <p:cNvSpPr/>
          <p:nvPr/>
        </p:nvSpPr>
        <p:spPr>
          <a:xfrm>
            <a:off x="4719707" y="2906480"/>
            <a:ext cx="2191171" cy="1480913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1A1</a:t>
            </a:r>
          </a:p>
        </p:txBody>
      </p:sp>
      <p:sp>
        <p:nvSpPr>
          <p:cNvPr id="13" name="文本框 15">
            <a:extLst>
              <a:ext uri="{FF2B5EF4-FFF2-40B4-BE49-F238E27FC236}">
                <a16:creationId xmlns:a16="http://schemas.microsoft.com/office/drawing/2014/main" id="{77F58D72-102D-4D26-8431-97893BBE270F}"/>
              </a:ext>
            </a:extLst>
          </p:cNvPr>
          <p:cNvSpPr txBox="1"/>
          <p:nvPr/>
        </p:nvSpPr>
        <p:spPr>
          <a:xfrm>
            <a:off x="3057844" y="4684904"/>
            <a:ext cx="6547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800" b="1" noProof="1">
                <a:solidFill>
                  <a:srgbClr val="FF0000"/>
                </a:solidFill>
                <a:latin typeface="#Li-N UTM Edwardian" panose="020406030505060202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Cô giáo: Lê Thị Thu Hồng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2DA33-A427-46E8-A572-4AEC2E773B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8" name="Google Shape;4018;p65"/>
          <p:cNvGrpSpPr/>
          <p:nvPr/>
        </p:nvGrpSpPr>
        <p:grpSpPr>
          <a:xfrm>
            <a:off x="8650811" y="2165846"/>
            <a:ext cx="874040" cy="747573"/>
            <a:chOff x="6418338" y="1326035"/>
            <a:chExt cx="730314" cy="624643"/>
          </a:xfrm>
        </p:grpSpPr>
        <p:sp>
          <p:nvSpPr>
            <p:cNvPr id="4019" name="Google Shape;4019;p65"/>
            <p:cNvSpPr/>
            <p:nvPr/>
          </p:nvSpPr>
          <p:spPr>
            <a:xfrm>
              <a:off x="6418338" y="1464488"/>
              <a:ext cx="730314" cy="486189"/>
            </a:xfrm>
            <a:custGeom>
              <a:avLst/>
              <a:gdLst/>
              <a:ahLst/>
              <a:cxnLst/>
              <a:rect l="l" t="t" r="r" b="b"/>
              <a:pathLst>
                <a:path w="44688" h="29750" extrusionOk="0">
                  <a:moveTo>
                    <a:pt x="43860" y="0"/>
                  </a:moveTo>
                  <a:lnTo>
                    <a:pt x="0" y="1153"/>
                  </a:lnTo>
                  <a:lnTo>
                    <a:pt x="727" y="29750"/>
                  </a:lnTo>
                  <a:lnTo>
                    <a:pt x="44687" y="28497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0" name="Google Shape;4020;p65"/>
            <p:cNvSpPr/>
            <p:nvPr/>
          </p:nvSpPr>
          <p:spPr>
            <a:xfrm>
              <a:off x="6462577" y="1510362"/>
              <a:ext cx="640201" cy="394443"/>
            </a:xfrm>
            <a:custGeom>
              <a:avLst/>
              <a:gdLst/>
              <a:ahLst/>
              <a:cxnLst/>
              <a:rect l="l" t="t" r="r" b="b"/>
              <a:pathLst>
                <a:path w="39174" h="24136" extrusionOk="0">
                  <a:moveTo>
                    <a:pt x="38547" y="0"/>
                  </a:moveTo>
                  <a:lnTo>
                    <a:pt x="0" y="1053"/>
                  </a:lnTo>
                  <a:lnTo>
                    <a:pt x="627" y="24136"/>
                  </a:lnTo>
                  <a:lnTo>
                    <a:pt x="39173" y="23083"/>
                  </a:lnTo>
                  <a:lnTo>
                    <a:pt x="385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1" name="Google Shape;4021;p65"/>
            <p:cNvSpPr/>
            <p:nvPr/>
          </p:nvSpPr>
          <p:spPr>
            <a:xfrm>
              <a:off x="6544486" y="1643472"/>
              <a:ext cx="153620" cy="151969"/>
            </a:xfrm>
            <a:custGeom>
              <a:avLst/>
              <a:gdLst/>
              <a:ahLst/>
              <a:cxnLst/>
              <a:rect l="l" t="t" r="r" b="b"/>
              <a:pathLst>
                <a:path w="9400" h="9299" extrusionOk="0">
                  <a:moveTo>
                    <a:pt x="4913" y="2632"/>
                  </a:moveTo>
                  <a:lnTo>
                    <a:pt x="5640" y="4813"/>
                  </a:lnTo>
                  <a:lnTo>
                    <a:pt x="4186" y="4813"/>
                  </a:lnTo>
                  <a:lnTo>
                    <a:pt x="4913" y="2632"/>
                  </a:lnTo>
                  <a:close/>
                  <a:moveTo>
                    <a:pt x="3760" y="1"/>
                  </a:moveTo>
                  <a:lnTo>
                    <a:pt x="1" y="8372"/>
                  </a:lnTo>
                  <a:lnTo>
                    <a:pt x="2507" y="9299"/>
                  </a:lnTo>
                  <a:lnTo>
                    <a:pt x="3259" y="7319"/>
                  </a:lnTo>
                  <a:lnTo>
                    <a:pt x="6392" y="7219"/>
                  </a:lnTo>
                  <a:lnTo>
                    <a:pt x="7018" y="9299"/>
                  </a:lnTo>
                  <a:lnTo>
                    <a:pt x="9399" y="8672"/>
                  </a:lnTo>
                  <a:lnTo>
                    <a:pt x="62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2" name="Google Shape;4022;p65"/>
            <p:cNvSpPr/>
            <p:nvPr/>
          </p:nvSpPr>
          <p:spPr>
            <a:xfrm>
              <a:off x="6735775" y="1636918"/>
              <a:ext cx="117977" cy="156888"/>
            </a:xfrm>
            <a:custGeom>
              <a:avLst/>
              <a:gdLst/>
              <a:ahLst/>
              <a:cxnLst/>
              <a:rect l="l" t="t" r="r" b="b"/>
              <a:pathLst>
                <a:path w="7219" h="9600" extrusionOk="0">
                  <a:moveTo>
                    <a:pt x="3033" y="1880"/>
                  </a:moveTo>
                  <a:cubicBezTo>
                    <a:pt x="3559" y="1880"/>
                    <a:pt x="3960" y="2181"/>
                    <a:pt x="3960" y="2607"/>
                  </a:cubicBezTo>
                  <a:cubicBezTo>
                    <a:pt x="3960" y="3118"/>
                    <a:pt x="3410" y="3495"/>
                    <a:pt x="2814" y="3495"/>
                  </a:cubicBezTo>
                  <a:cubicBezTo>
                    <a:pt x="2678" y="3495"/>
                    <a:pt x="2540" y="3476"/>
                    <a:pt x="2406" y="3434"/>
                  </a:cubicBezTo>
                  <a:lnTo>
                    <a:pt x="2406" y="2081"/>
                  </a:lnTo>
                  <a:cubicBezTo>
                    <a:pt x="2607" y="1981"/>
                    <a:pt x="2707" y="1880"/>
                    <a:pt x="3033" y="1880"/>
                  </a:cubicBezTo>
                  <a:close/>
                  <a:moveTo>
                    <a:pt x="3381" y="5529"/>
                  </a:moveTo>
                  <a:cubicBezTo>
                    <a:pt x="3970" y="5529"/>
                    <a:pt x="4486" y="5813"/>
                    <a:pt x="4486" y="6367"/>
                  </a:cubicBezTo>
                  <a:cubicBezTo>
                    <a:pt x="4486" y="6993"/>
                    <a:pt x="3860" y="7519"/>
                    <a:pt x="3033" y="7519"/>
                  </a:cubicBezTo>
                  <a:cubicBezTo>
                    <a:pt x="2832" y="7519"/>
                    <a:pt x="2707" y="7419"/>
                    <a:pt x="2506" y="7419"/>
                  </a:cubicBezTo>
                  <a:lnTo>
                    <a:pt x="2506" y="5740"/>
                  </a:lnTo>
                  <a:cubicBezTo>
                    <a:pt x="2780" y="5599"/>
                    <a:pt x="3090" y="5529"/>
                    <a:pt x="3381" y="5529"/>
                  </a:cubicBezTo>
                  <a:close/>
                  <a:moveTo>
                    <a:pt x="3133" y="1"/>
                  </a:moveTo>
                  <a:cubicBezTo>
                    <a:pt x="2306" y="101"/>
                    <a:pt x="727" y="201"/>
                    <a:pt x="0" y="627"/>
                  </a:cubicBezTo>
                  <a:lnTo>
                    <a:pt x="201" y="9600"/>
                  </a:lnTo>
                  <a:lnTo>
                    <a:pt x="2080" y="9499"/>
                  </a:lnTo>
                  <a:cubicBezTo>
                    <a:pt x="5539" y="9399"/>
                    <a:pt x="7218" y="8447"/>
                    <a:pt x="7093" y="6567"/>
                  </a:cubicBezTo>
                  <a:cubicBezTo>
                    <a:pt x="7093" y="5246"/>
                    <a:pt x="6244" y="4256"/>
                    <a:pt x="5224" y="4256"/>
                  </a:cubicBezTo>
                  <a:cubicBezTo>
                    <a:pt x="5121" y="4256"/>
                    <a:pt x="5017" y="4266"/>
                    <a:pt x="4912" y="4286"/>
                  </a:cubicBezTo>
                  <a:cubicBezTo>
                    <a:pt x="5739" y="4061"/>
                    <a:pt x="6266" y="3133"/>
                    <a:pt x="6266" y="2181"/>
                  </a:cubicBezTo>
                  <a:cubicBezTo>
                    <a:pt x="6165" y="928"/>
                    <a:pt x="4587" y="1"/>
                    <a:pt x="3133" y="1"/>
                  </a:cubicBezTo>
                  <a:close/>
                </a:path>
              </a:pathLst>
            </a:custGeom>
            <a:solidFill>
              <a:srgbClr val="D1C7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3" name="Google Shape;4023;p65"/>
            <p:cNvSpPr/>
            <p:nvPr/>
          </p:nvSpPr>
          <p:spPr>
            <a:xfrm>
              <a:off x="6884442" y="1633110"/>
              <a:ext cx="145023" cy="155842"/>
            </a:xfrm>
            <a:custGeom>
              <a:avLst/>
              <a:gdLst/>
              <a:ahLst/>
              <a:cxnLst/>
              <a:rect l="l" t="t" r="r" b="b"/>
              <a:pathLst>
                <a:path w="8874" h="9536" extrusionOk="0">
                  <a:moveTo>
                    <a:pt x="4842" y="1"/>
                  </a:moveTo>
                  <a:cubicBezTo>
                    <a:pt x="4757" y="1"/>
                    <a:pt x="4672" y="3"/>
                    <a:pt x="4587" y="8"/>
                  </a:cubicBezTo>
                  <a:cubicBezTo>
                    <a:pt x="2081" y="133"/>
                    <a:pt x="1" y="2214"/>
                    <a:pt x="101" y="4820"/>
                  </a:cubicBezTo>
                  <a:cubicBezTo>
                    <a:pt x="199" y="7369"/>
                    <a:pt x="2191" y="9535"/>
                    <a:pt x="4623" y="9535"/>
                  </a:cubicBezTo>
                  <a:cubicBezTo>
                    <a:pt x="4678" y="9535"/>
                    <a:pt x="4733" y="9534"/>
                    <a:pt x="4788" y="9532"/>
                  </a:cubicBezTo>
                  <a:cubicBezTo>
                    <a:pt x="6768" y="9407"/>
                    <a:pt x="8547" y="8053"/>
                    <a:pt x="8873" y="6274"/>
                  </a:cubicBezTo>
                  <a:lnTo>
                    <a:pt x="6768" y="5547"/>
                  </a:lnTo>
                  <a:cubicBezTo>
                    <a:pt x="6668" y="6173"/>
                    <a:pt x="5840" y="7026"/>
                    <a:pt x="4788" y="7026"/>
                  </a:cubicBezTo>
                  <a:cubicBezTo>
                    <a:pt x="4727" y="7031"/>
                    <a:pt x="4666" y="7034"/>
                    <a:pt x="4606" y="7034"/>
                  </a:cubicBezTo>
                  <a:cubicBezTo>
                    <a:pt x="3529" y="7034"/>
                    <a:pt x="2607" y="6191"/>
                    <a:pt x="2607" y="4720"/>
                  </a:cubicBezTo>
                  <a:cubicBezTo>
                    <a:pt x="2507" y="3266"/>
                    <a:pt x="3535" y="2514"/>
                    <a:pt x="4688" y="2414"/>
                  </a:cubicBezTo>
                  <a:cubicBezTo>
                    <a:pt x="5740" y="2414"/>
                    <a:pt x="6567" y="3141"/>
                    <a:pt x="6768" y="3767"/>
                  </a:cubicBezTo>
                  <a:lnTo>
                    <a:pt x="8873" y="3041"/>
                  </a:lnTo>
                  <a:cubicBezTo>
                    <a:pt x="8372" y="964"/>
                    <a:pt x="6551" y="1"/>
                    <a:pt x="4842" y="1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4" name="Google Shape;4024;p65"/>
            <p:cNvSpPr/>
            <p:nvPr/>
          </p:nvSpPr>
          <p:spPr>
            <a:xfrm>
              <a:off x="6916801" y="1510362"/>
              <a:ext cx="148292" cy="3693"/>
            </a:xfrm>
            <a:custGeom>
              <a:avLst/>
              <a:gdLst/>
              <a:ahLst/>
              <a:cxnLst/>
              <a:rect l="l" t="t" r="r" b="b"/>
              <a:pathLst>
                <a:path w="9074" h="226" extrusionOk="0">
                  <a:moveTo>
                    <a:pt x="9074" y="0"/>
                  </a:moveTo>
                  <a:lnTo>
                    <a:pt x="1" y="226"/>
                  </a:lnTo>
                  <a:close/>
                </a:path>
              </a:pathLst>
            </a:custGeom>
            <a:solidFill>
              <a:srgbClr val="7387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5" name="Google Shape;4025;p65"/>
            <p:cNvSpPr/>
            <p:nvPr/>
          </p:nvSpPr>
          <p:spPr>
            <a:xfrm>
              <a:off x="6775095" y="1510362"/>
              <a:ext cx="289998" cy="217094"/>
            </a:xfrm>
            <a:custGeom>
              <a:avLst/>
              <a:gdLst/>
              <a:ahLst/>
              <a:cxnLst/>
              <a:rect l="l" t="t" r="r" b="b"/>
              <a:pathLst>
                <a:path w="17745" h="13284" extrusionOk="0">
                  <a:moveTo>
                    <a:pt x="627" y="9624"/>
                  </a:moveTo>
                  <a:cubicBezTo>
                    <a:pt x="301" y="9624"/>
                    <a:pt x="201" y="9725"/>
                    <a:pt x="0" y="9825"/>
                  </a:cubicBezTo>
                  <a:lnTo>
                    <a:pt x="0" y="11178"/>
                  </a:lnTo>
                  <a:cubicBezTo>
                    <a:pt x="100" y="11178"/>
                    <a:pt x="201" y="11278"/>
                    <a:pt x="301" y="11278"/>
                  </a:cubicBezTo>
                  <a:cubicBezTo>
                    <a:pt x="927" y="11278"/>
                    <a:pt x="1554" y="10877"/>
                    <a:pt x="1554" y="10351"/>
                  </a:cubicBezTo>
                  <a:cubicBezTo>
                    <a:pt x="1554" y="9925"/>
                    <a:pt x="1153" y="9624"/>
                    <a:pt x="627" y="9624"/>
                  </a:cubicBezTo>
                  <a:close/>
                  <a:moveTo>
                    <a:pt x="17745" y="0"/>
                  </a:moveTo>
                  <a:lnTo>
                    <a:pt x="8672" y="226"/>
                  </a:lnTo>
                  <a:lnTo>
                    <a:pt x="1153" y="7845"/>
                  </a:lnTo>
                  <a:cubicBezTo>
                    <a:pt x="2506" y="7945"/>
                    <a:pt x="3759" y="8772"/>
                    <a:pt x="3860" y="9925"/>
                  </a:cubicBezTo>
                  <a:cubicBezTo>
                    <a:pt x="3860" y="10877"/>
                    <a:pt x="3333" y="11805"/>
                    <a:pt x="2506" y="12030"/>
                  </a:cubicBezTo>
                  <a:lnTo>
                    <a:pt x="2707" y="12030"/>
                  </a:lnTo>
                  <a:cubicBezTo>
                    <a:pt x="3559" y="12030"/>
                    <a:pt x="4186" y="12532"/>
                    <a:pt x="4486" y="13283"/>
                  </a:cubicBezTo>
                  <a:lnTo>
                    <a:pt x="6993" y="10777"/>
                  </a:lnTo>
                  <a:cubicBezTo>
                    <a:pt x="7519" y="9298"/>
                    <a:pt x="8672" y="8146"/>
                    <a:pt x="10125" y="7745"/>
                  </a:cubicBezTo>
                  <a:lnTo>
                    <a:pt x="17745" y="0"/>
                  </a:lnTo>
                  <a:close/>
                </a:path>
              </a:pathLst>
            </a:custGeom>
            <a:solidFill>
              <a:srgbClr val="E1F4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6" name="Google Shape;4026;p65"/>
            <p:cNvSpPr/>
            <p:nvPr/>
          </p:nvSpPr>
          <p:spPr>
            <a:xfrm>
              <a:off x="6568656" y="1899460"/>
              <a:ext cx="108972" cy="3710"/>
            </a:xfrm>
            <a:custGeom>
              <a:avLst/>
              <a:gdLst/>
              <a:ahLst/>
              <a:cxnLst/>
              <a:rect l="l" t="t" r="r" b="b"/>
              <a:pathLst>
                <a:path w="6668" h="227" extrusionOk="0">
                  <a:moveTo>
                    <a:pt x="6667" y="1"/>
                  </a:moveTo>
                  <a:lnTo>
                    <a:pt x="0" y="226"/>
                  </a:lnTo>
                  <a:close/>
                </a:path>
              </a:pathLst>
            </a:custGeom>
            <a:solidFill>
              <a:srgbClr val="7387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7" name="Google Shape;4027;p65"/>
            <p:cNvSpPr/>
            <p:nvPr/>
          </p:nvSpPr>
          <p:spPr>
            <a:xfrm>
              <a:off x="6527702" y="1694673"/>
              <a:ext cx="257640" cy="208498"/>
            </a:xfrm>
            <a:custGeom>
              <a:avLst/>
              <a:gdLst/>
              <a:ahLst/>
              <a:cxnLst/>
              <a:rect l="l" t="t" r="r" b="b"/>
              <a:pathLst>
                <a:path w="15765" h="12758" extrusionOk="0">
                  <a:moveTo>
                    <a:pt x="12832" y="0"/>
                  </a:moveTo>
                  <a:lnTo>
                    <a:pt x="9599" y="3133"/>
                  </a:lnTo>
                  <a:lnTo>
                    <a:pt x="10426" y="5539"/>
                  </a:lnTo>
                  <a:lnTo>
                    <a:pt x="8045" y="6166"/>
                  </a:lnTo>
                  <a:lnTo>
                    <a:pt x="7719" y="5138"/>
                  </a:lnTo>
                  <a:lnTo>
                    <a:pt x="0" y="12757"/>
                  </a:lnTo>
                  <a:lnTo>
                    <a:pt x="2506" y="12757"/>
                  </a:lnTo>
                  <a:lnTo>
                    <a:pt x="9173" y="12532"/>
                  </a:lnTo>
                  <a:lnTo>
                    <a:pt x="15765" y="5965"/>
                  </a:lnTo>
                  <a:lnTo>
                    <a:pt x="14812" y="5965"/>
                  </a:lnTo>
                  <a:lnTo>
                    <a:pt x="12933" y="6066"/>
                  </a:lnTo>
                  <a:lnTo>
                    <a:pt x="12832" y="0"/>
                  </a:lnTo>
                  <a:close/>
                </a:path>
              </a:pathLst>
            </a:custGeom>
            <a:solidFill>
              <a:srgbClr val="E1F4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8" name="Google Shape;4028;p65"/>
            <p:cNvSpPr/>
            <p:nvPr/>
          </p:nvSpPr>
          <p:spPr>
            <a:xfrm>
              <a:off x="6653850" y="1745874"/>
              <a:ext cx="44255" cy="49567"/>
            </a:xfrm>
            <a:custGeom>
              <a:avLst/>
              <a:gdLst/>
              <a:ahLst/>
              <a:cxnLst/>
              <a:rect l="l" t="t" r="r" b="b"/>
              <a:pathLst>
                <a:path w="2708" h="3033" extrusionOk="0">
                  <a:moveTo>
                    <a:pt x="1880" y="0"/>
                  </a:moveTo>
                  <a:lnTo>
                    <a:pt x="0" y="2005"/>
                  </a:lnTo>
                  <a:lnTo>
                    <a:pt x="326" y="3033"/>
                  </a:lnTo>
                  <a:lnTo>
                    <a:pt x="2707" y="2406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rgbClr val="DB65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9" name="Google Shape;4029;p65"/>
            <p:cNvSpPr/>
            <p:nvPr/>
          </p:nvSpPr>
          <p:spPr>
            <a:xfrm>
              <a:off x="6776729" y="1727439"/>
              <a:ext cx="32374" cy="32374"/>
            </a:xfrm>
            <a:custGeom>
              <a:avLst/>
              <a:gdLst/>
              <a:ahLst/>
              <a:cxnLst/>
              <a:rect l="l" t="t" r="r" b="b"/>
              <a:pathLst>
                <a:path w="1981" h="1981" extrusionOk="0">
                  <a:moveTo>
                    <a:pt x="827" y="0"/>
                  </a:moveTo>
                  <a:cubicBezTo>
                    <a:pt x="627" y="0"/>
                    <a:pt x="326" y="101"/>
                    <a:pt x="0" y="201"/>
                  </a:cubicBezTo>
                  <a:lnTo>
                    <a:pt x="0" y="1880"/>
                  </a:lnTo>
                  <a:cubicBezTo>
                    <a:pt x="201" y="1880"/>
                    <a:pt x="326" y="1980"/>
                    <a:pt x="527" y="1980"/>
                  </a:cubicBezTo>
                  <a:cubicBezTo>
                    <a:pt x="1354" y="1980"/>
                    <a:pt x="1980" y="1454"/>
                    <a:pt x="1980" y="828"/>
                  </a:cubicBezTo>
                  <a:cubicBezTo>
                    <a:pt x="1980" y="301"/>
                    <a:pt x="1454" y="0"/>
                    <a:pt x="827" y="0"/>
                  </a:cubicBezTo>
                  <a:close/>
                </a:path>
              </a:pathLst>
            </a:custGeom>
            <a:solidFill>
              <a:srgbClr val="E1F4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0" name="Google Shape;4030;p65"/>
            <p:cNvSpPr/>
            <p:nvPr/>
          </p:nvSpPr>
          <p:spPr>
            <a:xfrm>
              <a:off x="6737409" y="1638552"/>
              <a:ext cx="111015" cy="155254"/>
            </a:xfrm>
            <a:custGeom>
              <a:avLst/>
              <a:gdLst/>
              <a:ahLst/>
              <a:cxnLst/>
              <a:rect l="l" t="t" r="r" b="b"/>
              <a:pathLst>
                <a:path w="6793" h="9500" extrusionOk="0">
                  <a:moveTo>
                    <a:pt x="2933" y="1780"/>
                  </a:moveTo>
                  <a:cubicBezTo>
                    <a:pt x="3459" y="1780"/>
                    <a:pt x="3860" y="2081"/>
                    <a:pt x="3860" y="2507"/>
                  </a:cubicBezTo>
                  <a:cubicBezTo>
                    <a:pt x="3860" y="3033"/>
                    <a:pt x="3233" y="3434"/>
                    <a:pt x="2607" y="3434"/>
                  </a:cubicBezTo>
                  <a:cubicBezTo>
                    <a:pt x="2507" y="3434"/>
                    <a:pt x="2406" y="3334"/>
                    <a:pt x="2306" y="3334"/>
                  </a:cubicBezTo>
                  <a:lnTo>
                    <a:pt x="2306" y="1981"/>
                  </a:lnTo>
                  <a:cubicBezTo>
                    <a:pt x="2507" y="1881"/>
                    <a:pt x="2607" y="1780"/>
                    <a:pt x="2933" y="1780"/>
                  </a:cubicBezTo>
                  <a:close/>
                  <a:moveTo>
                    <a:pt x="3233" y="5439"/>
                  </a:moveTo>
                  <a:cubicBezTo>
                    <a:pt x="3860" y="5439"/>
                    <a:pt x="4386" y="5740"/>
                    <a:pt x="4386" y="6267"/>
                  </a:cubicBezTo>
                  <a:cubicBezTo>
                    <a:pt x="4386" y="6893"/>
                    <a:pt x="3760" y="7419"/>
                    <a:pt x="2933" y="7419"/>
                  </a:cubicBezTo>
                  <a:cubicBezTo>
                    <a:pt x="2732" y="7419"/>
                    <a:pt x="2607" y="7319"/>
                    <a:pt x="2406" y="7319"/>
                  </a:cubicBezTo>
                  <a:lnTo>
                    <a:pt x="2406" y="5640"/>
                  </a:lnTo>
                  <a:cubicBezTo>
                    <a:pt x="2732" y="5540"/>
                    <a:pt x="3033" y="5439"/>
                    <a:pt x="3233" y="5439"/>
                  </a:cubicBezTo>
                  <a:close/>
                  <a:moveTo>
                    <a:pt x="3459" y="1"/>
                  </a:moveTo>
                  <a:lnTo>
                    <a:pt x="0" y="3434"/>
                  </a:lnTo>
                  <a:lnTo>
                    <a:pt x="101" y="9500"/>
                  </a:lnTo>
                  <a:lnTo>
                    <a:pt x="1980" y="9399"/>
                  </a:lnTo>
                  <a:lnTo>
                    <a:pt x="2933" y="9399"/>
                  </a:lnTo>
                  <a:lnTo>
                    <a:pt x="6792" y="5439"/>
                  </a:lnTo>
                  <a:cubicBezTo>
                    <a:pt x="6492" y="4688"/>
                    <a:pt x="5865" y="4186"/>
                    <a:pt x="5013" y="4186"/>
                  </a:cubicBezTo>
                  <a:lnTo>
                    <a:pt x="4812" y="4186"/>
                  </a:lnTo>
                  <a:cubicBezTo>
                    <a:pt x="5639" y="3961"/>
                    <a:pt x="6166" y="3033"/>
                    <a:pt x="6166" y="2081"/>
                  </a:cubicBezTo>
                  <a:cubicBezTo>
                    <a:pt x="6065" y="928"/>
                    <a:pt x="4812" y="101"/>
                    <a:pt x="34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1" name="Google Shape;4031;p65"/>
            <p:cNvSpPr/>
            <p:nvPr/>
          </p:nvSpPr>
          <p:spPr>
            <a:xfrm>
              <a:off x="6889362" y="1636918"/>
              <a:ext cx="51217" cy="49583"/>
            </a:xfrm>
            <a:custGeom>
              <a:avLst/>
              <a:gdLst/>
              <a:ahLst/>
              <a:cxnLst/>
              <a:rect l="l" t="t" r="r" b="b"/>
              <a:pathLst>
                <a:path w="3134" h="3034" extrusionOk="0">
                  <a:moveTo>
                    <a:pt x="3133" y="1"/>
                  </a:moveTo>
                  <a:lnTo>
                    <a:pt x="3133" y="1"/>
                  </a:lnTo>
                  <a:cubicBezTo>
                    <a:pt x="1680" y="402"/>
                    <a:pt x="527" y="1554"/>
                    <a:pt x="1" y="3033"/>
                  </a:cubicBezTo>
                  <a:lnTo>
                    <a:pt x="31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2" name="Google Shape;4032;p65"/>
            <p:cNvSpPr/>
            <p:nvPr/>
          </p:nvSpPr>
          <p:spPr>
            <a:xfrm>
              <a:off x="6466254" y="1517324"/>
              <a:ext cx="351445" cy="346526"/>
            </a:xfrm>
            <a:custGeom>
              <a:avLst/>
              <a:gdLst/>
              <a:ahLst/>
              <a:cxnLst/>
              <a:rect l="l" t="t" r="r" b="b"/>
              <a:pathLst>
                <a:path w="21505" h="21204" extrusionOk="0">
                  <a:moveTo>
                    <a:pt x="1" y="5840"/>
                  </a:moveTo>
                  <a:lnTo>
                    <a:pt x="1" y="5840"/>
                  </a:lnTo>
                  <a:lnTo>
                    <a:pt x="301" y="21203"/>
                  </a:lnTo>
                  <a:close/>
                  <a:moveTo>
                    <a:pt x="21505" y="0"/>
                  </a:moveTo>
                  <a:lnTo>
                    <a:pt x="5414" y="426"/>
                  </a:lnTo>
                  <a:lnTo>
                    <a:pt x="5414" y="426"/>
                  </a:lnTo>
                  <a:close/>
                </a:path>
              </a:pathLst>
            </a:custGeom>
            <a:solidFill>
              <a:srgbClr val="7387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3" name="Google Shape;4033;p65"/>
            <p:cNvSpPr/>
            <p:nvPr/>
          </p:nvSpPr>
          <p:spPr>
            <a:xfrm>
              <a:off x="6466254" y="1517324"/>
              <a:ext cx="351445" cy="346526"/>
            </a:xfrm>
            <a:custGeom>
              <a:avLst/>
              <a:gdLst/>
              <a:ahLst/>
              <a:cxnLst/>
              <a:rect l="l" t="t" r="r" b="b"/>
              <a:pathLst>
                <a:path w="21505" h="21204" extrusionOk="0">
                  <a:moveTo>
                    <a:pt x="9700" y="10351"/>
                  </a:moveTo>
                  <a:lnTo>
                    <a:pt x="8973" y="12532"/>
                  </a:lnTo>
                  <a:lnTo>
                    <a:pt x="10126" y="11479"/>
                  </a:lnTo>
                  <a:lnTo>
                    <a:pt x="9700" y="10351"/>
                  </a:lnTo>
                  <a:close/>
                  <a:moveTo>
                    <a:pt x="21505" y="0"/>
                  </a:moveTo>
                  <a:lnTo>
                    <a:pt x="5414" y="426"/>
                  </a:lnTo>
                  <a:lnTo>
                    <a:pt x="1" y="5840"/>
                  </a:lnTo>
                  <a:lnTo>
                    <a:pt x="301" y="21203"/>
                  </a:lnTo>
                  <a:lnTo>
                    <a:pt x="5214" y="16291"/>
                  </a:lnTo>
                  <a:lnTo>
                    <a:pt x="4788" y="16091"/>
                  </a:lnTo>
                  <a:lnTo>
                    <a:pt x="8547" y="7720"/>
                  </a:lnTo>
                  <a:lnTo>
                    <a:pt x="11053" y="7720"/>
                  </a:lnTo>
                  <a:lnTo>
                    <a:pt x="11805" y="9725"/>
                  </a:lnTo>
                  <a:lnTo>
                    <a:pt x="21505" y="0"/>
                  </a:lnTo>
                  <a:close/>
                </a:path>
              </a:pathLst>
            </a:custGeom>
            <a:solidFill>
              <a:srgbClr val="E1F4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4" name="Google Shape;4034;p65"/>
            <p:cNvSpPr/>
            <p:nvPr/>
          </p:nvSpPr>
          <p:spPr>
            <a:xfrm>
              <a:off x="6544486" y="1643472"/>
              <a:ext cx="114708" cy="140104"/>
            </a:xfrm>
            <a:custGeom>
              <a:avLst/>
              <a:gdLst/>
              <a:ahLst/>
              <a:cxnLst/>
              <a:rect l="l" t="t" r="r" b="b"/>
              <a:pathLst>
                <a:path w="7019" h="8573" extrusionOk="0">
                  <a:moveTo>
                    <a:pt x="3760" y="1"/>
                  </a:moveTo>
                  <a:lnTo>
                    <a:pt x="1" y="8372"/>
                  </a:lnTo>
                  <a:lnTo>
                    <a:pt x="427" y="8572"/>
                  </a:lnTo>
                  <a:lnTo>
                    <a:pt x="4186" y="4813"/>
                  </a:lnTo>
                  <a:lnTo>
                    <a:pt x="4913" y="2632"/>
                  </a:lnTo>
                  <a:lnTo>
                    <a:pt x="5339" y="3760"/>
                  </a:lnTo>
                  <a:lnTo>
                    <a:pt x="7018" y="2006"/>
                  </a:lnTo>
                  <a:lnTo>
                    <a:pt x="6266" y="1"/>
                  </a:lnTo>
                  <a:close/>
                </a:path>
              </a:pathLst>
            </a:custGeom>
            <a:solidFill>
              <a:srgbClr val="DB65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5" name="Google Shape;4035;p65"/>
            <p:cNvSpPr/>
            <p:nvPr/>
          </p:nvSpPr>
          <p:spPr>
            <a:xfrm>
              <a:off x="6488382" y="1326558"/>
              <a:ext cx="595553" cy="176287"/>
            </a:xfrm>
            <a:custGeom>
              <a:avLst/>
              <a:gdLst/>
              <a:ahLst/>
              <a:cxnLst/>
              <a:rect l="l" t="t" r="r" b="b"/>
              <a:pathLst>
                <a:path w="36442" h="10787" extrusionOk="0">
                  <a:moveTo>
                    <a:pt x="16764" y="0"/>
                  </a:moveTo>
                  <a:cubicBezTo>
                    <a:pt x="16711" y="0"/>
                    <a:pt x="16654" y="32"/>
                    <a:pt x="16592" y="94"/>
                  </a:cubicBezTo>
                  <a:lnTo>
                    <a:pt x="201" y="10119"/>
                  </a:lnTo>
                  <a:cubicBezTo>
                    <a:pt x="100" y="10220"/>
                    <a:pt x="0" y="10420"/>
                    <a:pt x="100" y="10621"/>
                  </a:cubicBezTo>
                  <a:cubicBezTo>
                    <a:pt x="172" y="10710"/>
                    <a:pt x="307" y="10787"/>
                    <a:pt x="452" y="10787"/>
                  </a:cubicBezTo>
                  <a:cubicBezTo>
                    <a:pt x="510" y="10787"/>
                    <a:pt x="569" y="10775"/>
                    <a:pt x="627" y="10746"/>
                  </a:cubicBezTo>
                  <a:lnTo>
                    <a:pt x="16817" y="721"/>
                  </a:lnTo>
                  <a:lnTo>
                    <a:pt x="35915" y="10746"/>
                  </a:lnTo>
                  <a:lnTo>
                    <a:pt x="36015" y="10746"/>
                  </a:lnTo>
                  <a:cubicBezTo>
                    <a:pt x="36141" y="10746"/>
                    <a:pt x="36241" y="10621"/>
                    <a:pt x="36341" y="10520"/>
                  </a:cubicBezTo>
                  <a:cubicBezTo>
                    <a:pt x="36441" y="10420"/>
                    <a:pt x="36341" y="10220"/>
                    <a:pt x="36241" y="10119"/>
                  </a:cubicBezTo>
                  <a:lnTo>
                    <a:pt x="16917" y="94"/>
                  </a:lnTo>
                  <a:cubicBezTo>
                    <a:pt x="16867" y="32"/>
                    <a:pt x="16817" y="0"/>
                    <a:pt x="16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6" name="Google Shape;4036;p65"/>
            <p:cNvSpPr/>
            <p:nvPr/>
          </p:nvSpPr>
          <p:spPr>
            <a:xfrm>
              <a:off x="6739043" y="1326035"/>
              <a:ext cx="47933" cy="47949"/>
            </a:xfrm>
            <a:custGeom>
              <a:avLst/>
              <a:gdLst/>
              <a:ahLst/>
              <a:cxnLst/>
              <a:rect l="l" t="t" r="r" b="b"/>
              <a:pathLst>
                <a:path w="2933" h="2934" extrusionOk="0">
                  <a:moveTo>
                    <a:pt x="1479" y="1"/>
                  </a:moveTo>
                  <a:cubicBezTo>
                    <a:pt x="627" y="1"/>
                    <a:pt x="1" y="627"/>
                    <a:pt x="1" y="1480"/>
                  </a:cubicBezTo>
                  <a:cubicBezTo>
                    <a:pt x="1" y="2307"/>
                    <a:pt x="627" y="2933"/>
                    <a:pt x="1479" y="2933"/>
                  </a:cubicBezTo>
                  <a:cubicBezTo>
                    <a:pt x="2306" y="2933"/>
                    <a:pt x="2933" y="2307"/>
                    <a:pt x="2933" y="1480"/>
                  </a:cubicBezTo>
                  <a:cubicBezTo>
                    <a:pt x="2933" y="627"/>
                    <a:pt x="2306" y="1"/>
                    <a:pt x="14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037" name="Google Shape;4037;p65"/>
          <p:cNvGrpSpPr/>
          <p:nvPr/>
        </p:nvGrpSpPr>
        <p:grpSpPr>
          <a:xfrm>
            <a:off x="7623354" y="2964878"/>
            <a:ext cx="2926980" cy="2612769"/>
            <a:chOff x="5559834" y="1993675"/>
            <a:chExt cx="2445671" cy="2183129"/>
          </a:xfrm>
        </p:grpSpPr>
        <p:sp>
          <p:nvSpPr>
            <p:cNvPr id="4038" name="Google Shape;4038;p65"/>
            <p:cNvSpPr/>
            <p:nvPr/>
          </p:nvSpPr>
          <p:spPr>
            <a:xfrm>
              <a:off x="6169311" y="2179489"/>
              <a:ext cx="412877" cy="399492"/>
            </a:xfrm>
            <a:custGeom>
              <a:avLst/>
              <a:gdLst/>
              <a:ahLst/>
              <a:cxnLst/>
              <a:rect l="l" t="t" r="r" b="b"/>
              <a:pathLst>
                <a:path w="25264" h="24445" extrusionOk="0">
                  <a:moveTo>
                    <a:pt x="8558" y="1"/>
                  </a:moveTo>
                  <a:cubicBezTo>
                    <a:pt x="6646" y="1"/>
                    <a:pt x="5639" y="1262"/>
                    <a:pt x="5639" y="1262"/>
                  </a:cubicBezTo>
                  <a:lnTo>
                    <a:pt x="0" y="7828"/>
                  </a:lnTo>
                  <a:cubicBezTo>
                    <a:pt x="3434" y="9808"/>
                    <a:pt x="11579" y="15147"/>
                    <a:pt x="16692" y="24445"/>
                  </a:cubicBezTo>
                  <a:cubicBezTo>
                    <a:pt x="25263" y="9182"/>
                    <a:pt x="15339" y="3242"/>
                    <a:pt x="11579" y="936"/>
                  </a:cubicBezTo>
                  <a:cubicBezTo>
                    <a:pt x="10405" y="242"/>
                    <a:pt x="9395" y="1"/>
                    <a:pt x="8558" y="1"/>
                  </a:cubicBezTo>
                  <a:close/>
                </a:path>
              </a:pathLst>
            </a:custGeom>
            <a:solidFill>
              <a:srgbClr val="3653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9" name="Google Shape;4039;p65"/>
            <p:cNvSpPr/>
            <p:nvPr/>
          </p:nvSpPr>
          <p:spPr>
            <a:xfrm>
              <a:off x="6921720" y="2179489"/>
              <a:ext cx="413285" cy="399492"/>
            </a:xfrm>
            <a:custGeom>
              <a:avLst/>
              <a:gdLst/>
              <a:ahLst/>
              <a:cxnLst/>
              <a:rect l="l" t="t" r="r" b="b"/>
              <a:pathLst>
                <a:path w="25289" h="24445" extrusionOk="0">
                  <a:moveTo>
                    <a:pt x="16767" y="1"/>
                  </a:moveTo>
                  <a:cubicBezTo>
                    <a:pt x="15929" y="1"/>
                    <a:pt x="14929" y="242"/>
                    <a:pt x="13785" y="936"/>
                  </a:cubicBezTo>
                  <a:cubicBezTo>
                    <a:pt x="10026" y="3242"/>
                    <a:pt x="1" y="9182"/>
                    <a:pt x="8572" y="24445"/>
                  </a:cubicBezTo>
                  <a:cubicBezTo>
                    <a:pt x="13785" y="15147"/>
                    <a:pt x="21830" y="9808"/>
                    <a:pt x="25289" y="7828"/>
                  </a:cubicBezTo>
                  <a:lnTo>
                    <a:pt x="19750" y="1262"/>
                  </a:lnTo>
                  <a:cubicBezTo>
                    <a:pt x="19750" y="1262"/>
                    <a:pt x="18683" y="1"/>
                    <a:pt x="16767" y="1"/>
                  </a:cubicBezTo>
                  <a:close/>
                </a:path>
              </a:pathLst>
            </a:custGeom>
            <a:solidFill>
              <a:srgbClr val="3653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0" name="Google Shape;4040;p65"/>
            <p:cNvSpPr/>
            <p:nvPr/>
          </p:nvSpPr>
          <p:spPr>
            <a:xfrm>
              <a:off x="5843278" y="2268098"/>
              <a:ext cx="1814083" cy="1908706"/>
            </a:xfrm>
            <a:custGeom>
              <a:avLst/>
              <a:gdLst/>
              <a:ahLst/>
              <a:cxnLst/>
              <a:rect l="l" t="t" r="r" b="b"/>
              <a:pathLst>
                <a:path w="111004" h="116794" extrusionOk="0">
                  <a:moveTo>
                    <a:pt x="51579" y="0"/>
                  </a:moveTo>
                  <a:cubicBezTo>
                    <a:pt x="51178" y="126"/>
                    <a:pt x="50652" y="126"/>
                    <a:pt x="50126" y="126"/>
                  </a:cubicBezTo>
                  <a:lnTo>
                    <a:pt x="49299" y="126"/>
                  </a:lnTo>
                  <a:cubicBezTo>
                    <a:pt x="48873" y="226"/>
                    <a:pt x="48346" y="226"/>
                    <a:pt x="47920" y="226"/>
                  </a:cubicBezTo>
                  <a:cubicBezTo>
                    <a:pt x="47620" y="326"/>
                    <a:pt x="47419" y="326"/>
                    <a:pt x="47093" y="326"/>
                  </a:cubicBezTo>
                  <a:cubicBezTo>
                    <a:pt x="46667" y="326"/>
                    <a:pt x="46266" y="426"/>
                    <a:pt x="45840" y="426"/>
                  </a:cubicBezTo>
                  <a:cubicBezTo>
                    <a:pt x="45539" y="426"/>
                    <a:pt x="45213" y="527"/>
                    <a:pt x="44913" y="527"/>
                  </a:cubicBezTo>
                  <a:cubicBezTo>
                    <a:pt x="44587" y="527"/>
                    <a:pt x="44161" y="627"/>
                    <a:pt x="43760" y="627"/>
                  </a:cubicBezTo>
                  <a:cubicBezTo>
                    <a:pt x="43434" y="752"/>
                    <a:pt x="43234" y="752"/>
                    <a:pt x="42908" y="852"/>
                  </a:cubicBezTo>
                  <a:cubicBezTo>
                    <a:pt x="42507" y="852"/>
                    <a:pt x="42181" y="953"/>
                    <a:pt x="41780" y="953"/>
                  </a:cubicBezTo>
                  <a:cubicBezTo>
                    <a:pt x="41454" y="1053"/>
                    <a:pt x="41254" y="1053"/>
                    <a:pt x="40928" y="1053"/>
                  </a:cubicBezTo>
                  <a:cubicBezTo>
                    <a:pt x="40527" y="1153"/>
                    <a:pt x="40201" y="1253"/>
                    <a:pt x="39775" y="1253"/>
                  </a:cubicBezTo>
                  <a:cubicBezTo>
                    <a:pt x="39574" y="1379"/>
                    <a:pt x="39274" y="1379"/>
                    <a:pt x="39048" y="1479"/>
                  </a:cubicBezTo>
                  <a:cubicBezTo>
                    <a:pt x="38647" y="1579"/>
                    <a:pt x="38321" y="1579"/>
                    <a:pt x="37895" y="1680"/>
                  </a:cubicBezTo>
                  <a:cubicBezTo>
                    <a:pt x="37695" y="1780"/>
                    <a:pt x="37394" y="1780"/>
                    <a:pt x="37168" y="1880"/>
                  </a:cubicBezTo>
                  <a:cubicBezTo>
                    <a:pt x="36767" y="2005"/>
                    <a:pt x="36441" y="2106"/>
                    <a:pt x="36015" y="2206"/>
                  </a:cubicBezTo>
                  <a:cubicBezTo>
                    <a:pt x="35815" y="2206"/>
                    <a:pt x="35614" y="2306"/>
                    <a:pt x="35389" y="2306"/>
                  </a:cubicBezTo>
                  <a:cubicBezTo>
                    <a:pt x="34988" y="2406"/>
                    <a:pt x="34562" y="2632"/>
                    <a:pt x="34136" y="2732"/>
                  </a:cubicBezTo>
                  <a:cubicBezTo>
                    <a:pt x="33935" y="2732"/>
                    <a:pt x="33835" y="2832"/>
                    <a:pt x="33634" y="2832"/>
                  </a:cubicBezTo>
                  <a:cubicBezTo>
                    <a:pt x="33108" y="3033"/>
                    <a:pt x="32482" y="3258"/>
                    <a:pt x="31955" y="3359"/>
                  </a:cubicBezTo>
                  <a:cubicBezTo>
                    <a:pt x="31855" y="3459"/>
                    <a:pt x="31855" y="3459"/>
                    <a:pt x="31755" y="3459"/>
                  </a:cubicBezTo>
                  <a:cubicBezTo>
                    <a:pt x="31329" y="3659"/>
                    <a:pt x="30802" y="3760"/>
                    <a:pt x="30276" y="3985"/>
                  </a:cubicBezTo>
                  <a:cubicBezTo>
                    <a:pt x="30176" y="4086"/>
                    <a:pt x="29975" y="4086"/>
                    <a:pt x="29875" y="4186"/>
                  </a:cubicBezTo>
                  <a:cubicBezTo>
                    <a:pt x="29449" y="4286"/>
                    <a:pt x="29123" y="4512"/>
                    <a:pt x="28722" y="4612"/>
                  </a:cubicBezTo>
                  <a:cubicBezTo>
                    <a:pt x="28497" y="4712"/>
                    <a:pt x="28396" y="4812"/>
                    <a:pt x="28196" y="4913"/>
                  </a:cubicBezTo>
                  <a:cubicBezTo>
                    <a:pt x="27870" y="5013"/>
                    <a:pt x="27569" y="5238"/>
                    <a:pt x="27243" y="5339"/>
                  </a:cubicBezTo>
                  <a:cubicBezTo>
                    <a:pt x="27043" y="5439"/>
                    <a:pt x="26842" y="5539"/>
                    <a:pt x="26617" y="5639"/>
                  </a:cubicBezTo>
                  <a:cubicBezTo>
                    <a:pt x="26316" y="5765"/>
                    <a:pt x="26116" y="5965"/>
                    <a:pt x="25790" y="6066"/>
                  </a:cubicBezTo>
                  <a:cubicBezTo>
                    <a:pt x="25589" y="6166"/>
                    <a:pt x="25364" y="6266"/>
                    <a:pt x="25163" y="6391"/>
                  </a:cubicBezTo>
                  <a:cubicBezTo>
                    <a:pt x="24862" y="6492"/>
                    <a:pt x="24637" y="6692"/>
                    <a:pt x="24336" y="6792"/>
                  </a:cubicBezTo>
                  <a:cubicBezTo>
                    <a:pt x="24111" y="7018"/>
                    <a:pt x="24010" y="7118"/>
                    <a:pt x="23810" y="7218"/>
                  </a:cubicBezTo>
                  <a:cubicBezTo>
                    <a:pt x="23484" y="7319"/>
                    <a:pt x="23284" y="7519"/>
                    <a:pt x="22983" y="7644"/>
                  </a:cubicBezTo>
                  <a:cubicBezTo>
                    <a:pt x="22757" y="7745"/>
                    <a:pt x="22657" y="7945"/>
                    <a:pt x="22456" y="8045"/>
                  </a:cubicBezTo>
                  <a:cubicBezTo>
                    <a:pt x="22131" y="8146"/>
                    <a:pt x="21930" y="8371"/>
                    <a:pt x="21604" y="8572"/>
                  </a:cubicBezTo>
                  <a:cubicBezTo>
                    <a:pt x="21504" y="8672"/>
                    <a:pt x="21304" y="8772"/>
                    <a:pt x="21103" y="8898"/>
                  </a:cubicBezTo>
                  <a:cubicBezTo>
                    <a:pt x="20878" y="9098"/>
                    <a:pt x="20577" y="9299"/>
                    <a:pt x="20351" y="9524"/>
                  </a:cubicBezTo>
                  <a:cubicBezTo>
                    <a:pt x="20151" y="9624"/>
                    <a:pt x="20050" y="9725"/>
                    <a:pt x="19850" y="9825"/>
                  </a:cubicBezTo>
                  <a:cubicBezTo>
                    <a:pt x="19624" y="10025"/>
                    <a:pt x="19324" y="10251"/>
                    <a:pt x="19098" y="10452"/>
                  </a:cubicBezTo>
                  <a:cubicBezTo>
                    <a:pt x="18998" y="10552"/>
                    <a:pt x="18797" y="10652"/>
                    <a:pt x="18697" y="10777"/>
                  </a:cubicBezTo>
                  <a:cubicBezTo>
                    <a:pt x="18371" y="11078"/>
                    <a:pt x="18070" y="11279"/>
                    <a:pt x="17745" y="11604"/>
                  </a:cubicBezTo>
                  <a:lnTo>
                    <a:pt x="17544" y="11805"/>
                  </a:lnTo>
                  <a:cubicBezTo>
                    <a:pt x="17118" y="12131"/>
                    <a:pt x="16817" y="12431"/>
                    <a:pt x="16391" y="12858"/>
                  </a:cubicBezTo>
                  <a:lnTo>
                    <a:pt x="16291" y="12958"/>
                  </a:lnTo>
                  <a:lnTo>
                    <a:pt x="15339" y="13910"/>
                  </a:lnTo>
                  <a:cubicBezTo>
                    <a:pt x="15238" y="14010"/>
                    <a:pt x="15138" y="14111"/>
                    <a:pt x="15038" y="14211"/>
                  </a:cubicBezTo>
                  <a:cubicBezTo>
                    <a:pt x="14837" y="14537"/>
                    <a:pt x="14612" y="14737"/>
                    <a:pt x="14311" y="15038"/>
                  </a:cubicBezTo>
                  <a:cubicBezTo>
                    <a:pt x="14211" y="15163"/>
                    <a:pt x="14085" y="15364"/>
                    <a:pt x="13985" y="15464"/>
                  </a:cubicBezTo>
                  <a:cubicBezTo>
                    <a:pt x="13785" y="15665"/>
                    <a:pt x="13584" y="15990"/>
                    <a:pt x="13359" y="16191"/>
                  </a:cubicBezTo>
                  <a:cubicBezTo>
                    <a:pt x="13258" y="16291"/>
                    <a:pt x="13158" y="16517"/>
                    <a:pt x="13058" y="16617"/>
                  </a:cubicBezTo>
                  <a:cubicBezTo>
                    <a:pt x="12832" y="16918"/>
                    <a:pt x="12632" y="17143"/>
                    <a:pt x="12431" y="17444"/>
                  </a:cubicBezTo>
                  <a:cubicBezTo>
                    <a:pt x="12331" y="17544"/>
                    <a:pt x="12206" y="17770"/>
                    <a:pt x="12106" y="17870"/>
                  </a:cubicBezTo>
                  <a:cubicBezTo>
                    <a:pt x="11905" y="18071"/>
                    <a:pt x="11805" y="18396"/>
                    <a:pt x="11579" y="18597"/>
                  </a:cubicBezTo>
                  <a:cubicBezTo>
                    <a:pt x="11479" y="18797"/>
                    <a:pt x="11379" y="18923"/>
                    <a:pt x="11278" y="19123"/>
                  </a:cubicBezTo>
                  <a:cubicBezTo>
                    <a:pt x="11078" y="19324"/>
                    <a:pt x="10852" y="19650"/>
                    <a:pt x="10752" y="19950"/>
                  </a:cubicBezTo>
                  <a:cubicBezTo>
                    <a:pt x="10652" y="20051"/>
                    <a:pt x="10552" y="20276"/>
                    <a:pt x="10451" y="20376"/>
                  </a:cubicBezTo>
                  <a:cubicBezTo>
                    <a:pt x="10226" y="20677"/>
                    <a:pt x="10025" y="21003"/>
                    <a:pt x="9925" y="21203"/>
                  </a:cubicBezTo>
                  <a:cubicBezTo>
                    <a:pt x="9825" y="21429"/>
                    <a:pt x="9699" y="21529"/>
                    <a:pt x="9599" y="21730"/>
                  </a:cubicBezTo>
                  <a:cubicBezTo>
                    <a:pt x="9399" y="22056"/>
                    <a:pt x="9298" y="22356"/>
                    <a:pt x="9073" y="22557"/>
                  </a:cubicBezTo>
                  <a:cubicBezTo>
                    <a:pt x="9073" y="22782"/>
                    <a:pt x="8973" y="22883"/>
                    <a:pt x="8872" y="23083"/>
                  </a:cubicBezTo>
                  <a:cubicBezTo>
                    <a:pt x="8672" y="23409"/>
                    <a:pt x="8572" y="23710"/>
                    <a:pt x="8346" y="24036"/>
                  </a:cubicBezTo>
                  <a:cubicBezTo>
                    <a:pt x="8246" y="24236"/>
                    <a:pt x="8246" y="24336"/>
                    <a:pt x="8146" y="24437"/>
                  </a:cubicBezTo>
                  <a:cubicBezTo>
                    <a:pt x="7945" y="24863"/>
                    <a:pt x="7720" y="25289"/>
                    <a:pt x="7519" y="25815"/>
                  </a:cubicBezTo>
                  <a:cubicBezTo>
                    <a:pt x="1454" y="38973"/>
                    <a:pt x="0" y="55991"/>
                    <a:pt x="201" y="74562"/>
                  </a:cubicBezTo>
                  <a:cubicBezTo>
                    <a:pt x="605" y="113307"/>
                    <a:pt x="22877" y="116794"/>
                    <a:pt x="51194" y="116794"/>
                  </a:cubicBezTo>
                  <a:cubicBezTo>
                    <a:pt x="52734" y="116794"/>
                    <a:pt x="54292" y="116783"/>
                    <a:pt x="55865" y="116768"/>
                  </a:cubicBezTo>
                  <a:cubicBezTo>
                    <a:pt x="86266" y="116442"/>
                    <a:pt x="111003" y="114362"/>
                    <a:pt x="110577" y="73434"/>
                  </a:cubicBezTo>
                  <a:cubicBezTo>
                    <a:pt x="110377" y="55565"/>
                    <a:pt x="108823" y="39274"/>
                    <a:pt x="103058" y="26642"/>
                  </a:cubicBezTo>
                  <a:cubicBezTo>
                    <a:pt x="103058" y="26542"/>
                    <a:pt x="102958" y="26542"/>
                    <a:pt x="102958" y="26442"/>
                  </a:cubicBezTo>
                  <a:cubicBezTo>
                    <a:pt x="102758" y="26016"/>
                    <a:pt x="102557" y="25589"/>
                    <a:pt x="102332" y="25188"/>
                  </a:cubicBezTo>
                  <a:cubicBezTo>
                    <a:pt x="102332" y="25063"/>
                    <a:pt x="102231" y="24963"/>
                    <a:pt x="102131" y="24762"/>
                  </a:cubicBezTo>
                  <a:cubicBezTo>
                    <a:pt x="102031" y="24437"/>
                    <a:pt x="101805" y="24136"/>
                    <a:pt x="101605" y="23810"/>
                  </a:cubicBezTo>
                  <a:cubicBezTo>
                    <a:pt x="101605" y="23609"/>
                    <a:pt x="101505" y="23409"/>
                    <a:pt x="101404" y="23309"/>
                  </a:cubicBezTo>
                  <a:cubicBezTo>
                    <a:pt x="101179" y="22983"/>
                    <a:pt x="101078" y="22682"/>
                    <a:pt x="100878" y="22356"/>
                  </a:cubicBezTo>
                  <a:cubicBezTo>
                    <a:pt x="100778" y="22256"/>
                    <a:pt x="100677" y="22056"/>
                    <a:pt x="100552" y="21930"/>
                  </a:cubicBezTo>
                  <a:cubicBezTo>
                    <a:pt x="100452" y="21630"/>
                    <a:pt x="100251" y="21304"/>
                    <a:pt x="100051" y="21103"/>
                  </a:cubicBezTo>
                  <a:cubicBezTo>
                    <a:pt x="99926" y="20903"/>
                    <a:pt x="99825" y="20677"/>
                    <a:pt x="99725" y="20577"/>
                  </a:cubicBezTo>
                  <a:cubicBezTo>
                    <a:pt x="99625" y="20276"/>
                    <a:pt x="99424" y="19950"/>
                    <a:pt x="99199" y="19750"/>
                  </a:cubicBezTo>
                  <a:cubicBezTo>
                    <a:pt x="99098" y="19549"/>
                    <a:pt x="98998" y="19424"/>
                    <a:pt x="98898" y="19223"/>
                  </a:cubicBezTo>
                  <a:cubicBezTo>
                    <a:pt x="98672" y="19023"/>
                    <a:pt x="98572" y="18697"/>
                    <a:pt x="98372" y="18396"/>
                  </a:cubicBezTo>
                  <a:cubicBezTo>
                    <a:pt x="98271" y="18296"/>
                    <a:pt x="98171" y="18171"/>
                    <a:pt x="98046" y="17970"/>
                  </a:cubicBezTo>
                  <a:cubicBezTo>
                    <a:pt x="97845" y="17670"/>
                    <a:pt x="97645" y="17444"/>
                    <a:pt x="97319" y="17143"/>
                  </a:cubicBezTo>
                  <a:cubicBezTo>
                    <a:pt x="97319" y="17043"/>
                    <a:pt x="97219" y="16918"/>
                    <a:pt x="97119" y="16717"/>
                  </a:cubicBezTo>
                  <a:cubicBezTo>
                    <a:pt x="96492" y="15990"/>
                    <a:pt x="95765" y="15163"/>
                    <a:pt x="95139" y="14411"/>
                  </a:cubicBezTo>
                  <a:cubicBezTo>
                    <a:pt x="95038" y="14311"/>
                    <a:pt x="94913" y="14211"/>
                    <a:pt x="94813" y="14111"/>
                  </a:cubicBezTo>
                  <a:cubicBezTo>
                    <a:pt x="94512" y="13910"/>
                    <a:pt x="94286" y="13584"/>
                    <a:pt x="94086" y="13384"/>
                  </a:cubicBezTo>
                  <a:cubicBezTo>
                    <a:pt x="93885" y="13158"/>
                    <a:pt x="93785" y="13058"/>
                    <a:pt x="93660" y="12958"/>
                  </a:cubicBezTo>
                  <a:cubicBezTo>
                    <a:pt x="93359" y="12757"/>
                    <a:pt x="93159" y="12532"/>
                    <a:pt x="92933" y="12231"/>
                  </a:cubicBezTo>
                  <a:cubicBezTo>
                    <a:pt x="92733" y="12131"/>
                    <a:pt x="92632" y="12030"/>
                    <a:pt x="92532" y="11905"/>
                  </a:cubicBezTo>
                  <a:cubicBezTo>
                    <a:pt x="92206" y="11705"/>
                    <a:pt x="92006" y="11504"/>
                    <a:pt x="91780" y="11279"/>
                  </a:cubicBezTo>
                  <a:cubicBezTo>
                    <a:pt x="91580" y="11078"/>
                    <a:pt x="91479" y="10978"/>
                    <a:pt x="91279" y="10878"/>
                  </a:cubicBezTo>
                  <a:cubicBezTo>
                    <a:pt x="91053" y="10652"/>
                    <a:pt x="90853" y="10452"/>
                    <a:pt x="90527" y="10251"/>
                  </a:cubicBezTo>
                  <a:cubicBezTo>
                    <a:pt x="90427" y="10151"/>
                    <a:pt x="90226" y="10025"/>
                    <a:pt x="90126" y="9825"/>
                  </a:cubicBezTo>
                  <a:cubicBezTo>
                    <a:pt x="89800" y="9624"/>
                    <a:pt x="89499" y="9524"/>
                    <a:pt x="89274" y="9299"/>
                  </a:cubicBezTo>
                  <a:cubicBezTo>
                    <a:pt x="89073" y="9198"/>
                    <a:pt x="88973" y="9098"/>
                    <a:pt x="88773" y="8898"/>
                  </a:cubicBezTo>
                  <a:cubicBezTo>
                    <a:pt x="88447" y="8672"/>
                    <a:pt x="88246" y="8572"/>
                    <a:pt x="87920" y="8371"/>
                  </a:cubicBezTo>
                  <a:cubicBezTo>
                    <a:pt x="87720" y="8271"/>
                    <a:pt x="87620" y="8146"/>
                    <a:pt x="87519" y="8045"/>
                  </a:cubicBezTo>
                  <a:cubicBezTo>
                    <a:pt x="86567" y="7419"/>
                    <a:pt x="85640" y="6893"/>
                    <a:pt x="84687" y="6391"/>
                  </a:cubicBezTo>
                  <a:cubicBezTo>
                    <a:pt x="84587" y="6266"/>
                    <a:pt x="84387" y="6266"/>
                    <a:pt x="84261" y="6166"/>
                  </a:cubicBezTo>
                  <a:cubicBezTo>
                    <a:pt x="83961" y="5965"/>
                    <a:pt x="83534" y="5865"/>
                    <a:pt x="83234" y="5639"/>
                  </a:cubicBezTo>
                  <a:cubicBezTo>
                    <a:pt x="83008" y="5539"/>
                    <a:pt x="82808" y="5439"/>
                    <a:pt x="82607" y="5339"/>
                  </a:cubicBezTo>
                  <a:cubicBezTo>
                    <a:pt x="82281" y="5238"/>
                    <a:pt x="81981" y="5138"/>
                    <a:pt x="81655" y="4913"/>
                  </a:cubicBezTo>
                  <a:cubicBezTo>
                    <a:pt x="81454" y="4812"/>
                    <a:pt x="81254" y="4712"/>
                    <a:pt x="81028" y="4712"/>
                  </a:cubicBezTo>
                  <a:cubicBezTo>
                    <a:pt x="80727" y="4512"/>
                    <a:pt x="80402" y="4386"/>
                    <a:pt x="80101" y="4286"/>
                  </a:cubicBezTo>
                  <a:cubicBezTo>
                    <a:pt x="79875" y="4186"/>
                    <a:pt x="79675" y="4086"/>
                    <a:pt x="79474" y="3985"/>
                  </a:cubicBezTo>
                  <a:cubicBezTo>
                    <a:pt x="79148" y="3885"/>
                    <a:pt x="78747" y="3760"/>
                    <a:pt x="78422" y="3659"/>
                  </a:cubicBezTo>
                  <a:cubicBezTo>
                    <a:pt x="78221" y="3559"/>
                    <a:pt x="77996" y="3459"/>
                    <a:pt x="77795" y="3359"/>
                  </a:cubicBezTo>
                  <a:cubicBezTo>
                    <a:pt x="77494" y="3258"/>
                    <a:pt x="77068" y="3133"/>
                    <a:pt x="76742" y="3033"/>
                  </a:cubicBezTo>
                  <a:cubicBezTo>
                    <a:pt x="76542" y="2933"/>
                    <a:pt x="76341" y="2933"/>
                    <a:pt x="76016" y="2832"/>
                  </a:cubicBezTo>
                  <a:cubicBezTo>
                    <a:pt x="75715" y="2732"/>
                    <a:pt x="75289" y="2632"/>
                    <a:pt x="74863" y="2507"/>
                  </a:cubicBezTo>
                  <a:cubicBezTo>
                    <a:pt x="74662" y="2406"/>
                    <a:pt x="74462" y="2406"/>
                    <a:pt x="74362" y="2306"/>
                  </a:cubicBezTo>
                  <a:cubicBezTo>
                    <a:pt x="73735" y="2206"/>
                    <a:pt x="73108" y="2005"/>
                    <a:pt x="72482" y="1880"/>
                  </a:cubicBezTo>
                  <a:cubicBezTo>
                    <a:pt x="71855" y="1680"/>
                    <a:pt x="71229" y="1579"/>
                    <a:pt x="70602" y="1479"/>
                  </a:cubicBezTo>
                  <a:cubicBezTo>
                    <a:pt x="70377" y="1479"/>
                    <a:pt x="70176" y="1379"/>
                    <a:pt x="69976" y="1379"/>
                  </a:cubicBezTo>
                  <a:cubicBezTo>
                    <a:pt x="69549" y="1253"/>
                    <a:pt x="69123" y="1153"/>
                    <a:pt x="68597" y="1053"/>
                  </a:cubicBezTo>
                  <a:cubicBezTo>
                    <a:pt x="68397" y="1053"/>
                    <a:pt x="68096" y="1053"/>
                    <a:pt x="67870" y="953"/>
                  </a:cubicBezTo>
                  <a:cubicBezTo>
                    <a:pt x="67469" y="953"/>
                    <a:pt x="67043" y="852"/>
                    <a:pt x="66617" y="852"/>
                  </a:cubicBezTo>
                  <a:cubicBezTo>
                    <a:pt x="66316" y="752"/>
                    <a:pt x="66091" y="752"/>
                    <a:pt x="65790" y="627"/>
                  </a:cubicBezTo>
                  <a:cubicBezTo>
                    <a:pt x="65364" y="627"/>
                    <a:pt x="64963" y="527"/>
                    <a:pt x="64537" y="527"/>
                  </a:cubicBezTo>
                  <a:cubicBezTo>
                    <a:pt x="64211" y="527"/>
                    <a:pt x="64011" y="426"/>
                    <a:pt x="63710" y="426"/>
                  </a:cubicBezTo>
                  <a:cubicBezTo>
                    <a:pt x="63284" y="426"/>
                    <a:pt x="62858" y="326"/>
                    <a:pt x="62457" y="326"/>
                  </a:cubicBezTo>
                  <a:cubicBezTo>
                    <a:pt x="62131" y="326"/>
                    <a:pt x="61830" y="326"/>
                    <a:pt x="61504" y="226"/>
                  </a:cubicBezTo>
                  <a:cubicBezTo>
                    <a:pt x="61078" y="226"/>
                    <a:pt x="60677" y="226"/>
                    <a:pt x="60151" y="126"/>
                  </a:cubicBezTo>
                  <a:lnTo>
                    <a:pt x="59324" y="126"/>
                  </a:lnTo>
                  <a:cubicBezTo>
                    <a:pt x="58798" y="126"/>
                    <a:pt x="58271" y="126"/>
                    <a:pt x="57745" y="0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1" name="Google Shape;4041;p65"/>
            <p:cNvSpPr/>
            <p:nvPr/>
          </p:nvSpPr>
          <p:spPr>
            <a:xfrm>
              <a:off x="5872351" y="2268098"/>
              <a:ext cx="1749367" cy="776596"/>
            </a:xfrm>
            <a:custGeom>
              <a:avLst/>
              <a:gdLst/>
              <a:ahLst/>
              <a:cxnLst/>
              <a:rect l="l" t="t" r="r" b="b"/>
              <a:pathLst>
                <a:path w="107044" h="47520" extrusionOk="0">
                  <a:moveTo>
                    <a:pt x="49800" y="0"/>
                  </a:moveTo>
                  <a:cubicBezTo>
                    <a:pt x="49399" y="126"/>
                    <a:pt x="48873" y="126"/>
                    <a:pt x="48347" y="126"/>
                  </a:cubicBezTo>
                  <a:lnTo>
                    <a:pt x="47520" y="126"/>
                  </a:lnTo>
                  <a:cubicBezTo>
                    <a:pt x="47094" y="226"/>
                    <a:pt x="46567" y="226"/>
                    <a:pt x="46141" y="226"/>
                  </a:cubicBezTo>
                  <a:cubicBezTo>
                    <a:pt x="45841" y="326"/>
                    <a:pt x="45640" y="326"/>
                    <a:pt x="45314" y="326"/>
                  </a:cubicBezTo>
                  <a:cubicBezTo>
                    <a:pt x="44888" y="326"/>
                    <a:pt x="44487" y="426"/>
                    <a:pt x="44061" y="426"/>
                  </a:cubicBezTo>
                  <a:cubicBezTo>
                    <a:pt x="43760" y="426"/>
                    <a:pt x="43434" y="527"/>
                    <a:pt x="43134" y="527"/>
                  </a:cubicBezTo>
                  <a:cubicBezTo>
                    <a:pt x="42808" y="527"/>
                    <a:pt x="42382" y="627"/>
                    <a:pt x="41981" y="627"/>
                  </a:cubicBezTo>
                  <a:cubicBezTo>
                    <a:pt x="41655" y="752"/>
                    <a:pt x="41455" y="752"/>
                    <a:pt x="41129" y="852"/>
                  </a:cubicBezTo>
                  <a:cubicBezTo>
                    <a:pt x="40728" y="852"/>
                    <a:pt x="40402" y="953"/>
                    <a:pt x="40001" y="953"/>
                  </a:cubicBezTo>
                  <a:cubicBezTo>
                    <a:pt x="39675" y="1053"/>
                    <a:pt x="39475" y="1053"/>
                    <a:pt x="39149" y="1053"/>
                  </a:cubicBezTo>
                  <a:cubicBezTo>
                    <a:pt x="38748" y="1153"/>
                    <a:pt x="38422" y="1253"/>
                    <a:pt x="37996" y="1253"/>
                  </a:cubicBezTo>
                  <a:cubicBezTo>
                    <a:pt x="37795" y="1379"/>
                    <a:pt x="37495" y="1379"/>
                    <a:pt x="37269" y="1479"/>
                  </a:cubicBezTo>
                  <a:cubicBezTo>
                    <a:pt x="36868" y="1579"/>
                    <a:pt x="36542" y="1579"/>
                    <a:pt x="36116" y="1680"/>
                  </a:cubicBezTo>
                  <a:cubicBezTo>
                    <a:pt x="35916" y="1780"/>
                    <a:pt x="35615" y="1780"/>
                    <a:pt x="35389" y="1880"/>
                  </a:cubicBezTo>
                  <a:cubicBezTo>
                    <a:pt x="34988" y="2005"/>
                    <a:pt x="34662" y="2106"/>
                    <a:pt x="34236" y="2206"/>
                  </a:cubicBezTo>
                  <a:cubicBezTo>
                    <a:pt x="34036" y="2206"/>
                    <a:pt x="33835" y="2306"/>
                    <a:pt x="33610" y="2306"/>
                  </a:cubicBezTo>
                  <a:cubicBezTo>
                    <a:pt x="33209" y="2406"/>
                    <a:pt x="32783" y="2632"/>
                    <a:pt x="32357" y="2732"/>
                  </a:cubicBezTo>
                  <a:cubicBezTo>
                    <a:pt x="32156" y="2732"/>
                    <a:pt x="32056" y="2832"/>
                    <a:pt x="31855" y="2832"/>
                  </a:cubicBezTo>
                  <a:cubicBezTo>
                    <a:pt x="31329" y="3033"/>
                    <a:pt x="30703" y="3258"/>
                    <a:pt x="30176" y="3359"/>
                  </a:cubicBezTo>
                  <a:cubicBezTo>
                    <a:pt x="30076" y="3459"/>
                    <a:pt x="30076" y="3459"/>
                    <a:pt x="29976" y="3459"/>
                  </a:cubicBezTo>
                  <a:cubicBezTo>
                    <a:pt x="29550" y="3659"/>
                    <a:pt x="29023" y="3760"/>
                    <a:pt x="28497" y="3985"/>
                  </a:cubicBezTo>
                  <a:cubicBezTo>
                    <a:pt x="28397" y="4086"/>
                    <a:pt x="28196" y="4086"/>
                    <a:pt x="28096" y="4186"/>
                  </a:cubicBezTo>
                  <a:cubicBezTo>
                    <a:pt x="27670" y="4286"/>
                    <a:pt x="27344" y="4512"/>
                    <a:pt x="26943" y="4612"/>
                  </a:cubicBezTo>
                  <a:cubicBezTo>
                    <a:pt x="26718" y="4712"/>
                    <a:pt x="26617" y="4812"/>
                    <a:pt x="26417" y="4913"/>
                  </a:cubicBezTo>
                  <a:cubicBezTo>
                    <a:pt x="26091" y="5013"/>
                    <a:pt x="25790" y="5238"/>
                    <a:pt x="25464" y="5339"/>
                  </a:cubicBezTo>
                  <a:cubicBezTo>
                    <a:pt x="25264" y="5439"/>
                    <a:pt x="25063" y="5539"/>
                    <a:pt x="24838" y="5639"/>
                  </a:cubicBezTo>
                  <a:cubicBezTo>
                    <a:pt x="24537" y="5765"/>
                    <a:pt x="24337" y="5965"/>
                    <a:pt x="24011" y="6066"/>
                  </a:cubicBezTo>
                  <a:cubicBezTo>
                    <a:pt x="23810" y="6166"/>
                    <a:pt x="23585" y="6266"/>
                    <a:pt x="23384" y="6391"/>
                  </a:cubicBezTo>
                  <a:cubicBezTo>
                    <a:pt x="23083" y="6492"/>
                    <a:pt x="22858" y="6692"/>
                    <a:pt x="22557" y="6792"/>
                  </a:cubicBezTo>
                  <a:cubicBezTo>
                    <a:pt x="22332" y="7018"/>
                    <a:pt x="22231" y="7118"/>
                    <a:pt x="22031" y="7218"/>
                  </a:cubicBezTo>
                  <a:cubicBezTo>
                    <a:pt x="21705" y="7319"/>
                    <a:pt x="21505" y="7519"/>
                    <a:pt x="21204" y="7644"/>
                  </a:cubicBezTo>
                  <a:cubicBezTo>
                    <a:pt x="20978" y="7745"/>
                    <a:pt x="20878" y="7945"/>
                    <a:pt x="20677" y="8045"/>
                  </a:cubicBezTo>
                  <a:cubicBezTo>
                    <a:pt x="20352" y="8146"/>
                    <a:pt x="20151" y="8371"/>
                    <a:pt x="19825" y="8572"/>
                  </a:cubicBezTo>
                  <a:cubicBezTo>
                    <a:pt x="19725" y="8672"/>
                    <a:pt x="19525" y="8772"/>
                    <a:pt x="19324" y="8898"/>
                  </a:cubicBezTo>
                  <a:cubicBezTo>
                    <a:pt x="19099" y="9098"/>
                    <a:pt x="18798" y="9299"/>
                    <a:pt x="18572" y="9524"/>
                  </a:cubicBezTo>
                  <a:cubicBezTo>
                    <a:pt x="18372" y="9624"/>
                    <a:pt x="18271" y="9725"/>
                    <a:pt x="18071" y="9825"/>
                  </a:cubicBezTo>
                  <a:cubicBezTo>
                    <a:pt x="17845" y="10025"/>
                    <a:pt x="17545" y="10251"/>
                    <a:pt x="17319" y="10452"/>
                  </a:cubicBezTo>
                  <a:cubicBezTo>
                    <a:pt x="17219" y="10552"/>
                    <a:pt x="17018" y="10652"/>
                    <a:pt x="16918" y="10777"/>
                  </a:cubicBezTo>
                  <a:cubicBezTo>
                    <a:pt x="16592" y="11078"/>
                    <a:pt x="16291" y="11279"/>
                    <a:pt x="15966" y="11604"/>
                  </a:cubicBezTo>
                  <a:lnTo>
                    <a:pt x="15765" y="11805"/>
                  </a:lnTo>
                  <a:cubicBezTo>
                    <a:pt x="15339" y="12131"/>
                    <a:pt x="15038" y="12431"/>
                    <a:pt x="14612" y="12858"/>
                  </a:cubicBezTo>
                  <a:lnTo>
                    <a:pt x="14512" y="12958"/>
                  </a:lnTo>
                  <a:lnTo>
                    <a:pt x="13560" y="13910"/>
                  </a:lnTo>
                  <a:cubicBezTo>
                    <a:pt x="13459" y="14010"/>
                    <a:pt x="13359" y="14111"/>
                    <a:pt x="13259" y="14211"/>
                  </a:cubicBezTo>
                  <a:cubicBezTo>
                    <a:pt x="13058" y="14537"/>
                    <a:pt x="12833" y="14737"/>
                    <a:pt x="12532" y="15038"/>
                  </a:cubicBezTo>
                  <a:cubicBezTo>
                    <a:pt x="12432" y="15163"/>
                    <a:pt x="12306" y="15364"/>
                    <a:pt x="12206" y="15464"/>
                  </a:cubicBezTo>
                  <a:cubicBezTo>
                    <a:pt x="12006" y="15665"/>
                    <a:pt x="11805" y="15990"/>
                    <a:pt x="11580" y="16191"/>
                  </a:cubicBezTo>
                  <a:cubicBezTo>
                    <a:pt x="11479" y="16291"/>
                    <a:pt x="11379" y="16517"/>
                    <a:pt x="11279" y="16617"/>
                  </a:cubicBezTo>
                  <a:cubicBezTo>
                    <a:pt x="11053" y="16918"/>
                    <a:pt x="10853" y="17143"/>
                    <a:pt x="10652" y="17444"/>
                  </a:cubicBezTo>
                  <a:cubicBezTo>
                    <a:pt x="10552" y="17544"/>
                    <a:pt x="10427" y="17770"/>
                    <a:pt x="10327" y="17870"/>
                  </a:cubicBezTo>
                  <a:cubicBezTo>
                    <a:pt x="10126" y="18071"/>
                    <a:pt x="10026" y="18396"/>
                    <a:pt x="9800" y="18597"/>
                  </a:cubicBezTo>
                  <a:cubicBezTo>
                    <a:pt x="9700" y="18797"/>
                    <a:pt x="9600" y="18923"/>
                    <a:pt x="9499" y="19123"/>
                  </a:cubicBezTo>
                  <a:cubicBezTo>
                    <a:pt x="9299" y="19324"/>
                    <a:pt x="9073" y="19650"/>
                    <a:pt x="8973" y="19950"/>
                  </a:cubicBezTo>
                  <a:cubicBezTo>
                    <a:pt x="8873" y="20051"/>
                    <a:pt x="8773" y="20276"/>
                    <a:pt x="8672" y="20376"/>
                  </a:cubicBezTo>
                  <a:cubicBezTo>
                    <a:pt x="8447" y="20677"/>
                    <a:pt x="8246" y="21003"/>
                    <a:pt x="8146" y="21203"/>
                  </a:cubicBezTo>
                  <a:cubicBezTo>
                    <a:pt x="8046" y="21429"/>
                    <a:pt x="7920" y="21529"/>
                    <a:pt x="7820" y="21730"/>
                  </a:cubicBezTo>
                  <a:cubicBezTo>
                    <a:pt x="7620" y="22056"/>
                    <a:pt x="7519" y="22356"/>
                    <a:pt x="7294" y="22557"/>
                  </a:cubicBezTo>
                  <a:cubicBezTo>
                    <a:pt x="7294" y="22782"/>
                    <a:pt x="7194" y="22883"/>
                    <a:pt x="7093" y="23083"/>
                  </a:cubicBezTo>
                  <a:cubicBezTo>
                    <a:pt x="6893" y="23409"/>
                    <a:pt x="6793" y="23710"/>
                    <a:pt x="6567" y="24036"/>
                  </a:cubicBezTo>
                  <a:cubicBezTo>
                    <a:pt x="6467" y="24236"/>
                    <a:pt x="6467" y="24336"/>
                    <a:pt x="6367" y="24437"/>
                  </a:cubicBezTo>
                  <a:cubicBezTo>
                    <a:pt x="6166" y="24863"/>
                    <a:pt x="5941" y="25289"/>
                    <a:pt x="5740" y="25815"/>
                  </a:cubicBezTo>
                  <a:cubicBezTo>
                    <a:pt x="2908" y="31855"/>
                    <a:pt x="1154" y="38747"/>
                    <a:pt x="1" y="46166"/>
                  </a:cubicBezTo>
                  <a:cubicBezTo>
                    <a:pt x="1154" y="41479"/>
                    <a:pt x="2607" y="36968"/>
                    <a:pt x="4487" y="32908"/>
                  </a:cubicBezTo>
                  <a:cubicBezTo>
                    <a:pt x="4687" y="32482"/>
                    <a:pt x="5013" y="31955"/>
                    <a:pt x="5214" y="31554"/>
                  </a:cubicBezTo>
                  <a:cubicBezTo>
                    <a:pt x="5214" y="31454"/>
                    <a:pt x="5314" y="31329"/>
                    <a:pt x="5414" y="31229"/>
                  </a:cubicBezTo>
                  <a:cubicBezTo>
                    <a:pt x="5540" y="30828"/>
                    <a:pt x="5740" y="30502"/>
                    <a:pt x="5941" y="30201"/>
                  </a:cubicBezTo>
                  <a:cubicBezTo>
                    <a:pt x="5941" y="29975"/>
                    <a:pt x="6041" y="29875"/>
                    <a:pt x="6166" y="29775"/>
                  </a:cubicBezTo>
                  <a:cubicBezTo>
                    <a:pt x="6367" y="29449"/>
                    <a:pt x="6467" y="29148"/>
                    <a:pt x="6667" y="28823"/>
                  </a:cubicBezTo>
                  <a:cubicBezTo>
                    <a:pt x="6793" y="28622"/>
                    <a:pt x="6893" y="28522"/>
                    <a:pt x="6993" y="28321"/>
                  </a:cubicBezTo>
                  <a:cubicBezTo>
                    <a:pt x="7093" y="28096"/>
                    <a:pt x="7294" y="27795"/>
                    <a:pt x="7519" y="27469"/>
                  </a:cubicBezTo>
                  <a:cubicBezTo>
                    <a:pt x="7620" y="27369"/>
                    <a:pt x="7720" y="27168"/>
                    <a:pt x="7820" y="27068"/>
                  </a:cubicBezTo>
                  <a:cubicBezTo>
                    <a:pt x="8046" y="26742"/>
                    <a:pt x="8146" y="26542"/>
                    <a:pt x="8347" y="26216"/>
                  </a:cubicBezTo>
                  <a:cubicBezTo>
                    <a:pt x="8447" y="26116"/>
                    <a:pt x="8547" y="25915"/>
                    <a:pt x="8672" y="25815"/>
                  </a:cubicBezTo>
                  <a:cubicBezTo>
                    <a:pt x="8873" y="25489"/>
                    <a:pt x="9073" y="25289"/>
                    <a:pt x="9299" y="24963"/>
                  </a:cubicBezTo>
                  <a:cubicBezTo>
                    <a:pt x="9399" y="24863"/>
                    <a:pt x="9499" y="24662"/>
                    <a:pt x="9600" y="24562"/>
                  </a:cubicBezTo>
                  <a:cubicBezTo>
                    <a:pt x="9800" y="24236"/>
                    <a:pt x="10026" y="24036"/>
                    <a:pt x="10226" y="23810"/>
                  </a:cubicBezTo>
                  <a:cubicBezTo>
                    <a:pt x="10327" y="23609"/>
                    <a:pt x="10427" y="23509"/>
                    <a:pt x="10552" y="23309"/>
                  </a:cubicBezTo>
                  <a:cubicBezTo>
                    <a:pt x="10753" y="23083"/>
                    <a:pt x="10953" y="22782"/>
                    <a:pt x="11179" y="22557"/>
                  </a:cubicBezTo>
                  <a:cubicBezTo>
                    <a:pt x="11279" y="22457"/>
                    <a:pt x="11379" y="22256"/>
                    <a:pt x="11580" y="22156"/>
                  </a:cubicBezTo>
                  <a:cubicBezTo>
                    <a:pt x="11805" y="21930"/>
                    <a:pt x="12006" y="21630"/>
                    <a:pt x="12306" y="21429"/>
                  </a:cubicBezTo>
                  <a:cubicBezTo>
                    <a:pt x="12432" y="21304"/>
                    <a:pt x="12532" y="21103"/>
                    <a:pt x="12632" y="21003"/>
                  </a:cubicBezTo>
                  <a:lnTo>
                    <a:pt x="13560" y="20051"/>
                  </a:lnTo>
                  <a:lnTo>
                    <a:pt x="13685" y="19950"/>
                  </a:lnTo>
                  <a:cubicBezTo>
                    <a:pt x="13986" y="19650"/>
                    <a:pt x="14412" y="19223"/>
                    <a:pt x="14813" y="18923"/>
                  </a:cubicBezTo>
                  <a:cubicBezTo>
                    <a:pt x="14938" y="18797"/>
                    <a:pt x="14938" y="18797"/>
                    <a:pt x="15038" y="18697"/>
                  </a:cubicBezTo>
                  <a:cubicBezTo>
                    <a:pt x="15339" y="18497"/>
                    <a:pt x="15665" y="18171"/>
                    <a:pt x="15966" y="17870"/>
                  </a:cubicBezTo>
                  <a:cubicBezTo>
                    <a:pt x="16066" y="17770"/>
                    <a:pt x="16291" y="17670"/>
                    <a:pt x="16392" y="17544"/>
                  </a:cubicBezTo>
                  <a:cubicBezTo>
                    <a:pt x="16692" y="17344"/>
                    <a:pt x="16918" y="17143"/>
                    <a:pt x="17219" y="16918"/>
                  </a:cubicBezTo>
                  <a:cubicBezTo>
                    <a:pt x="17319" y="16817"/>
                    <a:pt x="17545" y="16717"/>
                    <a:pt x="17645" y="16617"/>
                  </a:cubicBezTo>
                  <a:cubicBezTo>
                    <a:pt x="17946" y="16416"/>
                    <a:pt x="18271" y="16191"/>
                    <a:pt x="18472" y="15990"/>
                  </a:cubicBezTo>
                  <a:cubicBezTo>
                    <a:pt x="18697" y="15890"/>
                    <a:pt x="18798" y="15790"/>
                    <a:pt x="18998" y="15665"/>
                  </a:cubicBezTo>
                  <a:cubicBezTo>
                    <a:pt x="19324" y="15464"/>
                    <a:pt x="19525" y="15364"/>
                    <a:pt x="19825" y="15163"/>
                  </a:cubicBezTo>
                  <a:cubicBezTo>
                    <a:pt x="20051" y="15038"/>
                    <a:pt x="20151" y="14938"/>
                    <a:pt x="20352" y="14837"/>
                  </a:cubicBezTo>
                  <a:cubicBezTo>
                    <a:pt x="20677" y="14637"/>
                    <a:pt x="20878" y="14411"/>
                    <a:pt x="21204" y="14311"/>
                  </a:cubicBezTo>
                  <a:cubicBezTo>
                    <a:pt x="21404" y="14211"/>
                    <a:pt x="21605" y="14111"/>
                    <a:pt x="21830" y="14010"/>
                  </a:cubicBezTo>
                  <a:cubicBezTo>
                    <a:pt x="22031" y="13785"/>
                    <a:pt x="22332" y="13685"/>
                    <a:pt x="22657" y="13484"/>
                  </a:cubicBezTo>
                  <a:cubicBezTo>
                    <a:pt x="22858" y="13384"/>
                    <a:pt x="23083" y="13284"/>
                    <a:pt x="23284" y="13158"/>
                  </a:cubicBezTo>
                  <a:cubicBezTo>
                    <a:pt x="23484" y="13058"/>
                    <a:pt x="23810" y="12858"/>
                    <a:pt x="24111" y="12757"/>
                  </a:cubicBezTo>
                  <a:cubicBezTo>
                    <a:pt x="24337" y="12657"/>
                    <a:pt x="24537" y="12532"/>
                    <a:pt x="24738" y="12431"/>
                  </a:cubicBezTo>
                  <a:cubicBezTo>
                    <a:pt x="25063" y="12331"/>
                    <a:pt x="25364" y="12131"/>
                    <a:pt x="25690" y="12030"/>
                  </a:cubicBezTo>
                  <a:cubicBezTo>
                    <a:pt x="25891" y="11905"/>
                    <a:pt x="26091" y="11805"/>
                    <a:pt x="26317" y="11705"/>
                  </a:cubicBezTo>
                  <a:cubicBezTo>
                    <a:pt x="26617" y="11604"/>
                    <a:pt x="27043" y="11504"/>
                    <a:pt x="27344" y="11279"/>
                  </a:cubicBezTo>
                  <a:cubicBezTo>
                    <a:pt x="27570" y="11279"/>
                    <a:pt x="27770" y="11178"/>
                    <a:pt x="27870" y="11078"/>
                  </a:cubicBezTo>
                  <a:cubicBezTo>
                    <a:pt x="28397" y="10878"/>
                    <a:pt x="28923" y="10777"/>
                    <a:pt x="29449" y="10552"/>
                  </a:cubicBezTo>
                  <a:lnTo>
                    <a:pt x="29550" y="10552"/>
                  </a:lnTo>
                  <a:cubicBezTo>
                    <a:pt x="30176" y="10351"/>
                    <a:pt x="30703" y="10151"/>
                    <a:pt x="31329" y="9925"/>
                  </a:cubicBezTo>
                  <a:cubicBezTo>
                    <a:pt x="31429" y="9925"/>
                    <a:pt x="31630" y="9825"/>
                    <a:pt x="31855" y="9825"/>
                  </a:cubicBezTo>
                  <a:cubicBezTo>
                    <a:pt x="32256" y="9725"/>
                    <a:pt x="32683" y="9624"/>
                    <a:pt x="33109" y="9399"/>
                  </a:cubicBezTo>
                  <a:cubicBezTo>
                    <a:pt x="33309" y="9399"/>
                    <a:pt x="33510" y="9299"/>
                    <a:pt x="33735" y="9299"/>
                  </a:cubicBezTo>
                  <a:cubicBezTo>
                    <a:pt x="34136" y="9198"/>
                    <a:pt x="34562" y="9098"/>
                    <a:pt x="34863" y="8998"/>
                  </a:cubicBezTo>
                  <a:cubicBezTo>
                    <a:pt x="35189" y="8898"/>
                    <a:pt x="35389" y="8898"/>
                    <a:pt x="35715" y="8772"/>
                  </a:cubicBezTo>
                  <a:cubicBezTo>
                    <a:pt x="36016" y="8772"/>
                    <a:pt x="36442" y="8672"/>
                    <a:pt x="36868" y="8572"/>
                  </a:cubicBezTo>
                  <a:cubicBezTo>
                    <a:pt x="37069" y="8572"/>
                    <a:pt x="37369" y="8472"/>
                    <a:pt x="37695" y="8472"/>
                  </a:cubicBezTo>
                  <a:cubicBezTo>
                    <a:pt x="37996" y="8371"/>
                    <a:pt x="38422" y="8271"/>
                    <a:pt x="38748" y="8271"/>
                  </a:cubicBezTo>
                  <a:cubicBezTo>
                    <a:pt x="39048" y="8146"/>
                    <a:pt x="39374" y="8146"/>
                    <a:pt x="39675" y="8045"/>
                  </a:cubicBezTo>
                  <a:cubicBezTo>
                    <a:pt x="40001" y="8045"/>
                    <a:pt x="40402" y="7945"/>
                    <a:pt x="40828" y="7945"/>
                  </a:cubicBezTo>
                  <a:cubicBezTo>
                    <a:pt x="41129" y="7845"/>
                    <a:pt x="41455" y="7845"/>
                    <a:pt x="41655" y="7845"/>
                  </a:cubicBezTo>
                  <a:cubicBezTo>
                    <a:pt x="42081" y="7745"/>
                    <a:pt x="42507" y="7745"/>
                    <a:pt x="42908" y="7644"/>
                  </a:cubicBezTo>
                  <a:cubicBezTo>
                    <a:pt x="43234" y="7644"/>
                    <a:pt x="43535" y="7644"/>
                    <a:pt x="43861" y="7519"/>
                  </a:cubicBezTo>
                  <a:cubicBezTo>
                    <a:pt x="44262" y="7519"/>
                    <a:pt x="44688" y="7519"/>
                    <a:pt x="45114" y="7419"/>
                  </a:cubicBezTo>
                  <a:cubicBezTo>
                    <a:pt x="45414" y="7419"/>
                    <a:pt x="45640" y="7419"/>
                    <a:pt x="45941" y="7319"/>
                  </a:cubicBezTo>
                  <a:lnTo>
                    <a:pt x="47294" y="7319"/>
                  </a:lnTo>
                  <a:cubicBezTo>
                    <a:pt x="47620" y="7319"/>
                    <a:pt x="47921" y="7218"/>
                    <a:pt x="48247" y="7218"/>
                  </a:cubicBezTo>
                  <a:lnTo>
                    <a:pt x="49800" y="7218"/>
                  </a:lnTo>
                  <a:cubicBezTo>
                    <a:pt x="50026" y="7218"/>
                    <a:pt x="50226" y="7118"/>
                    <a:pt x="50527" y="7118"/>
                  </a:cubicBezTo>
                  <a:lnTo>
                    <a:pt x="55239" y="7118"/>
                  </a:lnTo>
                  <a:cubicBezTo>
                    <a:pt x="55540" y="7118"/>
                    <a:pt x="55765" y="7218"/>
                    <a:pt x="56066" y="7218"/>
                  </a:cubicBezTo>
                  <a:lnTo>
                    <a:pt x="57645" y="7218"/>
                  </a:lnTo>
                  <a:cubicBezTo>
                    <a:pt x="57946" y="7218"/>
                    <a:pt x="58272" y="7319"/>
                    <a:pt x="58472" y="7319"/>
                  </a:cubicBezTo>
                  <a:cubicBezTo>
                    <a:pt x="58998" y="7319"/>
                    <a:pt x="59425" y="7319"/>
                    <a:pt x="59926" y="7419"/>
                  </a:cubicBezTo>
                  <a:lnTo>
                    <a:pt x="60778" y="7419"/>
                  </a:lnTo>
                  <a:cubicBezTo>
                    <a:pt x="61304" y="7519"/>
                    <a:pt x="61705" y="7519"/>
                    <a:pt x="62131" y="7519"/>
                  </a:cubicBezTo>
                  <a:cubicBezTo>
                    <a:pt x="62432" y="7644"/>
                    <a:pt x="62758" y="7644"/>
                    <a:pt x="63059" y="7644"/>
                  </a:cubicBezTo>
                  <a:cubicBezTo>
                    <a:pt x="63485" y="7745"/>
                    <a:pt x="63911" y="7745"/>
                    <a:pt x="64312" y="7845"/>
                  </a:cubicBezTo>
                  <a:cubicBezTo>
                    <a:pt x="64537" y="7845"/>
                    <a:pt x="64838" y="7845"/>
                    <a:pt x="65164" y="7945"/>
                  </a:cubicBezTo>
                  <a:cubicBezTo>
                    <a:pt x="65565" y="7945"/>
                    <a:pt x="65991" y="8045"/>
                    <a:pt x="66417" y="8045"/>
                  </a:cubicBezTo>
                  <a:cubicBezTo>
                    <a:pt x="66718" y="8146"/>
                    <a:pt x="66943" y="8146"/>
                    <a:pt x="67244" y="8271"/>
                  </a:cubicBezTo>
                  <a:cubicBezTo>
                    <a:pt x="67670" y="8271"/>
                    <a:pt x="68071" y="8371"/>
                    <a:pt x="68598" y="8472"/>
                  </a:cubicBezTo>
                  <a:cubicBezTo>
                    <a:pt x="68823" y="8472"/>
                    <a:pt x="69024" y="8572"/>
                    <a:pt x="69224" y="8572"/>
                  </a:cubicBezTo>
                  <a:cubicBezTo>
                    <a:pt x="69851" y="8672"/>
                    <a:pt x="70477" y="8898"/>
                    <a:pt x="71104" y="8998"/>
                  </a:cubicBezTo>
                  <a:cubicBezTo>
                    <a:pt x="71730" y="9098"/>
                    <a:pt x="72357" y="9299"/>
                    <a:pt x="72984" y="9399"/>
                  </a:cubicBezTo>
                  <a:cubicBezTo>
                    <a:pt x="73209" y="9524"/>
                    <a:pt x="73410" y="9524"/>
                    <a:pt x="73610" y="9624"/>
                  </a:cubicBezTo>
                  <a:cubicBezTo>
                    <a:pt x="74036" y="9725"/>
                    <a:pt x="74462" y="9825"/>
                    <a:pt x="74763" y="9925"/>
                  </a:cubicBezTo>
                  <a:cubicBezTo>
                    <a:pt x="75089" y="10025"/>
                    <a:pt x="75289" y="10151"/>
                    <a:pt x="75490" y="10151"/>
                  </a:cubicBezTo>
                  <a:cubicBezTo>
                    <a:pt x="75816" y="10251"/>
                    <a:pt x="76217" y="10351"/>
                    <a:pt x="76542" y="10552"/>
                  </a:cubicBezTo>
                  <a:cubicBezTo>
                    <a:pt x="76743" y="10552"/>
                    <a:pt x="77069" y="10652"/>
                    <a:pt x="77269" y="10777"/>
                  </a:cubicBezTo>
                  <a:cubicBezTo>
                    <a:pt x="77595" y="10878"/>
                    <a:pt x="77896" y="10978"/>
                    <a:pt x="78322" y="11078"/>
                  </a:cubicBezTo>
                  <a:cubicBezTo>
                    <a:pt x="78522" y="11178"/>
                    <a:pt x="78723" y="11279"/>
                    <a:pt x="78948" y="11404"/>
                  </a:cubicBezTo>
                  <a:cubicBezTo>
                    <a:pt x="79249" y="11504"/>
                    <a:pt x="79575" y="11604"/>
                    <a:pt x="79976" y="11805"/>
                  </a:cubicBezTo>
                  <a:cubicBezTo>
                    <a:pt x="80202" y="11905"/>
                    <a:pt x="80402" y="11905"/>
                    <a:pt x="80603" y="12030"/>
                  </a:cubicBezTo>
                  <a:cubicBezTo>
                    <a:pt x="80928" y="12231"/>
                    <a:pt x="81229" y="12331"/>
                    <a:pt x="81555" y="12532"/>
                  </a:cubicBezTo>
                  <a:cubicBezTo>
                    <a:pt x="81755" y="12532"/>
                    <a:pt x="81981" y="12657"/>
                    <a:pt x="82182" y="12757"/>
                  </a:cubicBezTo>
                  <a:cubicBezTo>
                    <a:pt x="82482" y="12958"/>
                    <a:pt x="82808" y="13058"/>
                    <a:pt x="83234" y="13284"/>
                  </a:cubicBezTo>
                  <a:cubicBezTo>
                    <a:pt x="83334" y="13384"/>
                    <a:pt x="83535" y="13484"/>
                    <a:pt x="83635" y="13484"/>
                  </a:cubicBezTo>
                  <a:cubicBezTo>
                    <a:pt x="84688" y="14010"/>
                    <a:pt x="85615" y="14637"/>
                    <a:pt x="86467" y="15163"/>
                  </a:cubicBezTo>
                  <a:cubicBezTo>
                    <a:pt x="86668" y="15264"/>
                    <a:pt x="86768" y="15364"/>
                    <a:pt x="86994" y="15464"/>
                  </a:cubicBezTo>
                  <a:cubicBezTo>
                    <a:pt x="87294" y="15665"/>
                    <a:pt x="87620" y="15890"/>
                    <a:pt x="87821" y="16091"/>
                  </a:cubicBezTo>
                  <a:cubicBezTo>
                    <a:pt x="88021" y="16191"/>
                    <a:pt x="88247" y="16291"/>
                    <a:pt x="88347" y="16416"/>
                  </a:cubicBezTo>
                  <a:cubicBezTo>
                    <a:pt x="88648" y="16617"/>
                    <a:pt x="88873" y="16817"/>
                    <a:pt x="89174" y="17043"/>
                  </a:cubicBezTo>
                  <a:cubicBezTo>
                    <a:pt x="89375" y="17143"/>
                    <a:pt x="89500" y="17244"/>
                    <a:pt x="89700" y="17344"/>
                  </a:cubicBezTo>
                  <a:cubicBezTo>
                    <a:pt x="89901" y="17544"/>
                    <a:pt x="90227" y="17770"/>
                    <a:pt x="90427" y="17970"/>
                  </a:cubicBezTo>
                  <a:cubicBezTo>
                    <a:pt x="90628" y="18071"/>
                    <a:pt x="90753" y="18171"/>
                    <a:pt x="90954" y="18396"/>
                  </a:cubicBezTo>
                  <a:cubicBezTo>
                    <a:pt x="91154" y="18597"/>
                    <a:pt x="91380" y="18797"/>
                    <a:pt x="91680" y="19023"/>
                  </a:cubicBezTo>
                  <a:cubicBezTo>
                    <a:pt x="91781" y="19123"/>
                    <a:pt x="92006" y="19223"/>
                    <a:pt x="92106" y="19424"/>
                  </a:cubicBezTo>
                  <a:cubicBezTo>
                    <a:pt x="92307" y="19650"/>
                    <a:pt x="92633" y="19850"/>
                    <a:pt x="92833" y="20051"/>
                  </a:cubicBezTo>
                  <a:lnTo>
                    <a:pt x="93259" y="20477"/>
                  </a:lnTo>
                  <a:lnTo>
                    <a:pt x="93986" y="21203"/>
                  </a:lnTo>
                  <a:lnTo>
                    <a:pt x="94287" y="21529"/>
                  </a:lnTo>
                  <a:cubicBezTo>
                    <a:pt x="95014" y="22356"/>
                    <a:pt x="95766" y="23083"/>
                    <a:pt x="96392" y="23935"/>
                  </a:cubicBezTo>
                  <a:lnTo>
                    <a:pt x="96693" y="24236"/>
                  </a:lnTo>
                  <a:cubicBezTo>
                    <a:pt x="96893" y="24562"/>
                    <a:pt x="97119" y="24863"/>
                    <a:pt x="97319" y="25063"/>
                  </a:cubicBezTo>
                  <a:cubicBezTo>
                    <a:pt x="97420" y="25289"/>
                    <a:pt x="97520" y="25389"/>
                    <a:pt x="97645" y="25589"/>
                  </a:cubicBezTo>
                  <a:cubicBezTo>
                    <a:pt x="97846" y="25815"/>
                    <a:pt x="98046" y="26116"/>
                    <a:pt x="98272" y="26316"/>
                  </a:cubicBezTo>
                  <a:cubicBezTo>
                    <a:pt x="98372" y="26542"/>
                    <a:pt x="98472" y="26742"/>
                    <a:pt x="98573" y="26843"/>
                  </a:cubicBezTo>
                  <a:cubicBezTo>
                    <a:pt x="98773" y="27168"/>
                    <a:pt x="98898" y="27369"/>
                    <a:pt x="99099" y="27695"/>
                  </a:cubicBezTo>
                  <a:cubicBezTo>
                    <a:pt x="99199" y="27795"/>
                    <a:pt x="99299" y="27995"/>
                    <a:pt x="99400" y="28196"/>
                  </a:cubicBezTo>
                  <a:cubicBezTo>
                    <a:pt x="99625" y="28422"/>
                    <a:pt x="99826" y="28722"/>
                    <a:pt x="99926" y="29048"/>
                  </a:cubicBezTo>
                  <a:cubicBezTo>
                    <a:pt x="100026" y="29148"/>
                    <a:pt x="100152" y="29349"/>
                    <a:pt x="100252" y="29574"/>
                  </a:cubicBezTo>
                  <a:cubicBezTo>
                    <a:pt x="100452" y="29775"/>
                    <a:pt x="100553" y="30076"/>
                    <a:pt x="100778" y="30401"/>
                  </a:cubicBezTo>
                  <a:cubicBezTo>
                    <a:pt x="100878" y="30602"/>
                    <a:pt x="100979" y="30702"/>
                    <a:pt x="100979" y="30928"/>
                  </a:cubicBezTo>
                  <a:cubicBezTo>
                    <a:pt x="101179" y="31229"/>
                    <a:pt x="101405" y="31554"/>
                    <a:pt x="101605" y="31955"/>
                  </a:cubicBezTo>
                  <a:cubicBezTo>
                    <a:pt x="101605" y="32081"/>
                    <a:pt x="101705" y="32181"/>
                    <a:pt x="101806" y="32281"/>
                  </a:cubicBezTo>
                  <a:cubicBezTo>
                    <a:pt x="102031" y="32707"/>
                    <a:pt x="102232" y="33108"/>
                    <a:pt x="102432" y="33635"/>
                  </a:cubicBezTo>
                  <a:lnTo>
                    <a:pt x="102432" y="33735"/>
                  </a:lnTo>
                  <a:cubicBezTo>
                    <a:pt x="104412" y="37920"/>
                    <a:pt x="105891" y="42607"/>
                    <a:pt x="107044" y="47519"/>
                  </a:cubicBezTo>
                  <a:cubicBezTo>
                    <a:pt x="105891" y="39800"/>
                    <a:pt x="104111" y="32808"/>
                    <a:pt x="101279" y="26642"/>
                  </a:cubicBezTo>
                  <a:cubicBezTo>
                    <a:pt x="101279" y="26542"/>
                    <a:pt x="101179" y="26542"/>
                    <a:pt x="101179" y="26442"/>
                  </a:cubicBezTo>
                  <a:cubicBezTo>
                    <a:pt x="100979" y="26016"/>
                    <a:pt x="100778" y="25589"/>
                    <a:pt x="100553" y="25188"/>
                  </a:cubicBezTo>
                  <a:cubicBezTo>
                    <a:pt x="100553" y="25063"/>
                    <a:pt x="100452" y="24963"/>
                    <a:pt x="100352" y="24762"/>
                  </a:cubicBezTo>
                  <a:cubicBezTo>
                    <a:pt x="100252" y="24437"/>
                    <a:pt x="100026" y="24136"/>
                    <a:pt x="99826" y="23810"/>
                  </a:cubicBezTo>
                  <a:cubicBezTo>
                    <a:pt x="99826" y="23609"/>
                    <a:pt x="99726" y="23409"/>
                    <a:pt x="99625" y="23309"/>
                  </a:cubicBezTo>
                  <a:cubicBezTo>
                    <a:pt x="99400" y="22983"/>
                    <a:pt x="99299" y="22682"/>
                    <a:pt x="99099" y="22356"/>
                  </a:cubicBezTo>
                  <a:cubicBezTo>
                    <a:pt x="98999" y="22256"/>
                    <a:pt x="98898" y="22056"/>
                    <a:pt x="98773" y="21930"/>
                  </a:cubicBezTo>
                  <a:cubicBezTo>
                    <a:pt x="98673" y="21630"/>
                    <a:pt x="98472" y="21304"/>
                    <a:pt x="98272" y="21103"/>
                  </a:cubicBezTo>
                  <a:cubicBezTo>
                    <a:pt x="98147" y="20903"/>
                    <a:pt x="98046" y="20677"/>
                    <a:pt x="97946" y="20577"/>
                  </a:cubicBezTo>
                  <a:cubicBezTo>
                    <a:pt x="97846" y="20276"/>
                    <a:pt x="97645" y="19950"/>
                    <a:pt x="97420" y="19750"/>
                  </a:cubicBezTo>
                  <a:cubicBezTo>
                    <a:pt x="97319" y="19549"/>
                    <a:pt x="97219" y="19424"/>
                    <a:pt x="97119" y="19223"/>
                  </a:cubicBezTo>
                  <a:cubicBezTo>
                    <a:pt x="96893" y="19023"/>
                    <a:pt x="96793" y="18697"/>
                    <a:pt x="96593" y="18396"/>
                  </a:cubicBezTo>
                  <a:cubicBezTo>
                    <a:pt x="96492" y="18296"/>
                    <a:pt x="96392" y="18171"/>
                    <a:pt x="96267" y="17970"/>
                  </a:cubicBezTo>
                  <a:cubicBezTo>
                    <a:pt x="96066" y="17670"/>
                    <a:pt x="95866" y="17444"/>
                    <a:pt x="95540" y="17143"/>
                  </a:cubicBezTo>
                  <a:cubicBezTo>
                    <a:pt x="95540" y="17043"/>
                    <a:pt x="95440" y="16918"/>
                    <a:pt x="95340" y="16717"/>
                  </a:cubicBezTo>
                  <a:cubicBezTo>
                    <a:pt x="94713" y="15990"/>
                    <a:pt x="93986" y="15163"/>
                    <a:pt x="93360" y="14411"/>
                  </a:cubicBezTo>
                  <a:cubicBezTo>
                    <a:pt x="93259" y="14311"/>
                    <a:pt x="93134" y="14211"/>
                    <a:pt x="93034" y="14111"/>
                  </a:cubicBezTo>
                  <a:cubicBezTo>
                    <a:pt x="92733" y="13910"/>
                    <a:pt x="92507" y="13584"/>
                    <a:pt x="92307" y="13384"/>
                  </a:cubicBezTo>
                  <a:cubicBezTo>
                    <a:pt x="92106" y="13158"/>
                    <a:pt x="92006" y="13058"/>
                    <a:pt x="91881" y="12958"/>
                  </a:cubicBezTo>
                  <a:cubicBezTo>
                    <a:pt x="91580" y="12757"/>
                    <a:pt x="91380" y="12532"/>
                    <a:pt x="91154" y="12231"/>
                  </a:cubicBezTo>
                  <a:cubicBezTo>
                    <a:pt x="90954" y="12131"/>
                    <a:pt x="90853" y="12030"/>
                    <a:pt x="90753" y="11905"/>
                  </a:cubicBezTo>
                  <a:cubicBezTo>
                    <a:pt x="90427" y="11705"/>
                    <a:pt x="90227" y="11504"/>
                    <a:pt x="90001" y="11279"/>
                  </a:cubicBezTo>
                  <a:cubicBezTo>
                    <a:pt x="89801" y="11078"/>
                    <a:pt x="89700" y="10978"/>
                    <a:pt x="89500" y="10878"/>
                  </a:cubicBezTo>
                  <a:cubicBezTo>
                    <a:pt x="89274" y="10652"/>
                    <a:pt x="89074" y="10452"/>
                    <a:pt x="88748" y="10251"/>
                  </a:cubicBezTo>
                  <a:cubicBezTo>
                    <a:pt x="88648" y="10151"/>
                    <a:pt x="88447" y="10025"/>
                    <a:pt x="88347" y="9825"/>
                  </a:cubicBezTo>
                  <a:cubicBezTo>
                    <a:pt x="88021" y="9624"/>
                    <a:pt x="87720" y="9524"/>
                    <a:pt x="87495" y="9299"/>
                  </a:cubicBezTo>
                  <a:cubicBezTo>
                    <a:pt x="87294" y="9198"/>
                    <a:pt x="87194" y="9098"/>
                    <a:pt x="86994" y="8898"/>
                  </a:cubicBezTo>
                  <a:cubicBezTo>
                    <a:pt x="86668" y="8672"/>
                    <a:pt x="86467" y="8572"/>
                    <a:pt x="86141" y="8371"/>
                  </a:cubicBezTo>
                  <a:cubicBezTo>
                    <a:pt x="85941" y="8271"/>
                    <a:pt x="85841" y="8146"/>
                    <a:pt x="85740" y="8045"/>
                  </a:cubicBezTo>
                  <a:cubicBezTo>
                    <a:pt x="84788" y="7419"/>
                    <a:pt x="83861" y="6893"/>
                    <a:pt x="82908" y="6391"/>
                  </a:cubicBezTo>
                  <a:cubicBezTo>
                    <a:pt x="82808" y="6266"/>
                    <a:pt x="82608" y="6266"/>
                    <a:pt x="82482" y="6166"/>
                  </a:cubicBezTo>
                  <a:cubicBezTo>
                    <a:pt x="82182" y="5965"/>
                    <a:pt x="81755" y="5865"/>
                    <a:pt x="81455" y="5639"/>
                  </a:cubicBezTo>
                  <a:cubicBezTo>
                    <a:pt x="81229" y="5539"/>
                    <a:pt x="81029" y="5439"/>
                    <a:pt x="80828" y="5339"/>
                  </a:cubicBezTo>
                  <a:cubicBezTo>
                    <a:pt x="80502" y="5238"/>
                    <a:pt x="80202" y="5138"/>
                    <a:pt x="79876" y="4913"/>
                  </a:cubicBezTo>
                  <a:cubicBezTo>
                    <a:pt x="79675" y="4812"/>
                    <a:pt x="79475" y="4712"/>
                    <a:pt x="79249" y="4712"/>
                  </a:cubicBezTo>
                  <a:cubicBezTo>
                    <a:pt x="78948" y="4512"/>
                    <a:pt x="78623" y="4386"/>
                    <a:pt x="78322" y="4286"/>
                  </a:cubicBezTo>
                  <a:cubicBezTo>
                    <a:pt x="78096" y="4186"/>
                    <a:pt x="77896" y="4086"/>
                    <a:pt x="77695" y="3985"/>
                  </a:cubicBezTo>
                  <a:cubicBezTo>
                    <a:pt x="77369" y="3885"/>
                    <a:pt x="76968" y="3760"/>
                    <a:pt x="76643" y="3659"/>
                  </a:cubicBezTo>
                  <a:cubicBezTo>
                    <a:pt x="76442" y="3559"/>
                    <a:pt x="76217" y="3459"/>
                    <a:pt x="76016" y="3359"/>
                  </a:cubicBezTo>
                  <a:cubicBezTo>
                    <a:pt x="75715" y="3258"/>
                    <a:pt x="75289" y="3133"/>
                    <a:pt x="74963" y="3033"/>
                  </a:cubicBezTo>
                  <a:cubicBezTo>
                    <a:pt x="74763" y="2933"/>
                    <a:pt x="74562" y="2933"/>
                    <a:pt x="74237" y="2832"/>
                  </a:cubicBezTo>
                  <a:cubicBezTo>
                    <a:pt x="73936" y="2732"/>
                    <a:pt x="73510" y="2632"/>
                    <a:pt x="73084" y="2507"/>
                  </a:cubicBezTo>
                  <a:cubicBezTo>
                    <a:pt x="72883" y="2406"/>
                    <a:pt x="72683" y="2406"/>
                    <a:pt x="72583" y="2306"/>
                  </a:cubicBezTo>
                  <a:cubicBezTo>
                    <a:pt x="71956" y="2206"/>
                    <a:pt x="71329" y="2005"/>
                    <a:pt x="70703" y="1880"/>
                  </a:cubicBezTo>
                  <a:cubicBezTo>
                    <a:pt x="70076" y="1680"/>
                    <a:pt x="69450" y="1579"/>
                    <a:pt x="68823" y="1479"/>
                  </a:cubicBezTo>
                  <a:cubicBezTo>
                    <a:pt x="68598" y="1479"/>
                    <a:pt x="68397" y="1379"/>
                    <a:pt x="68197" y="1379"/>
                  </a:cubicBezTo>
                  <a:cubicBezTo>
                    <a:pt x="67770" y="1253"/>
                    <a:pt x="67344" y="1153"/>
                    <a:pt x="66818" y="1053"/>
                  </a:cubicBezTo>
                  <a:cubicBezTo>
                    <a:pt x="66618" y="1053"/>
                    <a:pt x="66317" y="1053"/>
                    <a:pt x="66091" y="953"/>
                  </a:cubicBezTo>
                  <a:cubicBezTo>
                    <a:pt x="65690" y="953"/>
                    <a:pt x="65264" y="852"/>
                    <a:pt x="64838" y="852"/>
                  </a:cubicBezTo>
                  <a:cubicBezTo>
                    <a:pt x="64537" y="752"/>
                    <a:pt x="64312" y="752"/>
                    <a:pt x="64011" y="627"/>
                  </a:cubicBezTo>
                  <a:cubicBezTo>
                    <a:pt x="63585" y="627"/>
                    <a:pt x="63184" y="527"/>
                    <a:pt x="62758" y="527"/>
                  </a:cubicBezTo>
                  <a:cubicBezTo>
                    <a:pt x="62432" y="527"/>
                    <a:pt x="62232" y="426"/>
                    <a:pt x="61931" y="426"/>
                  </a:cubicBezTo>
                  <a:cubicBezTo>
                    <a:pt x="61505" y="426"/>
                    <a:pt x="61079" y="326"/>
                    <a:pt x="60678" y="326"/>
                  </a:cubicBezTo>
                  <a:cubicBezTo>
                    <a:pt x="60352" y="326"/>
                    <a:pt x="60051" y="326"/>
                    <a:pt x="59725" y="226"/>
                  </a:cubicBezTo>
                  <a:cubicBezTo>
                    <a:pt x="59299" y="226"/>
                    <a:pt x="58898" y="226"/>
                    <a:pt x="58372" y="126"/>
                  </a:cubicBezTo>
                  <a:lnTo>
                    <a:pt x="57545" y="126"/>
                  </a:lnTo>
                  <a:cubicBezTo>
                    <a:pt x="57019" y="126"/>
                    <a:pt x="56492" y="126"/>
                    <a:pt x="55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2" name="Google Shape;4042;p65"/>
            <p:cNvSpPr/>
            <p:nvPr/>
          </p:nvSpPr>
          <p:spPr>
            <a:xfrm>
              <a:off x="5911671" y="2352066"/>
              <a:ext cx="1669092" cy="550906"/>
            </a:xfrm>
            <a:custGeom>
              <a:avLst/>
              <a:gdLst/>
              <a:ahLst/>
              <a:cxnLst/>
              <a:rect l="l" t="t" r="r" b="b"/>
              <a:pathLst>
                <a:path w="102132" h="33710" extrusionOk="0">
                  <a:moveTo>
                    <a:pt x="47394" y="0"/>
                  </a:moveTo>
                  <a:cubicBezTo>
                    <a:pt x="46868" y="100"/>
                    <a:pt x="46367" y="100"/>
                    <a:pt x="45941" y="100"/>
                  </a:cubicBezTo>
                  <a:lnTo>
                    <a:pt x="44988" y="100"/>
                  </a:lnTo>
                  <a:cubicBezTo>
                    <a:pt x="44587" y="201"/>
                    <a:pt x="44161" y="201"/>
                    <a:pt x="43635" y="201"/>
                  </a:cubicBezTo>
                  <a:cubicBezTo>
                    <a:pt x="43435" y="201"/>
                    <a:pt x="43109" y="301"/>
                    <a:pt x="42808" y="301"/>
                  </a:cubicBezTo>
                  <a:cubicBezTo>
                    <a:pt x="42382" y="301"/>
                    <a:pt x="41981" y="401"/>
                    <a:pt x="41555" y="401"/>
                  </a:cubicBezTo>
                  <a:cubicBezTo>
                    <a:pt x="41229" y="401"/>
                    <a:pt x="40928" y="501"/>
                    <a:pt x="40602" y="501"/>
                  </a:cubicBezTo>
                  <a:cubicBezTo>
                    <a:pt x="40201" y="501"/>
                    <a:pt x="39876" y="627"/>
                    <a:pt x="39475" y="627"/>
                  </a:cubicBezTo>
                  <a:cubicBezTo>
                    <a:pt x="39149" y="727"/>
                    <a:pt x="38848" y="727"/>
                    <a:pt x="38522" y="727"/>
                  </a:cubicBezTo>
                  <a:cubicBezTo>
                    <a:pt x="38221" y="827"/>
                    <a:pt x="37795" y="928"/>
                    <a:pt x="37470" y="928"/>
                  </a:cubicBezTo>
                  <a:cubicBezTo>
                    <a:pt x="37169" y="1028"/>
                    <a:pt x="36843" y="1028"/>
                    <a:pt x="36542" y="1028"/>
                  </a:cubicBezTo>
                  <a:cubicBezTo>
                    <a:pt x="36216" y="1128"/>
                    <a:pt x="35815" y="1253"/>
                    <a:pt x="35490" y="1253"/>
                  </a:cubicBezTo>
                  <a:cubicBezTo>
                    <a:pt x="35189" y="1354"/>
                    <a:pt x="34863" y="1354"/>
                    <a:pt x="34663" y="1454"/>
                  </a:cubicBezTo>
                  <a:cubicBezTo>
                    <a:pt x="34236" y="1554"/>
                    <a:pt x="33936" y="1554"/>
                    <a:pt x="33510" y="1654"/>
                  </a:cubicBezTo>
                  <a:cubicBezTo>
                    <a:pt x="33309" y="1755"/>
                    <a:pt x="32983" y="1755"/>
                    <a:pt x="32783" y="1880"/>
                  </a:cubicBezTo>
                  <a:cubicBezTo>
                    <a:pt x="32357" y="1980"/>
                    <a:pt x="32056" y="2080"/>
                    <a:pt x="31630" y="2080"/>
                  </a:cubicBezTo>
                  <a:cubicBezTo>
                    <a:pt x="31429" y="2181"/>
                    <a:pt x="31204" y="2281"/>
                    <a:pt x="30903" y="2281"/>
                  </a:cubicBezTo>
                  <a:cubicBezTo>
                    <a:pt x="30477" y="2381"/>
                    <a:pt x="30076" y="2506"/>
                    <a:pt x="29650" y="2707"/>
                  </a:cubicBezTo>
                  <a:cubicBezTo>
                    <a:pt x="29550" y="2707"/>
                    <a:pt x="29324" y="2707"/>
                    <a:pt x="29224" y="2807"/>
                  </a:cubicBezTo>
                  <a:cubicBezTo>
                    <a:pt x="28597" y="3008"/>
                    <a:pt x="28071" y="3133"/>
                    <a:pt x="27444" y="3334"/>
                  </a:cubicBezTo>
                  <a:lnTo>
                    <a:pt x="27344" y="3434"/>
                  </a:lnTo>
                  <a:cubicBezTo>
                    <a:pt x="26818" y="3534"/>
                    <a:pt x="26317" y="3760"/>
                    <a:pt x="25891" y="3960"/>
                  </a:cubicBezTo>
                  <a:cubicBezTo>
                    <a:pt x="25690" y="4060"/>
                    <a:pt x="25464" y="4060"/>
                    <a:pt x="25364" y="4161"/>
                  </a:cubicBezTo>
                  <a:cubicBezTo>
                    <a:pt x="24938" y="4261"/>
                    <a:pt x="24637" y="4486"/>
                    <a:pt x="24211" y="4587"/>
                  </a:cubicBezTo>
                  <a:cubicBezTo>
                    <a:pt x="24011" y="4687"/>
                    <a:pt x="23911" y="4787"/>
                    <a:pt x="23685" y="4887"/>
                  </a:cubicBezTo>
                  <a:cubicBezTo>
                    <a:pt x="23384" y="5013"/>
                    <a:pt x="23058" y="5113"/>
                    <a:pt x="22758" y="5314"/>
                  </a:cubicBezTo>
                  <a:cubicBezTo>
                    <a:pt x="22557" y="5414"/>
                    <a:pt x="22332" y="5514"/>
                    <a:pt x="22131" y="5639"/>
                  </a:cubicBezTo>
                  <a:cubicBezTo>
                    <a:pt x="21805" y="5740"/>
                    <a:pt x="21505" y="5840"/>
                    <a:pt x="21179" y="6040"/>
                  </a:cubicBezTo>
                  <a:cubicBezTo>
                    <a:pt x="21078" y="6141"/>
                    <a:pt x="20878" y="6266"/>
                    <a:pt x="20677" y="6366"/>
                  </a:cubicBezTo>
                  <a:cubicBezTo>
                    <a:pt x="20352" y="6466"/>
                    <a:pt x="20051" y="6667"/>
                    <a:pt x="19825" y="6767"/>
                  </a:cubicBezTo>
                  <a:cubicBezTo>
                    <a:pt x="19625" y="6892"/>
                    <a:pt x="19424" y="7093"/>
                    <a:pt x="19199" y="7193"/>
                  </a:cubicBezTo>
                  <a:cubicBezTo>
                    <a:pt x="18998" y="7293"/>
                    <a:pt x="18672" y="7519"/>
                    <a:pt x="18372" y="7619"/>
                  </a:cubicBezTo>
                  <a:cubicBezTo>
                    <a:pt x="18271" y="7720"/>
                    <a:pt x="18046" y="7920"/>
                    <a:pt x="17845" y="8020"/>
                  </a:cubicBezTo>
                  <a:cubicBezTo>
                    <a:pt x="17645" y="8146"/>
                    <a:pt x="17319" y="8346"/>
                    <a:pt x="17119" y="8547"/>
                  </a:cubicBezTo>
                  <a:cubicBezTo>
                    <a:pt x="16918" y="8647"/>
                    <a:pt x="16693" y="8772"/>
                    <a:pt x="16592" y="8872"/>
                  </a:cubicBezTo>
                  <a:cubicBezTo>
                    <a:pt x="16291" y="9073"/>
                    <a:pt x="16066" y="9273"/>
                    <a:pt x="15765" y="9499"/>
                  </a:cubicBezTo>
                  <a:cubicBezTo>
                    <a:pt x="15665" y="9599"/>
                    <a:pt x="15439" y="9699"/>
                    <a:pt x="15339" y="9800"/>
                  </a:cubicBezTo>
                  <a:cubicBezTo>
                    <a:pt x="15038" y="10025"/>
                    <a:pt x="14713" y="10226"/>
                    <a:pt x="14512" y="10426"/>
                  </a:cubicBezTo>
                  <a:cubicBezTo>
                    <a:pt x="14286" y="10527"/>
                    <a:pt x="14186" y="10652"/>
                    <a:pt x="14086" y="10752"/>
                  </a:cubicBezTo>
                  <a:cubicBezTo>
                    <a:pt x="13785" y="11053"/>
                    <a:pt x="13459" y="11278"/>
                    <a:pt x="13159" y="11579"/>
                  </a:cubicBezTo>
                  <a:cubicBezTo>
                    <a:pt x="13033" y="11679"/>
                    <a:pt x="12933" y="11679"/>
                    <a:pt x="12933" y="11780"/>
                  </a:cubicBezTo>
                  <a:cubicBezTo>
                    <a:pt x="12532" y="12106"/>
                    <a:pt x="12106" y="12406"/>
                    <a:pt x="11780" y="12832"/>
                  </a:cubicBezTo>
                  <a:lnTo>
                    <a:pt x="11680" y="12933"/>
                  </a:lnTo>
                  <a:lnTo>
                    <a:pt x="10753" y="13885"/>
                  </a:lnTo>
                  <a:cubicBezTo>
                    <a:pt x="10652" y="13985"/>
                    <a:pt x="10527" y="14085"/>
                    <a:pt x="10427" y="14186"/>
                  </a:cubicBezTo>
                  <a:cubicBezTo>
                    <a:pt x="10226" y="14512"/>
                    <a:pt x="9900" y="14712"/>
                    <a:pt x="9700" y="15038"/>
                  </a:cubicBezTo>
                  <a:cubicBezTo>
                    <a:pt x="9600" y="15138"/>
                    <a:pt x="9499" y="15238"/>
                    <a:pt x="9399" y="15439"/>
                  </a:cubicBezTo>
                  <a:cubicBezTo>
                    <a:pt x="9174" y="15664"/>
                    <a:pt x="8973" y="15965"/>
                    <a:pt x="8773" y="16166"/>
                  </a:cubicBezTo>
                  <a:cubicBezTo>
                    <a:pt x="8547" y="16291"/>
                    <a:pt x="8447" y="16492"/>
                    <a:pt x="8347" y="16592"/>
                  </a:cubicBezTo>
                  <a:cubicBezTo>
                    <a:pt x="8146" y="16918"/>
                    <a:pt x="7921" y="17118"/>
                    <a:pt x="7820" y="17319"/>
                  </a:cubicBezTo>
                  <a:cubicBezTo>
                    <a:pt x="7620" y="17544"/>
                    <a:pt x="7520" y="17644"/>
                    <a:pt x="7394" y="17845"/>
                  </a:cubicBezTo>
                  <a:cubicBezTo>
                    <a:pt x="7194" y="18045"/>
                    <a:pt x="7093" y="18371"/>
                    <a:pt x="6893" y="18572"/>
                  </a:cubicBezTo>
                  <a:cubicBezTo>
                    <a:pt x="6768" y="18797"/>
                    <a:pt x="6667" y="18898"/>
                    <a:pt x="6567" y="19098"/>
                  </a:cubicBezTo>
                  <a:cubicBezTo>
                    <a:pt x="6367" y="19299"/>
                    <a:pt x="6141" y="19624"/>
                    <a:pt x="6041" y="19825"/>
                  </a:cubicBezTo>
                  <a:cubicBezTo>
                    <a:pt x="5941" y="20050"/>
                    <a:pt x="5840" y="20251"/>
                    <a:pt x="5740" y="20351"/>
                  </a:cubicBezTo>
                  <a:cubicBezTo>
                    <a:pt x="5514" y="20677"/>
                    <a:pt x="5314" y="20878"/>
                    <a:pt x="5214" y="21178"/>
                  </a:cubicBezTo>
                  <a:cubicBezTo>
                    <a:pt x="5113" y="21404"/>
                    <a:pt x="5013" y="21504"/>
                    <a:pt x="4888" y="21705"/>
                  </a:cubicBezTo>
                  <a:cubicBezTo>
                    <a:pt x="4687" y="22030"/>
                    <a:pt x="4587" y="22231"/>
                    <a:pt x="4387" y="22557"/>
                  </a:cubicBezTo>
                  <a:cubicBezTo>
                    <a:pt x="4261" y="22757"/>
                    <a:pt x="4261" y="22857"/>
                    <a:pt x="4161" y="23058"/>
                  </a:cubicBezTo>
                  <a:cubicBezTo>
                    <a:pt x="3961" y="23384"/>
                    <a:pt x="3760" y="23685"/>
                    <a:pt x="3635" y="24010"/>
                  </a:cubicBezTo>
                  <a:cubicBezTo>
                    <a:pt x="3535" y="24111"/>
                    <a:pt x="3434" y="24311"/>
                    <a:pt x="3434" y="24436"/>
                  </a:cubicBezTo>
                  <a:cubicBezTo>
                    <a:pt x="3234" y="24837"/>
                    <a:pt x="3008" y="25263"/>
                    <a:pt x="2808" y="25790"/>
                  </a:cubicBezTo>
                  <a:lnTo>
                    <a:pt x="2707" y="25790"/>
                  </a:lnTo>
                  <a:cubicBezTo>
                    <a:pt x="1655" y="28071"/>
                    <a:pt x="728" y="30477"/>
                    <a:pt x="1" y="32983"/>
                  </a:cubicBezTo>
                  <a:cubicBezTo>
                    <a:pt x="627" y="31203"/>
                    <a:pt x="1354" y="29449"/>
                    <a:pt x="2081" y="27770"/>
                  </a:cubicBezTo>
                  <a:cubicBezTo>
                    <a:pt x="2281" y="27344"/>
                    <a:pt x="2607" y="26817"/>
                    <a:pt x="2808" y="26416"/>
                  </a:cubicBezTo>
                  <a:cubicBezTo>
                    <a:pt x="2808" y="26316"/>
                    <a:pt x="2908" y="26191"/>
                    <a:pt x="3008" y="26091"/>
                  </a:cubicBezTo>
                  <a:cubicBezTo>
                    <a:pt x="3134" y="25690"/>
                    <a:pt x="3334" y="25364"/>
                    <a:pt x="3535" y="25063"/>
                  </a:cubicBezTo>
                  <a:cubicBezTo>
                    <a:pt x="3535" y="24837"/>
                    <a:pt x="3635" y="24737"/>
                    <a:pt x="3760" y="24637"/>
                  </a:cubicBezTo>
                  <a:cubicBezTo>
                    <a:pt x="3961" y="24311"/>
                    <a:pt x="4061" y="24010"/>
                    <a:pt x="4261" y="23685"/>
                  </a:cubicBezTo>
                  <a:cubicBezTo>
                    <a:pt x="4387" y="23484"/>
                    <a:pt x="4487" y="23384"/>
                    <a:pt x="4587" y="23183"/>
                  </a:cubicBezTo>
                  <a:cubicBezTo>
                    <a:pt x="4687" y="22958"/>
                    <a:pt x="4888" y="22657"/>
                    <a:pt x="5113" y="22331"/>
                  </a:cubicBezTo>
                  <a:cubicBezTo>
                    <a:pt x="5214" y="22231"/>
                    <a:pt x="5314" y="22030"/>
                    <a:pt x="5414" y="21930"/>
                  </a:cubicBezTo>
                  <a:cubicBezTo>
                    <a:pt x="5640" y="21604"/>
                    <a:pt x="5740" y="21404"/>
                    <a:pt x="5941" y="21078"/>
                  </a:cubicBezTo>
                  <a:cubicBezTo>
                    <a:pt x="6041" y="20978"/>
                    <a:pt x="6141" y="20777"/>
                    <a:pt x="6266" y="20677"/>
                  </a:cubicBezTo>
                  <a:cubicBezTo>
                    <a:pt x="6467" y="20351"/>
                    <a:pt x="6667" y="20151"/>
                    <a:pt x="6893" y="19825"/>
                  </a:cubicBezTo>
                  <a:cubicBezTo>
                    <a:pt x="6993" y="19725"/>
                    <a:pt x="7093" y="19524"/>
                    <a:pt x="7194" y="19424"/>
                  </a:cubicBezTo>
                  <a:cubicBezTo>
                    <a:pt x="7394" y="19098"/>
                    <a:pt x="7620" y="18898"/>
                    <a:pt x="7820" y="18672"/>
                  </a:cubicBezTo>
                  <a:cubicBezTo>
                    <a:pt x="7921" y="18471"/>
                    <a:pt x="8021" y="18371"/>
                    <a:pt x="8146" y="18171"/>
                  </a:cubicBezTo>
                  <a:cubicBezTo>
                    <a:pt x="8347" y="17945"/>
                    <a:pt x="8547" y="17644"/>
                    <a:pt x="8773" y="17419"/>
                  </a:cubicBezTo>
                  <a:cubicBezTo>
                    <a:pt x="8873" y="17319"/>
                    <a:pt x="8973" y="17118"/>
                    <a:pt x="9174" y="17018"/>
                  </a:cubicBezTo>
                  <a:cubicBezTo>
                    <a:pt x="9399" y="16792"/>
                    <a:pt x="9600" y="16492"/>
                    <a:pt x="9900" y="16291"/>
                  </a:cubicBezTo>
                  <a:cubicBezTo>
                    <a:pt x="10026" y="16166"/>
                    <a:pt x="10126" y="15965"/>
                    <a:pt x="10226" y="15865"/>
                  </a:cubicBezTo>
                  <a:lnTo>
                    <a:pt x="11154" y="14913"/>
                  </a:lnTo>
                  <a:lnTo>
                    <a:pt x="11279" y="14812"/>
                  </a:lnTo>
                  <a:cubicBezTo>
                    <a:pt x="11580" y="14512"/>
                    <a:pt x="12006" y="14085"/>
                    <a:pt x="12407" y="13785"/>
                  </a:cubicBezTo>
                  <a:cubicBezTo>
                    <a:pt x="12532" y="13659"/>
                    <a:pt x="12532" y="13659"/>
                    <a:pt x="12632" y="13559"/>
                  </a:cubicBezTo>
                  <a:cubicBezTo>
                    <a:pt x="12933" y="13359"/>
                    <a:pt x="13259" y="13033"/>
                    <a:pt x="13560" y="12732"/>
                  </a:cubicBezTo>
                  <a:cubicBezTo>
                    <a:pt x="13660" y="12632"/>
                    <a:pt x="13885" y="12532"/>
                    <a:pt x="13986" y="12406"/>
                  </a:cubicBezTo>
                  <a:cubicBezTo>
                    <a:pt x="14286" y="12206"/>
                    <a:pt x="14512" y="12005"/>
                    <a:pt x="14813" y="11780"/>
                  </a:cubicBezTo>
                  <a:cubicBezTo>
                    <a:pt x="14913" y="11679"/>
                    <a:pt x="15139" y="11579"/>
                    <a:pt x="15239" y="11479"/>
                  </a:cubicBezTo>
                  <a:cubicBezTo>
                    <a:pt x="15540" y="11278"/>
                    <a:pt x="15865" y="11053"/>
                    <a:pt x="16066" y="10852"/>
                  </a:cubicBezTo>
                  <a:cubicBezTo>
                    <a:pt x="16291" y="10752"/>
                    <a:pt x="16392" y="10652"/>
                    <a:pt x="16592" y="10527"/>
                  </a:cubicBezTo>
                  <a:cubicBezTo>
                    <a:pt x="16918" y="10326"/>
                    <a:pt x="17119" y="10226"/>
                    <a:pt x="17419" y="10025"/>
                  </a:cubicBezTo>
                  <a:cubicBezTo>
                    <a:pt x="17645" y="9900"/>
                    <a:pt x="17745" y="9800"/>
                    <a:pt x="17946" y="9699"/>
                  </a:cubicBezTo>
                  <a:cubicBezTo>
                    <a:pt x="18271" y="9499"/>
                    <a:pt x="18472" y="9273"/>
                    <a:pt x="18798" y="9173"/>
                  </a:cubicBezTo>
                  <a:cubicBezTo>
                    <a:pt x="18998" y="9073"/>
                    <a:pt x="19199" y="8973"/>
                    <a:pt x="19424" y="8872"/>
                  </a:cubicBezTo>
                  <a:cubicBezTo>
                    <a:pt x="19625" y="8647"/>
                    <a:pt x="19926" y="8547"/>
                    <a:pt x="20251" y="8346"/>
                  </a:cubicBezTo>
                  <a:cubicBezTo>
                    <a:pt x="20452" y="8246"/>
                    <a:pt x="20677" y="8146"/>
                    <a:pt x="20878" y="8020"/>
                  </a:cubicBezTo>
                  <a:cubicBezTo>
                    <a:pt x="21078" y="7920"/>
                    <a:pt x="21404" y="7720"/>
                    <a:pt x="21705" y="7619"/>
                  </a:cubicBezTo>
                  <a:cubicBezTo>
                    <a:pt x="21931" y="7519"/>
                    <a:pt x="22131" y="7394"/>
                    <a:pt x="22332" y="7293"/>
                  </a:cubicBezTo>
                  <a:cubicBezTo>
                    <a:pt x="22657" y="7193"/>
                    <a:pt x="22958" y="6993"/>
                    <a:pt x="23284" y="6892"/>
                  </a:cubicBezTo>
                  <a:cubicBezTo>
                    <a:pt x="23485" y="6767"/>
                    <a:pt x="23685" y="6667"/>
                    <a:pt x="23911" y="6567"/>
                  </a:cubicBezTo>
                  <a:cubicBezTo>
                    <a:pt x="24211" y="6466"/>
                    <a:pt x="24637" y="6366"/>
                    <a:pt x="24938" y="6141"/>
                  </a:cubicBezTo>
                  <a:cubicBezTo>
                    <a:pt x="25164" y="6141"/>
                    <a:pt x="25364" y="6040"/>
                    <a:pt x="25464" y="5940"/>
                  </a:cubicBezTo>
                  <a:cubicBezTo>
                    <a:pt x="25991" y="5740"/>
                    <a:pt x="26517" y="5639"/>
                    <a:pt x="27043" y="5414"/>
                  </a:cubicBezTo>
                  <a:lnTo>
                    <a:pt x="27144" y="5414"/>
                  </a:lnTo>
                  <a:cubicBezTo>
                    <a:pt x="27770" y="5213"/>
                    <a:pt x="28297" y="5013"/>
                    <a:pt x="28923" y="4787"/>
                  </a:cubicBezTo>
                  <a:cubicBezTo>
                    <a:pt x="29023" y="4787"/>
                    <a:pt x="29224" y="4687"/>
                    <a:pt x="29449" y="4687"/>
                  </a:cubicBezTo>
                  <a:cubicBezTo>
                    <a:pt x="29850" y="4587"/>
                    <a:pt x="30277" y="4486"/>
                    <a:pt x="30703" y="4261"/>
                  </a:cubicBezTo>
                  <a:cubicBezTo>
                    <a:pt x="30903" y="4261"/>
                    <a:pt x="31104" y="4161"/>
                    <a:pt x="31329" y="4161"/>
                  </a:cubicBezTo>
                  <a:cubicBezTo>
                    <a:pt x="31730" y="4060"/>
                    <a:pt x="32156" y="3960"/>
                    <a:pt x="32457" y="3860"/>
                  </a:cubicBezTo>
                  <a:cubicBezTo>
                    <a:pt x="32783" y="3760"/>
                    <a:pt x="32983" y="3760"/>
                    <a:pt x="33309" y="3634"/>
                  </a:cubicBezTo>
                  <a:cubicBezTo>
                    <a:pt x="33610" y="3634"/>
                    <a:pt x="34036" y="3534"/>
                    <a:pt x="34462" y="3434"/>
                  </a:cubicBezTo>
                  <a:cubicBezTo>
                    <a:pt x="34663" y="3434"/>
                    <a:pt x="34963" y="3334"/>
                    <a:pt x="35289" y="3334"/>
                  </a:cubicBezTo>
                  <a:cubicBezTo>
                    <a:pt x="35590" y="3233"/>
                    <a:pt x="36016" y="3133"/>
                    <a:pt x="36342" y="3133"/>
                  </a:cubicBezTo>
                  <a:cubicBezTo>
                    <a:pt x="36642" y="3008"/>
                    <a:pt x="36968" y="3008"/>
                    <a:pt x="37269" y="2907"/>
                  </a:cubicBezTo>
                  <a:cubicBezTo>
                    <a:pt x="37595" y="2907"/>
                    <a:pt x="37996" y="2807"/>
                    <a:pt x="38422" y="2807"/>
                  </a:cubicBezTo>
                  <a:cubicBezTo>
                    <a:pt x="38723" y="2707"/>
                    <a:pt x="39049" y="2707"/>
                    <a:pt x="39249" y="2707"/>
                  </a:cubicBezTo>
                  <a:cubicBezTo>
                    <a:pt x="39675" y="2607"/>
                    <a:pt x="40101" y="2607"/>
                    <a:pt x="40502" y="2506"/>
                  </a:cubicBezTo>
                  <a:cubicBezTo>
                    <a:pt x="40828" y="2506"/>
                    <a:pt x="41129" y="2506"/>
                    <a:pt x="41455" y="2381"/>
                  </a:cubicBezTo>
                  <a:cubicBezTo>
                    <a:pt x="41856" y="2381"/>
                    <a:pt x="42282" y="2381"/>
                    <a:pt x="42708" y="2281"/>
                  </a:cubicBezTo>
                  <a:cubicBezTo>
                    <a:pt x="43008" y="2281"/>
                    <a:pt x="43234" y="2281"/>
                    <a:pt x="43535" y="2181"/>
                  </a:cubicBezTo>
                  <a:lnTo>
                    <a:pt x="44888" y="2181"/>
                  </a:lnTo>
                  <a:cubicBezTo>
                    <a:pt x="45214" y="2181"/>
                    <a:pt x="45515" y="2080"/>
                    <a:pt x="45841" y="2080"/>
                  </a:cubicBezTo>
                  <a:lnTo>
                    <a:pt x="47394" y="2080"/>
                  </a:lnTo>
                  <a:cubicBezTo>
                    <a:pt x="47620" y="2080"/>
                    <a:pt x="47820" y="1980"/>
                    <a:pt x="48121" y="1980"/>
                  </a:cubicBezTo>
                  <a:lnTo>
                    <a:pt x="52833" y="1980"/>
                  </a:lnTo>
                  <a:cubicBezTo>
                    <a:pt x="53134" y="1980"/>
                    <a:pt x="53359" y="2080"/>
                    <a:pt x="53660" y="2080"/>
                  </a:cubicBezTo>
                  <a:lnTo>
                    <a:pt x="55239" y="2080"/>
                  </a:lnTo>
                  <a:cubicBezTo>
                    <a:pt x="55540" y="2080"/>
                    <a:pt x="55866" y="2181"/>
                    <a:pt x="56066" y="2181"/>
                  </a:cubicBezTo>
                  <a:cubicBezTo>
                    <a:pt x="56592" y="2181"/>
                    <a:pt x="57019" y="2181"/>
                    <a:pt x="57520" y="2281"/>
                  </a:cubicBezTo>
                  <a:lnTo>
                    <a:pt x="58372" y="2281"/>
                  </a:lnTo>
                  <a:cubicBezTo>
                    <a:pt x="58898" y="2381"/>
                    <a:pt x="59299" y="2381"/>
                    <a:pt x="59725" y="2381"/>
                  </a:cubicBezTo>
                  <a:cubicBezTo>
                    <a:pt x="60026" y="2506"/>
                    <a:pt x="60352" y="2506"/>
                    <a:pt x="60653" y="2506"/>
                  </a:cubicBezTo>
                  <a:cubicBezTo>
                    <a:pt x="61079" y="2607"/>
                    <a:pt x="61505" y="2607"/>
                    <a:pt x="61906" y="2707"/>
                  </a:cubicBezTo>
                  <a:cubicBezTo>
                    <a:pt x="62131" y="2707"/>
                    <a:pt x="62432" y="2707"/>
                    <a:pt x="62758" y="2807"/>
                  </a:cubicBezTo>
                  <a:cubicBezTo>
                    <a:pt x="63159" y="2807"/>
                    <a:pt x="63585" y="2907"/>
                    <a:pt x="64011" y="2907"/>
                  </a:cubicBezTo>
                  <a:cubicBezTo>
                    <a:pt x="64312" y="3008"/>
                    <a:pt x="64537" y="3008"/>
                    <a:pt x="64838" y="3133"/>
                  </a:cubicBezTo>
                  <a:cubicBezTo>
                    <a:pt x="65264" y="3133"/>
                    <a:pt x="65665" y="3233"/>
                    <a:pt x="66192" y="3334"/>
                  </a:cubicBezTo>
                  <a:cubicBezTo>
                    <a:pt x="66417" y="3334"/>
                    <a:pt x="66618" y="3434"/>
                    <a:pt x="66818" y="3434"/>
                  </a:cubicBezTo>
                  <a:cubicBezTo>
                    <a:pt x="67445" y="3534"/>
                    <a:pt x="68071" y="3760"/>
                    <a:pt x="68698" y="3860"/>
                  </a:cubicBezTo>
                  <a:cubicBezTo>
                    <a:pt x="69324" y="3960"/>
                    <a:pt x="69951" y="4161"/>
                    <a:pt x="70578" y="4261"/>
                  </a:cubicBezTo>
                  <a:cubicBezTo>
                    <a:pt x="70803" y="4386"/>
                    <a:pt x="71004" y="4386"/>
                    <a:pt x="71204" y="4486"/>
                  </a:cubicBezTo>
                  <a:cubicBezTo>
                    <a:pt x="71630" y="4587"/>
                    <a:pt x="72056" y="4687"/>
                    <a:pt x="72357" y="4787"/>
                  </a:cubicBezTo>
                  <a:cubicBezTo>
                    <a:pt x="72683" y="4887"/>
                    <a:pt x="72883" y="5013"/>
                    <a:pt x="73084" y="5013"/>
                  </a:cubicBezTo>
                  <a:cubicBezTo>
                    <a:pt x="73410" y="5113"/>
                    <a:pt x="73811" y="5213"/>
                    <a:pt x="74136" y="5414"/>
                  </a:cubicBezTo>
                  <a:cubicBezTo>
                    <a:pt x="74337" y="5414"/>
                    <a:pt x="74663" y="5514"/>
                    <a:pt x="74863" y="5639"/>
                  </a:cubicBezTo>
                  <a:cubicBezTo>
                    <a:pt x="75189" y="5740"/>
                    <a:pt x="75490" y="5840"/>
                    <a:pt x="75916" y="5940"/>
                  </a:cubicBezTo>
                  <a:cubicBezTo>
                    <a:pt x="76116" y="6040"/>
                    <a:pt x="76317" y="6141"/>
                    <a:pt x="76542" y="6266"/>
                  </a:cubicBezTo>
                  <a:cubicBezTo>
                    <a:pt x="76843" y="6366"/>
                    <a:pt x="77169" y="6466"/>
                    <a:pt x="77570" y="6667"/>
                  </a:cubicBezTo>
                  <a:cubicBezTo>
                    <a:pt x="77796" y="6767"/>
                    <a:pt x="77996" y="6767"/>
                    <a:pt x="78197" y="6892"/>
                  </a:cubicBezTo>
                  <a:cubicBezTo>
                    <a:pt x="78522" y="7093"/>
                    <a:pt x="78823" y="7193"/>
                    <a:pt x="79149" y="7394"/>
                  </a:cubicBezTo>
                  <a:cubicBezTo>
                    <a:pt x="79349" y="7394"/>
                    <a:pt x="79575" y="7519"/>
                    <a:pt x="79776" y="7619"/>
                  </a:cubicBezTo>
                  <a:cubicBezTo>
                    <a:pt x="80076" y="7820"/>
                    <a:pt x="80402" y="7920"/>
                    <a:pt x="80828" y="8146"/>
                  </a:cubicBezTo>
                  <a:cubicBezTo>
                    <a:pt x="80928" y="8246"/>
                    <a:pt x="81129" y="8346"/>
                    <a:pt x="81229" y="8346"/>
                  </a:cubicBezTo>
                  <a:cubicBezTo>
                    <a:pt x="82282" y="8872"/>
                    <a:pt x="83209" y="9499"/>
                    <a:pt x="84061" y="10025"/>
                  </a:cubicBezTo>
                  <a:cubicBezTo>
                    <a:pt x="84262" y="10126"/>
                    <a:pt x="84362" y="10226"/>
                    <a:pt x="84588" y="10326"/>
                  </a:cubicBezTo>
                  <a:cubicBezTo>
                    <a:pt x="84888" y="10527"/>
                    <a:pt x="85214" y="10752"/>
                    <a:pt x="85415" y="10953"/>
                  </a:cubicBezTo>
                  <a:cubicBezTo>
                    <a:pt x="85615" y="11053"/>
                    <a:pt x="85841" y="11153"/>
                    <a:pt x="85941" y="11278"/>
                  </a:cubicBezTo>
                  <a:cubicBezTo>
                    <a:pt x="86242" y="11479"/>
                    <a:pt x="86467" y="11679"/>
                    <a:pt x="86768" y="11905"/>
                  </a:cubicBezTo>
                  <a:cubicBezTo>
                    <a:pt x="86969" y="12005"/>
                    <a:pt x="87094" y="12106"/>
                    <a:pt x="87294" y="12206"/>
                  </a:cubicBezTo>
                  <a:cubicBezTo>
                    <a:pt x="87495" y="12406"/>
                    <a:pt x="87821" y="12632"/>
                    <a:pt x="88021" y="12832"/>
                  </a:cubicBezTo>
                  <a:cubicBezTo>
                    <a:pt x="88222" y="12933"/>
                    <a:pt x="88347" y="13033"/>
                    <a:pt x="88548" y="13258"/>
                  </a:cubicBezTo>
                  <a:cubicBezTo>
                    <a:pt x="88748" y="13459"/>
                    <a:pt x="88974" y="13659"/>
                    <a:pt x="89274" y="13885"/>
                  </a:cubicBezTo>
                  <a:cubicBezTo>
                    <a:pt x="89375" y="13985"/>
                    <a:pt x="89600" y="14085"/>
                    <a:pt x="89700" y="14286"/>
                  </a:cubicBezTo>
                  <a:cubicBezTo>
                    <a:pt x="89901" y="14512"/>
                    <a:pt x="90227" y="14712"/>
                    <a:pt x="90427" y="14913"/>
                  </a:cubicBezTo>
                  <a:lnTo>
                    <a:pt x="90853" y="15339"/>
                  </a:lnTo>
                  <a:lnTo>
                    <a:pt x="91580" y="16065"/>
                  </a:lnTo>
                  <a:lnTo>
                    <a:pt x="91881" y="16391"/>
                  </a:lnTo>
                  <a:cubicBezTo>
                    <a:pt x="92608" y="17218"/>
                    <a:pt x="93360" y="17945"/>
                    <a:pt x="93986" y="18797"/>
                  </a:cubicBezTo>
                  <a:lnTo>
                    <a:pt x="94287" y="19098"/>
                  </a:lnTo>
                  <a:cubicBezTo>
                    <a:pt x="94487" y="19424"/>
                    <a:pt x="94713" y="19725"/>
                    <a:pt x="94913" y="19925"/>
                  </a:cubicBezTo>
                  <a:cubicBezTo>
                    <a:pt x="95014" y="20151"/>
                    <a:pt x="95114" y="20251"/>
                    <a:pt x="95239" y="20451"/>
                  </a:cubicBezTo>
                  <a:cubicBezTo>
                    <a:pt x="95440" y="20677"/>
                    <a:pt x="95640" y="20978"/>
                    <a:pt x="95866" y="21178"/>
                  </a:cubicBezTo>
                  <a:cubicBezTo>
                    <a:pt x="95966" y="21404"/>
                    <a:pt x="96066" y="21604"/>
                    <a:pt x="96167" y="21705"/>
                  </a:cubicBezTo>
                  <a:cubicBezTo>
                    <a:pt x="96367" y="22030"/>
                    <a:pt x="96492" y="22231"/>
                    <a:pt x="96693" y="22557"/>
                  </a:cubicBezTo>
                  <a:cubicBezTo>
                    <a:pt x="96793" y="22657"/>
                    <a:pt x="96893" y="22857"/>
                    <a:pt x="96994" y="23058"/>
                  </a:cubicBezTo>
                  <a:cubicBezTo>
                    <a:pt x="97219" y="23284"/>
                    <a:pt x="97420" y="23584"/>
                    <a:pt x="97520" y="23910"/>
                  </a:cubicBezTo>
                  <a:cubicBezTo>
                    <a:pt x="97620" y="24010"/>
                    <a:pt x="97746" y="24211"/>
                    <a:pt x="97846" y="24436"/>
                  </a:cubicBezTo>
                  <a:cubicBezTo>
                    <a:pt x="98046" y="24637"/>
                    <a:pt x="98147" y="24938"/>
                    <a:pt x="98372" y="25263"/>
                  </a:cubicBezTo>
                  <a:cubicBezTo>
                    <a:pt x="98472" y="25464"/>
                    <a:pt x="98573" y="25564"/>
                    <a:pt x="98573" y="25790"/>
                  </a:cubicBezTo>
                  <a:cubicBezTo>
                    <a:pt x="98773" y="26091"/>
                    <a:pt x="98999" y="26416"/>
                    <a:pt x="99199" y="26817"/>
                  </a:cubicBezTo>
                  <a:cubicBezTo>
                    <a:pt x="99199" y="26943"/>
                    <a:pt x="99299" y="27043"/>
                    <a:pt x="99400" y="27143"/>
                  </a:cubicBezTo>
                  <a:cubicBezTo>
                    <a:pt x="99625" y="27569"/>
                    <a:pt x="99826" y="27970"/>
                    <a:pt x="100026" y="28497"/>
                  </a:cubicBezTo>
                  <a:lnTo>
                    <a:pt x="100026" y="28597"/>
                  </a:lnTo>
                  <a:cubicBezTo>
                    <a:pt x="100878" y="30276"/>
                    <a:pt x="101505" y="31955"/>
                    <a:pt x="102132" y="33710"/>
                  </a:cubicBezTo>
                  <a:cubicBezTo>
                    <a:pt x="101380" y="31329"/>
                    <a:pt x="100452" y="28923"/>
                    <a:pt x="99400" y="26617"/>
                  </a:cubicBezTo>
                  <a:cubicBezTo>
                    <a:pt x="99400" y="26517"/>
                    <a:pt x="99400" y="26517"/>
                    <a:pt x="99299" y="26416"/>
                  </a:cubicBezTo>
                  <a:cubicBezTo>
                    <a:pt x="99099" y="25990"/>
                    <a:pt x="98873" y="25564"/>
                    <a:pt x="98673" y="25163"/>
                  </a:cubicBezTo>
                  <a:cubicBezTo>
                    <a:pt x="98673" y="25063"/>
                    <a:pt x="98573" y="24938"/>
                    <a:pt x="98573" y="24737"/>
                  </a:cubicBezTo>
                  <a:cubicBezTo>
                    <a:pt x="98372" y="24436"/>
                    <a:pt x="98147" y="24111"/>
                    <a:pt x="98046" y="23685"/>
                  </a:cubicBezTo>
                  <a:cubicBezTo>
                    <a:pt x="97946" y="23584"/>
                    <a:pt x="97846" y="23384"/>
                    <a:pt x="97746" y="23284"/>
                  </a:cubicBezTo>
                  <a:cubicBezTo>
                    <a:pt x="97520" y="22958"/>
                    <a:pt x="97420" y="22657"/>
                    <a:pt x="97219" y="22331"/>
                  </a:cubicBezTo>
                  <a:cubicBezTo>
                    <a:pt x="97119" y="22231"/>
                    <a:pt x="96994" y="22030"/>
                    <a:pt x="96893" y="21805"/>
                  </a:cubicBezTo>
                  <a:cubicBezTo>
                    <a:pt x="96793" y="21604"/>
                    <a:pt x="96593" y="21304"/>
                    <a:pt x="96367" y="20978"/>
                  </a:cubicBezTo>
                  <a:cubicBezTo>
                    <a:pt x="96267" y="20878"/>
                    <a:pt x="96167" y="20677"/>
                    <a:pt x="96066" y="20552"/>
                  </a:cubicBezTo>
                  <a:cubicBezTo>
                    <a:pt x="95966" y="20251"/>
                    <a:pt x="95741" y="19925"/>
                    <a:pt x="95540" y="19725"/>
                  </a:cubicBezTo>
                  <a:cubicBezTo>
                    <a:pt x="95440" y="19524"/>
                    <a:pt x="95340" y="19424"/>
                    <a:pt x="95239" y="19198"/>
                  </a:cubicBezTo>
                  <a:cubicBezTo>
                    <a:pt x="95014" y="18998"/>
                    <a:pt x="94813" y="18672"/>
                    <a:pt x="94713" y="18371"/>
                  </a:cubicBezTo>
                  <a:cubicBezTo>
                    <a:pt x="94613" y="18271"/>
                    <a:pt x="94487" y="18045"/>
                    <a:pt x="94387" y="17945"/>
                  </a:cubicBezTo>
                  <a:cubicBezTo>
                    <a:pt x="94086" y="17644"/>
                    <a:pt x="93861" y="17419"/>
                    <a:pt x="93660" y="17118"/>
                  </a:cubicBezTo>
                  <a:cubicBezTo>
                    <a:pt x="93560" y="17018"/>
                    <a:pt x="93460" y="16918"/>
                    <a:pt x="93460" y="16692"/>
                  </a:cubicBezTo>
                  <a:cubicBezTo>
                    <a:pt x="92733" y="15965"/>
                    <a:pt x="92106" y="15138"/>
                    <a:pt x="91355" y="14411"/>
                  </a:cubicBezTo>
                  <a:cubicBezTo>
                    <a:pt x="91254" y="14286"/>
                    <a:pt x="91154" y="14186"/>
                    <a:pt x="91054" y="14085"/>
                  </a:cubicBezTo>
                  <a:cubicBezTo>
                    <a:pt x="90853" y="13885"/>
                    <a:pt x="90527" y="13559"/>
                    <a:pt x="90327" y="13359"/>
                  </a:cubicBezTo>
                  <a:cubicBezTo>
                    <a:pt x="90227" y="13158"/>
                    <a:pt x="90001" y="13033"/>
                    <a:pt x="89901" y="12933"/>
                  </a:cubicBezTo>
                  <a:cubicBezTo>
                    <a:pt x="89700" y="12732"/>
                    <a:pt x="89375" y="12406"/>
                    <a:pt x="89174" y="12206"/>
                  </a:cubicBezTo>
                  <a:cubicBezTo>
                    <a:pt x="89074" y="12106"/>
                    <a:pt x="88848" y="12005"/>
                    <a:pt x="88748" y="11780"/>
                  </a:cubicBezTo>
                  <a:cubicBezTo>
                    <a:pt x="88548" y="11579"/>
                    <a:pt x="88222" y="11379"/>
                    <a:pt x="88021" y="11153"/>
                  </a:cubicBezTo>
                  <a:cubicBezTo>
                    <a:pt x="87821" y="11053"/>
                    <a:pt x="87720" y="10953"/>
                    <a:pt x="87495" y="10852"/>
                  </a:cubicBezTo>
                  <a:cubicBezTo>
                    <a:pt x="87294" y="10652"/>
                    <a:pt x="87094" y="10426"/>
                    <a:pt x="86768" y="10226"/>
                  </a:cubicBezTo>
                  <a:cubicBezTo>
                    <a:pt x="86668" y="10126"/>
                    <a:pt x="86467" y="9900"/>
                    <a:pt x="86242" y="9800"/>
                  </a:cubicBezTo>
                  <a:cubicBezTo>
                    <a:pt x="86041" y="9599"/>
                    <a:pt x="85715" y="9499"/>
                    <a:pt x="85515" y="9273"/>
                  </a:cubicBezTo>
                  <a:cubicBezTo>
                    <a:pt x="85314" y="9173"/>
                    <a:pt x="85214" y="8973"/>
                    <a:pt x="84989" y="8872"/>
                  </a:cubicBezTo>
                  <a:cubicBezTo>
                    <a:pt x="84688" y="8647"/>
                    <a:pt x="84362" y="8446"/>
                    <a:pt x="84061" y="8246"/>
                  </a:cubicBezTo>
                  <a:cubicBezTo>
                    <a:pt x="83961" y="8246"/>
                    <a:pt x="83836" y="8146"/>
                    <a:pt x="83635" y="8020"/>
                  </a:cubicBezTo>
                  <a:cubicBezTo>
                    <a:pt x="82808" y="7394"/>
                    <a:pt x="81856" y="6892"/>
                    <a:pt x="80828" y="6366"/>
                  </a:cubicBezTo>
                  <a:cubicBezTo>
                    <a:pt x="80703" y="6266"/>
                    <a:pt x="80502" y="6266"/>
                    <a:pt x="80402" y="6141"/>
                  </a:cubicBezTo>
                  <a:cubicBezTo>
                    <a:pt x="80076" y="5940"/>
                    <a:pt x="79675" y="5840"/>
                    <a:pt x="79349" y="5639"/>
                  </a:cubicBezTo>
                  <a:cubicBezTo>
                    <a:pt x="79149" y="5514"/>
                    <a:pt x="78948" y="5414"/>
                    <a:pt x="78823" y="5314"/>
                  </a:cubicBezTo>
                  <a:cubicBezTo>
                    <a:pt x="78422" y="5213"/>
                    <a:pt x="78096" y="5013"/>
                    <a:pt x="77796" y="4887"/>
                  </a:cubicBezTo>
                  <a:cubicBezTo>
                    <a:pt x="77570" y="4787"/>
                    <a:pt x="77370" y="4687"/>
                    <a:pt x="77169" y="4587"/>
                  </a:cubicBezTo>
                  <a:cubicBezTo>
                    <a:pt x="76843" y="4486"/>
                    <a:pt x="76542" y="4386"/>
                    <a:pt x="76217" y="4261"/>
                  </a:cubicBezTo>
                  <a:cubicBezTo>
                    <a:pt x="76016" y="4161"/>
                    <a:pt x="75816" y="4060"/>
                    <a:pt x="75490" y="3960"/>
                  </a:cubicBezTo>
                  <a:cubicBezTo>
                    <a:pt x="75189" y="3860"/>
                    <a:pt x="74863" y="3760"/>
                    <a:pt x="74562" y="3634"/>
                  </a:cubicBezTo>
                  <a:cubicBezTo>
                    <a:pt x="74337" y="3534"/>
                    <a:pt x="74136" y="3434"/>
                    <a:pt x="73811" y="3334"/>
                  </a:cubicBezTo>
                  <a:cubicBezTo>
                    <a:pt x="73510" y="3233"/>
                    <a:pt x="73184" y="3133"/>
                    <a:pt x="72783" y="3008"/>
                  </a:cubicBezTo>
                  <a:cubicBezTo>
                    <a:pt x="72557" y="2907"/>
                    <a:pt x="72357" y="2907"/>
                    <a:pt x="72156" y="2807"/>
                  </a:cubicBezTo>
                  <a:cubicBezTo>
                    <a:pt x="71730" y="2707"/>
                    <a:pt x="71304" y="2607"/>
                    <a:pt x="70903" y="2506"/>
                  </a:cubicBezTo>
                  <a:cubicBezTo>
                    <a:pt x="70678" y="2381"/>
                    <a:pt x="70578" y="2381"/>
                    <a:pt x="70377" y="2281"/>
                  </a:cubicBezTo>
                  <a:cubicBezTo>
                    <a:pt x="69750" y="2181"/>
                    <a:pt x="69124" y="1980"/>
                    <a:pt x="68497" y="1880"/>
                  </a:cubicBezTo>
                  <a:cubicBezTo>
                    <a:pt x="67871" y="1654"/>
                    <a:pt x="67244" y="1554"/>
                    <a:pt x="66618" y="1454"/>
                  </a:cubicBezTo>
                  <a:cubicBezTo>
                    <a:pt x="66417" y="1354"/>
                    <a:pt x="66192" y="1354"/>
                    <a:pt x="65991" y="1354"/>
                  </a:cubicBezTo>
                  <a:cubicBezTo>
                    <a:pt x="65465" y="1253"/>
                    <a:pt x="65039" y="1128"/>
                    <a:pt x="64638" y="1028"/>
                  </a:cubicBezTo>
                  <a:cubicBezTo>
                    <a:pt x="64312" y="1028"/>
                    <a:pt x="64111" y="1028"/>
                    <a:pt x="63785" y="928"/>
                  </a:cubicBezTo>
                  <a:cubicBezTo>
                    <a:pt x="63384" y="928"/>
                    <a:pt x="62958" y="827"/>
                    <a:pt x="62532" y="727"/>
                  </a:cubicBezTo>
                  <a:cubicBezTo>
                    <a:pt x="62332" y="727"/>
                    <a:pt x="62031" y="727"/>
                    <a:pt x="61705" y="627"/>
                  </a:cubicBezTo>
                  <a:cubicBezTo>
                    <a:pt x="61279" y="627"/>
                    <a:pt x="60878" y="501"/>
                    <a:pt x="60452" y="501"/>
                  </a:cubicBezTo>
                  <a:cubicBezTo>
                    <a:pt x="60252" y="501"/>
                    <a:pt x="59926" y="401"/>
                    <a:pt x="59625" y="401"/>
                  </a:cubicBezTo>
                  <a:cubicBezTo>
                    <a:pt x="59199" y="401"/>
                    <a:pt x="58773" y="301"/>
                    <a:pt x="58272" y="301"/>
                  </a:cubicBezTo>
                  <a:cubicBezTo>
                    <a:pt x="58046" y="301"/>
                    <a:pt x="57745" y="201"/>
                    <a:pt x="57420" y="201"/>
                  </a:cubicBezTo>
                  <a:cubicBezTo>
                    <a:pt x="57019" y="201"/>
                    <a:pt x="56492" y="201"/>
                    <a:pt x="56066" y="100"/>
                  </a:cubicBezTo>
                  <a:lnTo>
                    <a:pt x="55139" y="100"/>
                  </a:lnTo>
                  <a:cubicBezTo>
                    <a:pt x="54613" y="100"/>
                    <a:pt x="54086" y="100"/>
                    <a:pt x="53660" y="0"/>
                  </a:cubicBezTo>
                  <a:close/>
                </a:path>
              </a:pathLst>
            </a:custGeom>
            <a:solidFill>
              <a:srgbClr val="E1F4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3" name="Google Shape;4043;p65"/>
            <p:cNvSpPr/>
            <p:nvPr/>
          </p:nvSpPr>
          <p:spPr>
            <a:xfrm>
              <a:off x="6471173" y="2111227"/>
              <a:ext cx="558292" cy="222013"/>
            </a:xfrm>
            <a:custGeom>
              <a:avLst/>
              <a:gdLst/>
              <a:ahLst/>
              <a:cxnLst/>
              <a:rect l="l" t="t" r="r" b="b"/>
              <a:pathLst>
                <a:path w="34162" h="13585" extrusionOk="0">
                  <a:moveTo>
                    <a:pt x="17143" y="0"/>
                  </a:moveTo>
                  <a:cubicBezTo>
                    <a:pt x="13259" y="0"/>
                    <a:pt x="6592" y="827"/>
                    <a:pt x="4386" y="2832"/>
                  </a:cubicBezTo>
                  <a:cubicBezTo>
                    <a:pt x="2206" y="4913"/>
                    <a:pt x="0" y="13258"/>
                    <a:pt x="0" y="13258"/>
                  </a:cubicBezTo>
                  <a:lnTo>
                    <a:pt x="4286" y="13584"/>
                  </a:lnTo>
                  <a:cubicBezTo>
                    <a:pt x="4286" y="13584"/>
                    <a:pt x="5439" y="8672"/>
                    <a:pt x="6792" y="6792"/>
                  </a:cubicBezTo>
                  <a:cubicBezTo>
                    <a:pt x="8246" y="4913"/>
                    <a:pt x="17143" y="4812"/>
                    <a:pt x="17143" y="4812"/>
                  </a:cubicBezTo>
                  <a:cubicBezTo>
                    <a:pt x="17143" y="4812"/>
                    <a:pt x="25915" y="4913"/>
                    <a:pt x="27369" y="6792"/>
                  </a:cubicBezTo>
                  <a:cubicBezTo>
                    <a:pt x="28722" y="8672"/>
                    <a:pt x="29875" y="13584"/>
                    <a:pt x="29875" y="13584"/>
                  </a:cubicBezTo>
                  <a:lnTo>
                    <a:pt x="34161" y="13258"/>
                  </a:lnTo>
                  <a:cubicBezTo>
                    <a:pt x="34161" y="13258"/>
                    <a:pt x="31956" y="4913"/>
                    <a:pt x="29775" y="2832"/>
                  </a:cubicBezTo>
                  <a:cubicBezTo>
                    <a:pt x="27570" y="827"/>
                    <a:pt x="20903" y="0"/>
                    <a:pt x="17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4" name="Google Shape;4044;p65"/>
            <p:cNvSpPr/>
            <p:nvPr/>
          </p:nvSpPr>
          <p:spPr>
            <a:xfrm>
              <a:off x="7051561" y="2317649"/>
              <a:ext cx="361676" cy="244141"/>
            </a:xfrm>
            <a:custGeom>
              <a:avLst/>
              <a:gdLst/>
              <a:ahLst/>
              <a:cxnLst/>
              <a:rect l="l" t="t" r="r" b="b"/>
              <a:pathLst>
                <a:path w="22131" h="14939" extrusionOk="0">
                  <a:moveTo>
                    <a:pt x="828" y="1"/>
                  </a:moveTo>
                  <a:lnTo>
                    <a:pt x="0" y="1981"/>
                  </a:lnTo>
                  <a:cubicBezTo>
                    <a:pt x="0" y="1981"/>
                    <a:pt x="14612" y="5540"/>
                    <a:pt x="21605" y="14938"/>
                  </a:cubicBezTo>
                  <a:lnTo>
                    <a:pt x="22131" y="13259"/>
                  </a:lnTo>
                  <a:cubicBezTo>
                    <a:pt x="15239" y="3986"/>
                    <a:pt x="828" y="1"/>
                    <a:pt x="828" y="1"/>
                  </a:cubicBezTo>
                  <a:close/>
                </a:path>
              </a:pathLst>
            </a:custGeom>
            <a:solidFill>
              <a:srgbClr val="6FEA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5" name="Google Shape;4045;p65"/>
            <p:cNvSpPr/>
            <p:nvPr/>
          </p:nvSpPr>
          <p:spPr>
            <a:xfrm>
              <a:off x="7072038" y="2179375"/>
              <a:ext cx="406324" cy="358653"/>
            </a:xfrm>
            <a:custGeom>
              <a:avLst/>
              <a:gdLst/>
              <a:ahLst/>
              <a:cxnLst/>
              <a:rect l="l" t="t" r="r" b="b"/>
              <a:pathLst>
                <a:path w="24863" h="21946" extrusionOk="0">
                  <a:moveTo>
                    <a:pt x="7659" y="1"/>
                  </a:moveTo>
                  <a:cubicBezTo>
                    <a:pt x="6912" y="1"/>
                    <a:pt x="6278" y="147"/>
                    <a:pt x="5740" y="317"/>
                  </a:cubicBezTo>
                  <a:cubicBezTo>
                    <a:pt x="5439" y="542"/>
                    <a:pt x="5013" y="743"/>
                    <a:pt x="4587" y="943"/>
                  </a:cubicBezTo>
                  <a:cubicBezTo>
                    <a:pt x="4061" y="1269"/>
                    <a:pt x="3559" y="1570"/>
                    <a:pt x="3033" y="1895"/>
                  </a:cubicBezTo>
                  <a:cubicBezTo>
                    <a:pt x="3033" y="1895"/>
                    <a:pt x="3188" y="1834"/>
                    <a:pt x="3348" y="1834"/>
                  </a:cubicBezTo>
                  <a:cubicBezTo>
                    <a:pt x="3557" y="1834"/>
                    <a:pt x="3773" y="1939"/>
                    <a:pt x="3660" y="2422"/>
                  </a:cubicBezTo>
                  <a:lnTo>
                    <a:pt x="1" y="9715"/>
                  </a:lnTo>
                  <a:cubicBezTo>
                    <a:pt x="3760" y="10868"/>
                    <a:pt x="12958" y="14101"/>
                    <a:pt x="20151" y="21946"/>
                  </a:cubicBezTo>
                  <a:cubicBezTo>
                    <a:pt x="24863" y="5129"/>
                    <a:pt x="13785" y="1670"/>
                    <a:pt x="9600" y="317"/>
                  </a:cubicBezTo>
                  <a:cubicBezTo>
                    <a:pt x="8880" y="87"/>
                    <a:pt x="8236" y="1"/>
                    <a:pt x="7659" y="1"/>
                  </a:cubicBezTo>
                  <a:close/>
                </a:path>
              </a:pathLst>
            </a:custGeom>
            <a:solidFill>
              <a:srgbClr val="14A5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6" name="Google Shape;4046;p65"/>
            <p:cNvSpPr/>
            <p:nvPr/>
          </p:nvSpPr>
          <p:spPr>
            <a:xfrm>
              <a:off x="6090671" y="2317649"/>
              <a:ext cx="363719" cy="244141"/>
            </a:xfrm>
            <a:custGeom>
              <a:avLst/>
              <a:gdLst/>
              <a:ahLst/>
              <a:cxnLst/>
              <a:rect l="l" t="t" r="r" b="b"/>
              <a:pathLst>
                <a:path w="22256" h="14939" extrusionOk="0">
                  <a:moveTo>
                    <a:pt x="21303" y="1"/>
                  </a:moveTo>
                  <a:cubicBezTo>
                    <a:pt x="21303" y="1"/>
                    <a:pt x="6993" y="3986"/>
                    <a:pt x="0" y="13259"/>
                  </a:cubicBezTo>
                  <a:lnTo>
                    <a:pt x="526" y="14938"/>
                  </a:lnTo>
                  <a:cubicBezTo>
                    <a:pt x="7519" y="5540"/>
                    <a:pt x="22256" y="1981"/>
                    <a:pt x="22256" y="1981"/>
                  </a:cubicBezTo>
                  <a:lnTo>
                    <a:pt x="21303" y="1"/>
                  </a:lnTo>
                  <a:close/>
                </a:path>
              </a:pathLst>
            </a:custGeom>
            <a:solidFill>
              <a:srgbClr val="6FEA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7" name="Google Shape;4047;p65"/>
            <p:cNvSpPr/>
            <p:nvPr/>
          </p:nvSpPr>
          <p:spPr>
            <a:xfrm>
              <a:off x="6025955" y="2179375"/>
              <a:ext cx="407958" cy="358653"/>
            </a:xfrm>
            <a:custGeom>
              <a:avLst/>
              <a:gdLst/>
              <a:ahLst/>
              <a:cxnLst/>
              <a:rect l="l" t="t" r="r" b="b"/>
              <a:pathLst>
                <a:path w="24963" h="21946" extrusionOk="0">
                  <a:moveTo>
                    <a:pt x="17239" y="1"/>
                  </a:moveTo>
                  <a:cubicBezTo>
                    <a:pt x="16669" y="1"/>
                    <a:pt x="16013" y="87"/>
                    <a:pt x="15238" y="317"/>
                  </a:cubicBezTo>
                  <a:cubicBezTo>
                    <a:pt x="11053" y="1670"/>
                    <a:pt x="0" y="5129"/>
                    <a:pt x="4687" y="21946"/>
                  </a:cubicBezTo>
                  <a:cubicBezTo>
                    <a:pt x="12005" y="14101"/>
                    <a:pt x="21078" y="10868"/>
                    <a:pt x="24963" y="9715"/>
                  </a:cubicBezTo>
                  <a:lnTo>
                    <a:pt x="21203" y="2422"/>
                  </a:lnTo>
                  <a:cubicBezTo>
                    <a:pt x="21132" y="1939"/>
                    <a:pt x="21343" y="1834"/>
                    <a:pt x="21539" y="1834"/>
                  </a:cubicBezTo>
                  <a:cubicBezTo>
                    <a:pt x="21689" y="1834"/>
                    <a:pt x="21830" y="1895"/>
                    <a:pt x="21830" y="1895"/>
                  </a:cubicBezTo>
                  <a:cubicBezTo>
                    <a:pt x="21304" y="1570"/>
                    <a:pt x="20777" y="1269"/>
                    <a:pt x="20351" y="943"/>
                  </a:cubicBezTo>
                  <a:cubicBezTo>
                    <a:pt x="19950" y="743"/>
                    <a:pt x="19524" y="542"/>
                    <a:pt x="19098" y="317"/>
                  </a:cubicBezTo>
                  <a:cubicBezTo>
                    <a:pt x="18574" y="147"/>
                    <a:pt x="17979" y="1"/>
                    <a:pt x="1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8" name="Google Shape;4048;p65"/>
            <p:cNvSpPr/>
            <p:nvPr/>
          </p:nvSpPr>
          <p:spPr>
            <a:xfrm>
              <a:off x="6624776" y="3237454"/>
              <a:ext cx="1143583" cy="164275"/>
            </a:xfrm>
            <a:custGeom>
              <a:avLst/>
              <a:gdLst/>
              <a:ahLst/>
              <a:cxnLst/>
              <a:rect l="l" t="t" r="r" b="b"/>
              <a:pathLst>
                <a:path w="69976" h="10052" extrusionOk="0">
                  <a:moveTo>
                    <a:pt x="32444" y="0"/>
                  </a:moveTo>
                  <a:cubicBezTo>
                    <a:pt x="31297" y="0"/>
                    <a:pt x="30123" y="3"/>
                    <a:pt x="28922" y="9"/>
                  </a:cubicBezTo>
                  <a:cubicBezTo>
                    <a:pt x="17770" y="9"/>
                    <a:pt x="7619" y="2515"/>
                    <a:pt x="0" y="6074"/>
                  </a:cubicBezTo>
                  <a:cubicBezTo>
                    <a:pt x="727" y="6275"/>
                    <a:pt x="1579" y="6375"/>
                    <a:pt x="2406" y="6600"/>
                  </a:cubicBezTo>
                  <a:cubicBezTo>
                    <a:pt x="3559" y="6901"/>
                    <a:pt x="4812" y="7227"/>
                    <a:pt x="6165" y="7428"/>
                  </a:cubicBezTo>
                  <a:cubicBezTo>
                    <a:pt x="14465" y="9261"/>
                    <a:pt x="25822" y="10051"/>
                    <a:pt x="36697" y="10051"/>
                  </a:cubicBezTo>
                  <a:cubicBezTo>
                    <a:pt x="48120" y="10051"/>
                    <a:pt x="59011" y="9179"/>
                    <a:pt x="65264" y="7728"/>
                  </a:cubicBezTo>
                  <a:cubicBezTo>
                    <a:pt x="68522" y="7001"/>
                    <a:pt x="69975" y="6174"/>
                    <a:pt x="69975" y="5347"/>
                  </a:cubicBezTo>
                  <a:cubicBezTo>
                    <a:pt x="69650" y="4821"/>
                    <a:pt x="68822" y="4194"/>
                    <a:pt x="67995" y="3768"/>
                  </a:cubicBezTo>
                  <a:cubicBezTo>
                    <a:pt x="62775" y="816"/>
                    <a:pt x="51253" y="0"/>
                    <a:pt x="32444" y="0"/>
                  </a:cubicBezTo>
                  <a:close/>
                </a:path>
              </a:pathLst>
            </a:custGeom>
            <a:solidFill>
              <a:srgbClr val="3653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9" name="Google Shape;4049;p65"/>
            <p:cNvSpPr/>
            <p:nvPr/>
          </p:nvSpPr>
          <p:spPr>
            <a:xfrm>
              <a:off x="7554942" y="3106109"/>
              <a:ext cx="170812" cy="256022"/>
            </a:xfrm>
            <a:custGeom>
              <a:avLst/>
              <a:gdLst/>
              <a:ahLst/>
              <a:cxnLst/>
              <a:rect l="l" t="t" r="r" b="b"/>
              <a:pathLst>
                <a:path w="10452" h="15666" extrusionOk="0">
                  <a:moveTo>
                    <a:pt x="2081" y="1"/>
                  </a:moveTo>
                  <a:lnTo>
                    <a:pt x="1" y="14512"/>
                  </a:lnTo>
                  <a:lnTo>
                    <a:pt x="8347" y="15665"/>
                  </a:lnTo>
                  <a:lnTo>
                    <a:pt x="10452" y="1254"/>
                  </a:lnTo>
                  <a:lnTo>
                    <a:pt x="208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0" name="Google Shape;4050;p65"/>
            <p:cNvSpPr/>
            <p:nvPr/>
          </p:nvSpPr>
          <p:spPr>
            <a:xfrm>
              <a:off x="7377594" y="2592595"/>
              <a:ext cx="627912" cy="588019"/>
            </a:xfrm>
            <a:custGeom>
              <a:avLst/>
              <a:gdLst/>
              <a:ahLst/>
              <a:cxnLst/>
              <a:rect l="l" t="t" r="r" b="b"/>
              <a:pathLst>
                <a:path w="38422" h="35981" extrusionOk="0">
                  <a:moveTo>
                    <a:pt x="19159" y="7504"/>
                  </a:moveTo>
                  <a:cubicBezTo>
                    <a:pt x="19660" y="7504"/>
                    <a:pt x="20167" y="7540"/>
                    <a:pt x="20677" y="7613"/>
                  </a:cubicBezTo>
                  <a:cubicBezTo>
                    <a:pt x="26417" y="8465"/>
                    <a:pt x="30477" y="13779"/>
                    <a:pt x="29650" y="19518"/>
                  </a:cubicBezTo>
                  <a:cubicBezTo>
                    <a:pt x="28898" y="24737"/>
                    <a:pt x="24333" y="28505"/>
                    <a:pt x="19196" y="28505"/>
                  </a:cubicBezTo>
                  <a:cubicBezTo>
                    <a:pt x="18683" y="28505"/>
                    <a:pt x="18165" y="28467"/>
                    <a:pt x="17645" y="28390"/>
                  </a:cubicBezTo>
                  <a:cubicBezTo>
                    <a:pt x="11905" y="27563"/>
                    <a:pt x="7920" y="22250"/>
                    <a:pt x="8772" y="16485"/>
                  </a:cubicBezTo>
                  <a:cubicBezTo>
                    <a:pt x="9526" y="11256"/>
                    <a:pt x="14025" y="7504"/>
                    <a:pt x="19159" y="7504"/>
                  </a:cubicBezTo>
                  <a:close/>
                  <a:moveTo>
                    <a:pt x="19184" y="1"/>
                  </a:moveTo>
                  <a:cubicBezTo>
                    <a:pt x="10335" y="1"/>
                    <a:pt x="2686" y="6514"/>
                    <a:pt x="1454" y="15458"/>
                  </a:cubicBezTo>
                  <a:cubicBezTo>
                    <a:pt x="0" y="25257"/>
                    <a:pt x="6792" y="34355"/>
                    <a:pt x="16592" y="35809"/>
                  </a:cubicBezTo>
                  <a:cubicBezTo>
                    <a:pt x="17433" y="35925"/>
                    <a:pt x="18270" y="35981"/>
                    <a:pt x="19097" y="35981"/>
                  </a:cubicBezTo>
                  <a:cubicBezTo>
                    <a:pt x="27934" y="35981"/>
                    <a:pt x="35731" y="29554"/>
                    <a:pt x="36968" y="20571"/>
                  </a:cubicBezTo>
                  <a:cubicBezTo>
                    <a:pt x="38422" y="10746"/>
                    <a:pt x="31630" y="1673"/>
                    <a:pt x="21830" y="195"/>
                  </a:cubicBezTo>
                  <a:cubicBezTo>
                    <a:pt x="20940" y="64"/>
                    <a:pt x="20056" y="1"/>
                    <a:pt x="19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1" name="Google Shape;4051;p65"/>
            <p:cNvSpPr/>
            <p:nvPr/>
          </p:nvSpPr>
          <p:spPr>
            <a:xfrm>
              <a:off x="7474668" y="3254793"/>
              <a:ext cx="254371" cy="500130"/>
            </a:xfrm>
            <a:custGeom>
              <a:avLst/>
              <a:gdLst/>
              <a:ahLst/>
              <a:cxnLst/>
              <a:rect l="l" t="t" r="r" b="b"/>
              <a:pathLst>
                <a:path w="15565" h="30603" extrusionOk="0">
                  <a:moveTo>
                    <a:pt x="4186" y="1"/>
                  </a:moveTo>
                  <a:lnTo>
                    <a:pt x="0" y="28923"/>
                  </a:lnTo>
                  <a:lnTo>
                    <a:pt x="11379" y="30602"/>
                  </a:lnTo>
                  <a:lnTo>
                    <a:pt x="15564" y="155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2" name="Google Shape;4052;p65"/>
            <p:cNvSpPr/>
            <p:nvPr/>
          </p:nvSpPr>
          <p:spPr>
            <a:xfrm>
              <a:off x="6397861" y="3324837"/>
              <a:ext cx="1421699" cy="812990"/>
            </a:xfrm>
            <a:custGeom>
              <a:avLst/>
              <a:gdLst/>
              <a:ahLst/>
              <a:cxnLst/>
              <a:rect l="l" t="t" r="r" b="b"/>
              <a:pathLst>
                <a:path w="86994" h="49747" extrusionOk="0">
                  <a:moveTo>
                    <a:pt x="83860" y="0"/>
                  </a:moveTo>
                  <a:cubicBezTo>
                    <a:pt x="83860" y="827"/>
                    <a:pt x="82407" y="1654"/>
                    <a:pt x="79149" y="2381"/>
                  </a:cubicBezTo>
                  <a:cubicBezTo>
                    <a:pt x="72896" y="3832"/>
                    <a:pt x="62005" y="4704"/>
                    <a:pt x="50582" y="4704"/>
                  </a:cubicBezTo>
                  <a:cubicBezTo>
                    <a:pt x="39707" y="4704"/>
                    <a:pt x="28350" y="3914"/>
                    <a:pt x="20050" y="2081"/>
                  </a:cubicBezTo>
                  <a:cubicBezTo>
                    <a:pt x="18697" y="1880"/>
                    <a:pt x="17444" y="1554"/>
                    <a:pt x="16291" y="1253"/>
                  </a:cubicBezTo>
                  <a:cubicBezTo>
                    <a:pt x="4186" y="6266"/>
                    <a:pt x="0" y="17544"/>
                    <a:pt x="100" y="31103"/>
                  </a:cubicBezTo>
                  <a:cubicBezTo>
                    <a:pt x="306" y="47736"/>
                    <a:pt x="16233" y="49746"/>
                    <a:pt x="37050" y="49746"/>
                  </a:cubicBezTo>
                  <a:cubicBezTo>
                    <a:pt x="39101" y="49746"/>
                    <a:pt x="41199" y="49727"/>
                    <a:pt x="43334" y="49700"/>
                  </a:cubicBezTo>
                  <a:cubicBezTo>
                    <a:pt x="61605" y="49600"/>
                    <a:pt x="86467" y="48447"/>
                    <a:pt x="86266" y="30276"/>
                  </a:cubicBezTo>
                  <a:cubicBezTo>
                    <a:pt x="86166" y="21504"/>
                    <a:pt x="86993" y="7820"/>
                    <a:pt x="83860" y="0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3" name="Google Shape;4053;p65"/>
            <p:cNvSpPr/>
            <p:nvPr/>
          </p:nvSpPr>
          <p:spPr>
            <a:xfrm>
              <a:off x="5681079" y="3261036"/>
              <a:ext cx="1423334" cy="876791"/>
            </a:xfrm>
            <a:custGeom>
              <a:avLst/>
              <a:gdLst/>
              <a:ahLst/>
              <a:cxnLst/>
              <a:rect l="l" t="t" r="r" b="b"/>
              <a:pathLst>
                <a:path w="87094" h="53651" extrusionOk="0">
                  <a:moveTo>
                    <a:pt x="22473" y="1"/>
                  </a:moveTo>
                  <a:cubicBezTo>
                    <a:pt x="17717" y="1"/>
                    <a:pt x="14130" y="796"/>
                    <a:pt x="12106" y="3278"/>
                  </a:cubicBezTo>
                  <a:cubicBezTo>
                    <a:pt x="11884" y="3499"/>
                    <a:pt x="11241" y="3568"/>
                    <a:pt x="10376" y="3568"/>
                  </a:cubicBezTo>
                  <a:cubicBezTo>
                    <a:pt x="9676" y="3568"/>
                    <a:pt x="8831" y="3523"/>
                    <a:pt x="7945" y="3478"/>
                  </a:cubicBezTo>
                  <a:cubicBezTo>
                    <a:pt x="7126" y="3441"/>
                    <a:pt x="6297" y="3404"/>
                    <a:pt x="5566" y="3404"/>
                  </a:cubicBezTo>
                  <a:cubicBezTo>
                    <a:pt x="4329" y="3404"/>
                    <a:pt x="3375" y="3510"/>
                    <a:pt x="3233" y="3904"/>
                  </a:cubicBezTo>
                  <a:cubicBezTo>
                    <a:pt x="0" y="11724"/>
                    <a:pt x="827" y="25408"/>
                    <a:pt x="727" y="34180"/>
                  </a:cubicBezTo>
                  <a:cubicBezTo>
                    <a:pt x="527" y="52351"/>
                    <a:pt x="25389" y="53504"/>
                    <a:pt x="43660" y="53604"/>
                  </a:cubicBezTo>
                  <a:cubicBezTo>
                    <a:pt x="45795" y="53631"/>
                    <a:pt x="47893" y="53650"/>
                    <a:pt x="49944" y="53650"/>
                  </a:cubicBezTo>
                  <a:cubicBezTo>
                    <a:pt x="70760" y="53650"/>
                    <a:pt x="86688" y="51640"/>
                    <a:pt x="86893" y="35007"/>
                  </a:cubicBezTo>
                  <a:cubicBezTo>
                    <a:pt x="87094" y="16837"/>
                    <a:pt x="79474" y="2751"/>
                    <a:pt x="55765" y="2526"/>
                  </a:cubicBezTo>
                  <a:cubicBezTo>
                    <a:pt x="42517" y="2399"/>
                    <a:pt x="30732" y="1"/>
                    <a:pt x="22473" y="1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4" name="Google Shape;4054;p65"/>
            <p:cNvSpPr/>
            <p:nvPr/>
          </p:nvSpPr>
          <p:spPr>
            <a:xfrm>
              <a:off x="5732280" y="3237454"/>
              <a:ext cx="1143583" cy="164275"/>
            </a:xfrm>
            <a:custGeom>
              <a:avLst/>
              <a:gdLst/>
              <a:ahLst/>
              <a:cxnLst/>
              <a:rect l="l" t="t" r="r" b="b"/>
              <a:pathLst>
                <a:path w="69976" h="10052" extrusionOk="0">
                  <a:moveTo>
                    <a:pt x="37547" y="0"/>
                  </a:moveTo>
                  <a:cubicBezTo>
                    <a:pt x="18812" y="0"/>
                    <a:pt x="7201" y="816"/>
                    <a:pt x="1980" y="3768"/>
                  </a:cubicBezTo>
                  <a:cubicBezTo>
                    <a:pt x="1153" y="4194"/>
                    <a:pt x="326" y="4821"/>
                    <a:pt x="100" y="5347"/>
                  </a:cubicBezTo>
                  <a:cubicBezTo>
                    <a:pt x="0" y="6174"/>
                    <a:pt x="1454" y="7001"/>
                    <a:pt x="4812" y="7728"/>
                  </a:cubicBezTo>
                  <a:cubicBezTo>
                    <a:pt x="11065" y="9179"/>
                    <a:pt x="21956" y="10051"/>
                    <a:pt x="33366" y="10051"/>
                  </a:cubicBezTo>
                  <a:cubicBezTo>
                    <a:pt x="44227" y="10051"/>
                    <a:pt x="55560" y="9261"/>
                    <a:pt x="63810" y="7428"/>
                  </a:cubicBezTo>
                  <a:cubicBezTo>
                    <a:pt x="65991" y="7001"/>
                    <a:pt x="68096" y="6475"/>
                    <a:pt x="69975" y="6074"/>
                  </a:cubicBezTo>
                  <a:cubicBezTo>
                    <a:pt x="62457" y="2515"/>
                    <a:pt x="52206" y="9"/>
                    <a:pt x="41053" y="9"/>
                  </a:cubicBezTo>
                  <a:cubicBezTo>
                    <a:pt x="39858" y="3"/>
                    <a:pt x="38689" y="0"/>
                    <a:pt x="37547" y="0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5" name="Google Shape;4055;p65"/>
            <p:cNvSpPr/>
            <p:nvPr/>
          </p:nvSpPr>
          <p:spPr>
            <a:xfrm>
              <a:off x="6437181" y="2191501"/>
              <a:ext cx="639793" cy="808954"/>
            </a:xfrm>
            <a:custGeom>
              <a:avLst/>
              <a:gdLst/>
              <a:ahLst/>
              <a:cxnLst/>
              <a:rect l="l" t="t" r="r" b="b"/>
              <a:pathLst>
                <a:path w="39149" h="49500" extrusionOk="0">
                  <a:moveTo>
                    <a:pt x="3033" y="1"/>
                  </a:moveTo>
                  <a:lnTo>
                    <a:pt x="0" y="47194"/>
                  </a:lnTo>
                  <a:lnTo>
                    <a:pt x="36141" y="49500"/>
                  </a:lnTo>
                  <a:lnTo>
                    <a:pt x="39148" y="2306"/>
                  </a:lnTo>
                  <a:lnTo>
                    <a:pt x="3033" y="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6" name="Google Shape;4056;p65"/>
            <p:cNvSpPr/>
            <p:nvPr/>
          </p:nvSpPr>
          <p:spPr>
            <a:xfrm>
              <a:off x="6413419" y="2191501"/>
              <a:ext cx="667232" cy="829431"/>
            </a:xfrm>
            <a:custGeom>
              <a:avLst/>
              <a:gdLst/>
              <a:ahLst/>
              <a:cxnLst/>
              <a:rect l="l" t="t" r="r" b="b"/>
              <a:pathLst>
                <a:path w="40828" h="50753" extrusionOk="0">
                  <a:moveTo>
                    <a:pt x="4888" y="1"/>
                  </a:moveTo>
                  <a:lnTo>
                    <a:pt x="1" y="46993"/>
                  </a:lnTo>
                  <a:lnTo>
                    <a:pt x="35916" y="50753"/>
                  </a:lnTo>
                  <a:lnTo>
                    <a:pt x="40828" y="3660"/>
                  </a:lnTo>
                  <a:lnTo>
                    <a:pt x="4888" y="1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7" name="Google Shape;4057;p65"/>
            <p:cNvSpPr/>
            <p:nvPr/>
          </p:nvSpPr>
          <p:spPr>
            <a:xfrm>
              <a:off x="6408091" y="2171024"/>
              <a:ext cx="643486" cy="812222"/>
            </a:xfrm>
            <a:custGeom>
              <a:avLst/>
              <a:gdLst/>
              <a:ahLst/>
              <a:cxnLst/>
              <a:rect l="l" t="t" r="r" b="b"/>
              <a:pathLst>
                <a:path w="39375" h="49700" extrusionOk="0">
                  <a:moveTo>
                    <a:pt x="3234" y="0"/>
                  </a:moveTo>
                  <a:lnTo>
                    <a:pt x="1" y="47194"/>
                  </a:lnTo>
                  <a:lnTo>
                    <a:pt x="36041" y="49700"/>
                  </a:lnTo>
                  <a:lnTo>
                    <a:pt x="39374" y="2507"/>
                  </a:lnTo>
                  <a:lnTo>
                    <a:pt x="32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8" name="Google Shape;4058;p65"/>
            <p:cNvSpPr/>
            <p:nvPr/>
          </p:nvSpPr>
          <p:spPr>
            <a:xfrm>
              <a:off x="6408091" y="2171024"/>
              <a:ext cx="172462" cy="779864"/>
            </a:xfrm>
            <a:custGeom>
              <a:avLst/>
              <a:gdLst/>
              <a:ahLst/>
              <a:cxnLst/>
              <a:rect l="l" t="t" r="r" b="b"/>
              <a:pathLst>
                <a:path w="10553" h="47720" extrusionOk="0">
                  <a:moveTo>
                    <a:pt x="3234" y="0"/>
                  </a:moveTo>
                  <a:lnTo>
                    <a:pt x="1" y="47194"/>
                  </a:lnTo>
                  <a:lnTo>
                    <a:pt x="7319" y="47720"/>
                  </a:lnTo>
                  <a:lnTo>
                    <a:pt x="10552" y="527"/>
                  </a:lnTo>
                  <a:lnTo>
                    <a:pt x="3234" y="0"/>
                  </a:lnTo>
                  <a:close/>
                </a:path>
              </a:pathLst>
            </a:custGeom>
            <a:solidFill>
              <a:srgbClr val="3653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9" name="Google Shape;4059;p65"/>
            <p:cNvSpPr/>
            <p:nvPr/>
          </p:nvSpPr>
          <p:spPr>
            <a:xfrm>
              <a:off x="6485097" y="2232455"/>
              <a:ext cx="59405" cy="56365"/>
            </a:xfrm>
            <a:custGeom>
              <a:avLst/>
              <a:gdLst/>
              <a:ahLst/>
              <a:cxnLst/>
              <a:rect l="l" t="t" r="r" b="b"/>
              <a:pathLst>
                <a:path w="3635" h="3449" extrusionOk="0">
                  <a:moveTo>
                    <a:pt x="1981" y="1"/>
                  </a:moveTo>
                  <a:cubicBezTo>
                    <a:pt x="1028" y="1"/>
                    <a:pt x="201" y="728"/>
                    <a:pt x="101" y="1680"/>
                  </a:cubicBezTo>
                  <a:cubicBezTo>
                    <a:pt x="1" y="2607"/>
                    <a:pt x="727" y="3434"/>
                    <a:pt x="1755" y="3434"/>
                  </a:cubicBezTo>
                  <a:cubicBezTo>
                    <a:pt x="1825" y="3444"/>
                    <a:pt x="1894" y="3448"/>
                    <a:pt x="1963" y="3448"/>
                  </a:cubicBezTo>
                  <a:cubicBezTo>
                    <a:pt x="2825" y="3448"/>
                    <a:pt x="3534" y="2740"/>
                    <a:pt x="3534" y="1881"/>
                  </a:cubicBezTo>
                  <a:cubicBezTo>
                    <a:pt x="3635" y="928"/>
                    <a:pt x="2908" y="101"/>
                    <a:pt x="19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0" name="Google Shape;4060;p65"/>
            <p:cNvSpPr/>
            <p:nvPr/>
          </p:nvSpPr>
          <p:spPr>
            <a:xfrm>
              <a:off x="6467888" y="2498691"/>
              <a:ext cx="58179" cy="56349"/>
            </a:xfrm>
            <a:custGeom>
              <a:avLst/>
              <a:gdLst/>
              <a:ahLst/>
              <a:cxnLst/>
              <a:rect l="l" t="t" r="r" b="b"/>
              <a:pathLst>
                <a:path w="3560" h="3448" extrusionOk="0">
                  <a:moveTo>
                    <a:pt x="1881" y="1"/>
                  </a:moveTo>
                  <a:cubicBezTo>
                    <a:pt x="928" y="1"/>
                    <a:pt x="101" y="727"/>
                    <a:pt x="1" y="1680"/>
                  </a:cubicBezTo>
                  <a:cubicBezTo>
                    <a:pt x="1" y="2607"/>
                    <a:pt x="628" y="3434"/>
                    <a:pt x="1680" y="3434"/>
                  </a:cubicBezTo>
                  <a:cubicBezTo>
                    <a:pt x="1748" y="3443"/>
                    <a:pt x="1816" y="3448"/>
                    <a:pt x="1883" y="3448"/>
                  </a:cubicBezTo>
                  <a:cubicBezTo>
                    <a:pt x="2725" y="3448"/>
                    <a:pt x="3435" y="2739"/>
                    <a:pt x="3435" y="1880"/>
                  </a:cubicBezTo>
                  <a:cubicBezTo>
                    <a:pt x="3560" y="928"/>
                    <a:pt x="2808" y="101"/>
                    <a:pt x="1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1" name="Google Shape;4061;p65"/>
            <p:cNvSpPr/>
            <p:nvPr/>
          </p:nvSpPr>
          <p:spPr>
            <a:xfrm>
              <a:off x="6449062" y="2764927"/>
              <a:ext cx="58163" cy="56349"/>
            </a:xfrm>
            <a:custGeom>
              <a:avLst/>
              <a:gdLst/>
              <a:ahLst/>
              <a:cxnLst/>
              <a:rect l="l" t="t" r="r" b="b"/>
              <a:pathLst>
                <a:path w="3559" h="3448" extrusionOk="0">
                  <a:moveTo>
                    <a:pt x="1880" y="0"/>
                  </a:moveTo>
                  <a:cubicBezTo>
                    <a:pt x="952" y="0"/>
                    <a:pt x="100" y="727"/>
                    <a:pt x="0" y="1680"/>
                  </a:cubicBezTo>
                  <a:cubicBezTo>
                    <a:pt x="0" y="2607"/>
                    <a:pt x="727" y="3434"/>
                    <a:pt x="1679" y="3434"/>
                  </a:cubicBezTo>
                  <a:cubicBezTo>
                    <a:pt x="1748" y="3443"/>
                    <a:pt x="1815" y="3448"/>
                    <a:pt x="1883" y="3448"/>
                  </a:cubicBezTo>
                  <a:cubicBezTo>
                    <a:pt x="2728" y="3448"/>
                    <a:pt x="3466" y="2739"/>
                    <a:pt x="3559" y="1880"/>
                  </a:cubicBezTo>
                  <a:cubicBezTo>
                    <a:pt x="3559" y="928"/>
                    <a:pt x="2832" y="101"/>
                    <a:pt x="18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2" name="Google Shape;4062;p65"/>
            <p:cNvSpPr/>
            <p:nvPr/>
          </p:nvSpPr>
          <p:spPr>
            <a:xfrm>
              <a:off x="6836526" y="2367216"/>
              <a:ext cx="117568" cy="104053"/>
            </a:xfrm>
            <a:custGeom>
              <a:avLst/>
              <a:gdLst/>
              <a:ahLst/>
              <a:cxnLst/>
              <a:rect l="l" t="t" r="r" b="b"/>
              <a:pathLst>
                <a:path w="7194" h="6367" extrusionOk="0">
                  <a:moveTo>
                    <a:pt x="0" y="1"/>
                  </a:moveTo>
                  <a:lnTo>
                    <a:pt x="727" y="5740"/>
                  </a:lnTo>
                  <a:cubicBezTo>
                    <a:pt x="1053" y="5740"/>
                    <a:pt x="1354" y="5840"/>
                    <a:pt x="1680" y="5840"/>
                  </a:cubicBezTo>
                  <a:cubicBezTo>
                    <a:pt x="2081" y="5840"/>
                    <a:pt x="2507" y="5840"/>
                    <a:pt x="2933" y="5965"/>
                  </a:cubicBezTo>
                  <a:lnTo>
                    <a:pt x="3760" y="5965"/>
                  </a:lnTo>
                  <a:cubicBezTo>
                    <a:pt x="4186" y="6066"/>
                    <a:pt x="4587" y="6066"/>
                    <a:pt x="5013" y="6166"/>
                  </a:cubicBezTo>
                  <a:cubicBezTo>
                    <a:pt x="5314" y="6166"/>
                    <a:pt x="5539" y="6166"/>
                    <a:pt x="5840" y="6266"/>
                  </a:cubicBezTo>
                  <a:cubicBezTo>
                    <a:pt x="6166" y="6266"/>
                    <a:pt x="6467" y="6266"/>
                    <a:pt x="6893" y="6366"/>
                  </a:cubicBezTo>
                  <a:lnTo>
                    <a:pt x="7193" y="5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3" name="Google Shape;4063;p65"/>
            <p:cNvSpPr/>
            <p:nvPr/>
          </p:nvSpPr>
          <p:spPr>
            <a:xfrm>
              <a:off x="6206572" y="2058391"/>
              <a:ext cx="693053" cy="848274"/>
            </a:xfrm>
            <a:custGeom>
              <a:avLst/>
              <a:gdLst/>
              <a:ahLst/>
              <a:cxnLst/>
              <a:rect l="l" t="t" r="r" b="b"/>
              <a:pathLst>
                <a:path w="42408" h="51906" extrusionOk="0">
                  <a:moveTo>
                    <a:pt x="35841" y="0"/>
                  </a:moveTo>
                  <a:lnTo>
                    <a:pt x="1" y="5013"/>
                  </a:lnTo>
                  <a:lnTo>
                    <a:pt x="6592" y="51905"/>
                  </a:lnTo>
                  <a:lnTo>
                    <a:pt x="42407" y="46792"/>
                  </a:lnTo>
                  <a:lnTo>
                    <a:pt x="35841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4" name="Google Shape;4064;p65"/>
            <p:cNvSpPr/>
            <p:nvPr/>
          </p:nvSpPr>
          <p:spPr>
            <a:xfrm>
              <a:off x="6211900" y="2078868"/>
              <a:ext cx="667232" cy="827797"/>
            </a:xfrm>
            <a:custGeom>
              <a:avLst/>
              <a:gdLst/>
              <a:ahLst/>
              <a:cxnLst/>
              <a:rect l="l" t="t" r="r" b="b"/>
              <a:pathLst>
                <a:path w="40828" h="50653" extrusionOk="0">
                  <a:moveTo>
                    <a:pt x="36016" y="0"/>
                  </a:moveTo>
                  <a:lnTo>
                    <a:pt x="1" y="3659"/>
                  </a:lnTo>
                  <a:lnTo>
                    <a:pt x="4813" y="50652"/>
                  </a:lnTo>
                  <a:lnTo>
                    <a:pt x="40828" y="46993"/>
                  </a:lnTo>
                  <a:lnTo>
                    <a:pt x="36016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5" name="Google Shape;4065;p65"/>
            <p:cNvSpPr/>
            <p:nvPr/>
          </p:nvSpPr>
          <p:spPr>
            <a:xfrm>
              <a:off x="6181176" y="2049779"/>
              <a:ext cx="689359" cy="845005"/>
            </a:xfrm>
            <a:custGeom>
              <a:avLst/>
              <a:gdLst/>
              <a:ahLst/>
              <a:cxnLst/>
              <a:rect l="l" t="t" r="r" b="b"/>
              <a:pathLst>
                <a:path w="42182" h="51706" extrusionOk="0">
                  <a:moveTo>
                    <a:pt x="35816" y="1"/>
                  </a:moveTo>
                  <a:lnTo>
                    <a:pt x="1" y="4913"/>
                  </a:lnTo>
                  <a:lnTo>
                    <a:pt x="6267" y="51705"/>
                  </a:lnTo>
                  <a:lnTo>
                    <a:pt x="42182" y="46893"/>
                  </a:lnTo>
                  <a:lnTo>
                    <a:pt x="358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6" name="Google Shape;4066;p65"/>
            <p:cNvSpPr/>
            <p:nvPr/>
          </p:nvSpPr>
          <p:spPr>
            <a:xfrm>
              <a:off x="6181176" y="2112861"/>
              <a:ext cx="222029" cy="781923"/>
            </a:xfrm>
            <a:custGeom>
              <a:avLst/>
              <a:gdLst/>
              <a:ahLst/>
              <a:cxnLst/>
              <a:rect l="l" t="t" r="r" b="b"/>
              <a:pathLst>
                <a:path w="13586" h="47846" extrusionOk="0">
                  <a:moveTo>
                    <a:pt x="7319" y="1"/>
                  </a:moveTo>
                  <a:lnTo>
                    <a:pt x="1" y="1053"/>
                  </a:lnTo>
                  <a:lnTo>
                    <a:pt x="6267" y="47845"/>
                  </a:lnTo>
                  <a:lnTo>
                    <a:pt x="13585" y="46893"/>
                  </a:lnTo>
                  <a:lnTo>
                    <a:pt x="73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7" name="Google Shape;4067;p65"/>
            <p:cNvSpPr/>
            <p:nvPr/>
          </p:nvSpPr>
          <p:spPr>
            <a:xfrm>
              <a:off x="6409742" y="2200097"/>
              <a:ext cx="307206" cy="276499"/>
            </a:xfrm>
            <a:custGeom>
              <a:avLst/>
              <a:gdLst/>
              <a:ahLst/>
              <a:cxnLst/>
              <a:rect l="l" t="t" r="r" b="b"/>
              <a:pathLst>
                <a:path w="18798" h="16919" extrusionOk="0">
                  <a:moveTo>
                    <a:pt x="9499" y="1"/>
                  </a:moveTo>
                  <a:cubicBezTo>
                    <a:pt x="9098" y="1"/>
                    <a:pt x="8772" y="1"/>
                    <a:pt x="8371" y="101"/>
                  </a:cubicBezTo>
                  <a:cubicBezTo>
                    <a:pt x="3459" y="728"/>
                    <a:pt x="0" y="5214"/>
                    <a:pt x="627" y="10126"/>
                  </a:cubicBezTo>
                  <a:cubicBezTo>
                    <a:pt x="1053" y="13159"/>
                    <a:pt x="2932" y="15565"/>
                    <a:pt x="5338" y="16918"/>
                  </a:cubicBezTo>
                  <a:cubicBezTo>
                    <a:pt x="5639" y="16818"/>
                    <a:pt x="5965" y="16818"/>
                    <a:pt x="6266" y="16693"/>
                  </a:cubicBezTo>
                  <a:cubicBezTo>
                    <a:pt x="6592" y="16693"/>
                    <a:pt x="6792" y="16592"/>
                    <a:pt x="7118" y="16592"/>
                  </a:cubicBezTo>
                  <a:cubicBezTo>
                    <a:pt x="7519" y="16592"/>
                    <a:pt x="7845" y="16492"/>
                    <a:pt x="8246" y="16492"/>
                  </a:cubicBezTo>
                  <a:cubicBezTo>
                    <a:pt x="8572" y="16392"/>
                    <a:pt x="8772" y="16392"/>
                    <a:pt x="9098" y="16392"/>
                  </a:cubicBezTo>
                  <a:cubicBezTo>
                    <a:pt x="9499" y="16292"/>
                    <a:pt x="9925" y="16292"/>
                    <a:pt x="10251" y="16191"/>
                  </a:cubicBezTo>
                  <a:lnTo>
                    <a:pt x="11178" y="16191"/>
                  </a:lnTo>
                  <a:cubicBezTo>
                    <a:pt x="11604" y="16066"/>
                    <a:pt x="12005" y="16066"/>
                    <a:pt x="12431" y="16066"/>
                  </a:cubicBezTo>
                  <a:cubicBezTo>
                    <a:pt x="12757" y="16066"/>
                    <a:pt x="12958" y="15966"/>
                    <a:pt x="13258" y="15966"/>
                  </a:cubicBezTo>
                  <a:cubicBezTo>
                    <a:pt x="13684" y="15966"/>
                    <a:pt x="14211" y="15966"/>
                    <a:pt x="14637" y="15866"/>
                  </a:cubicBezTo>
                  <a:lnTo>
                    <a:pt x="15138" y="15866"/>
                  </a:lnTo>
                  <a:cubicBezTo>
                    <a:pt x="17544" y="13986"/>
                    <a:pt x="18797" y="10953"/>
                    <a:pt x="18396" y="7720"/>
                  </a:cubicBezTo>
                  <a:cubicBezTo>
                    <a:pt x="17770" y="3234"/>
                    <a:pt x="13885" y="1"/>
                    <a:pt x="9499" y="1"/>
                  </a:cubicBezTo>
                  <a:close/>
                </a:path>
              </a:pathLst>
            </a:custGeom>
            <a:solidFill>
              <a:srgbClr val="DB65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8" name="Google Shape;4068;p65"/>
            <p:cNvSpPr/>
            <p:nvPr/>
          </p:nvSpPr>
          <p:spPr>
            <a:xfrm>
              <a:off x="6222146" y="2178966"/>
              <a:ext cx="59814" cy="56937"/>
            </a:xfrm>
            <a:custGeom>
              <a:avLst/>
              <a:gdLst/>
              <a:ahLst/>
              <a:cxnLst/>
              <a:rect l="l" t="t" r="r" b="b"/>
              <a:pathLst>
                <a:path w="3660" h="3484" extrusionOk="0">
                  <a:moveTo>
                    <a:pt x="1899" y="0"/>
                  </a:moveTo>
                  <a:cubicBezTo>
                    <a:pt x="1785" y="0"/>
                    <a:pt x="1670" y="13"/>
                    <a:pt x="1554" y="41"/>
                  </a:cubicBezTo>
                  <a:cubicBezTo>
                    <a:pt x="627" y="141"/>
                    <a:pt x="0" y="968"/>
                    <a:pt x="101" y="1920"/>
                  </a:cubicBezTo>
                  <a:cubicBezTo>
                    <a:pt x="195" y="2790"/>
                    <a:pt x="1038" y="3484"/>
                    <a:pt x="1908" y="3484"/>
                  </a:cubicBezTo>
                  <a:cubicBezTo>
                    <a:pt x="1965" y="3484"/>
                    <a:pt x="2023" y="3481"/>
                    <a:pt x="2080" y="3474"/>
                  </a:cubicBezTo>
                  <a:cubicBezTo>
                    <a:pt x="3033" y="3274"/>
                    <a:pt x="3659" y="2447"/>
                    <a:pt x="3559" y="1494"/>
                  </a:cubicBezTo>
                  <a:cubicBezTo>
                    <a:pt x="3449" y="680"/>
                    <a:pt x="2720" y="0"/>
                    <a:pt x="18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9" name="Google Shape;4069;p65"/>
            <p:cNvSpPr/>
            <p:nvPr/>
          </p:nvSpPr>
          <p:spPr>
            <a:xfrm>
              <a:off x="6257773" y="2442015"/>
              <a:ext cx="59814" cy="57248"/>
            </a:xfrm>
            <a:custGeom>
              <a:avLst/>
              <a:gdLst/>
              <a:ahLst/>
              <a:cxnLst/>
              <a:rect l="l" t="t" r="r" b="b"/>
              <a:pathLst>
                <a:path w="3660" h="3503" extrusionOk="0">
                  <a:moveTo>
                    <a:pt x="1752" y="1"/>
                  </a:moveTo>
                  <a:cubicBezTo>
                    <a:pt x="1695" y="1"/>
                    <a:pt x="1637" y="4"/>
                    <a:pt x="1580" y="10"/>
                  </a:cubicBezTo>
                  <a:cubicBezTo>
                    <a:pt x="627" y="236"/>
                    <a:pt x="1" y="1063"/>
                    <a:pt x="126" y="2015"/>
                  </a:cubicBezTo>
                  <a:cubicBezTo>
                    <a:pt x="215" y="2837"/>
                    <a:pt x="954" y="3502"/>
                    <a:pt x="1785" y="3502"/>
                  </a:cubicBezTo>
                  <a:cubicBezTo>
                    <a:pt x="1891" y="3502"/>
                    <a:pt x="1998" y="3491"/>
                    <a:pt x="2106" y="3469"/>
                  </a:cubicBezTo>
                  <a:cubicBezTo>
                    <a:pt x="3033" y="3368"/>
                    <a:pt x="3660" y="2516"/>
                    <a:pt x="3560" y="1589"/>
                  </a:cubicBezTo>
                  <a:cubicBezTo>
                    <a:pt x="3466" y="696"/>
                    <a:pt x="2622" y="1"/>
                    <a:pt x="17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0" name="Google Shape;4070;p65"/>
            <p:cNvSpPr/>
            <p:nvPr/>
          </p:nvSpPr>
          <p:spPr>
            <a:xfrm>
              <a:off x="6293824" y="2706617"/>
              <a:ext cx="59814" cy="57231"/>
            </a:xfrm>
            <a:custGeom>
              <a:avLst/>
              <a:gdLst/>
              <a:ahLst/>
              <a:cxnLst/>
              <a:rect l="l" t="t" r="r" b="b"/>
              <a:pathLst>
                <a:path w="3660" h="3502" extrusionOk="0">
                  <a:moveTo>
                    <a:pt x="1731" y="0"/>
                  </a:moveTo>
                  <a:cubicBezTo>
                    <a:pt x="1672" y="0"/>
                    <a:pt x="1613" y="3"/>
                    <a:pt x="1554" y="10"/>
                  </a:cubicBezTo>
                  <a:cubicBezTo>
                    <a:pt x="627" y="235"/>
                    <a:pt x="0" y="1062"/>
                    <a:pt x="101" y="1990"/>
                  </a:cubicBezTo>
                  <a:cubicBezTo>
                    <a:pt x="189" y="2834"/>
                    <a:pt x="870" y="3502"/>
                    <a:pt x="1740" y="3502"/>
                  </a:cubicBezTo>
                  <a:cubicBezTo>
                    <a:pt x="1851" y="3502"/>
                    <a:pt x="1964" y="3491"/>
                    <a:pt x="2080" y="3468"/>
                  </a:cubicBezTo>
                  <a:cubicBezTo>
                    <a:pt x="3033" y="3368"/>
                    <a:pt x="3659" y="2516"/>
                    <a:pt x="3559" y="1589"/>
                  </a:cubicBezTo>
                  <a:cubicBezTo>
                    <a:pt x="3442" y="695"/>
                    <a:pt x="2618" y="0"/>
                    <a:pt x="17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1" name="Google Shape;4071;p65"/>
            <p:cNvSpPr/>
            <p:nvPr/>
          </p:nvSpPr>
          <p:spPr>
            <a:xfrm>
              <a:off x="7073672" y="2011047"/>
              <a:ext cx="467771" cy="376597"/>
            </a:xfrm>
            <a:custGeom>
              <a:avLst/>
              <a:gdLst/>
              <a:ahLst/>
              <a:cxnLst/>
              <a:rect l="l" t="t" r="r" b="b"/>
              <a:pathLst>
                <a:path w="28623" h="23044" extrusionOk="0">
                  <a:moveTo>
                    <a:pt x="1756" y="1"/>
                  </a:moveTo>
                  <a:cubicBezTo>
                    <a:pt x="1660" y="1"/>
                    <a:pt x="1580" y="25"/>
                    <a:pt x="1580" y="65"/>
                  </a:cubicBezTo>
                  <a:cubicBezTo>
                    <a:pt x="1" y="4576"/>
                    <a:pt x="1" y="9689"/>
                    <a:pt x="3760" y="13023"/>
                  </a:cubicBezTo>
                  <a:cubicBezTo>
                    <a:pt x="6066" y="15003"/>
                    <a:pt x="9099" y="16055"/>
                    <a:pt x="11705" y="17409"/>
                  </a:cubicBezTo>
                  <a:cubicBezTo>
                    <a:pt x="14612" y="18987"/>
                    <a:pt x="17445" y="20742"/>
                    <a:pt x="20377" y="22221"/>
                  </a:cubicBezTo>
                  <a:cubicBezTo>
                    <a:pt x="21428" y="22742"/>
                    <a:pt x="22701" y="23043"/>
                    <a:pt x="23918" y="23043"/>
                  </a:cubicBezTo>
                  <a:cubicBezTo>
                    <a:pt x="26328" y="23043"/>
                    <a:pt x="28513" y="21860"/>
                    <a:pt x="28297" y="18862"/>
                  </a:cubicBezTo>
                  <a:cubicBezTo>
                    <a:pt x="28096" y="16155"/>
                    <a:pt x="25891" y="14601"/>
                    <a:pt x="24638" y="12396"/>
                  </a:cubicBezTo>
                  <a:cubicBezTo>
                    <a:pt x="23610" y="10416"/>
                    <a:pt x="25164" y="7910"/>
                    <a:pt x="23384" y="6231"/>
                  </a:cubicBezTo>
                  <a:cubicBezTo>
                    <a:pt x="23355" y="6201"/>
                    <a:pt x="23289" y="6189"/>
                    <a:pt x="23214" y="6189"/>
                  </a:cubicBezTo>
                  <a:cubicBezTo>
                    <a:pt x="23032" y="6189"/>
                    <a:pt x="22795" y="6260"/>
                    <a:pt x="22883" y="6331"/>
                  </a:cubicBezTo>
                  <a:cubicBezTo>
                    <a:pt x="24237" y="7584"/>
                    <a:pt x="23610" y="9464"/>
                    <a:pt x="23710" y="11143"/>
                  </a:cubicBezTo>
                  <a:cubicBezTo>
                    <a:pt x="23911" y="12922"/>
                    <a:pt x="25590" y="14276"/>
                    <a:pt x="26517" y="15629"/>
                  </a:cubicBezTo>
                  <a:cubicBezTo>
                    <a:pt x="27996" y="17609"/>
                    <a:pt x="28623" y="21168"/>
                    <a:pt x="25891" y="22421"/>
                  </a:cubicBezTo>
                  <a:cubicBezTo>
                    <a:pt x="25228" y="22755"/>
                    <a:pt x="24547" y="22896"/>
                    <a:pt x="23860" y="22896"/>
                  </a:cubicBezTo>
                  <a:cubicBezTo>
                    <a:pt x="21303" y="22896"/>
                    <a:pt x="18672" y="20939"/>
                    <a:pt x="16617" y="19714"/>
                  </a:cubicBezTo>
                  <a:cubicBezTo>
                    <a:pt x="12632" y="17409"/>
                    <a:pt x="7845" y="15855"/>
                    <a:pt x="4287" y="12922"/>
                  </a:cubicBezTo>
                  <a:cubicBezTo>
                    <a:pt x="427" y="9789"/>
                    <a:pt x="527" y="4351"/>
                    <a:pt x="2081" y="190"/>
                  </a:cubicBezTo>
                  <a:cubicBezTo>
                    <a:pt x="2081" y="55"/>
                    <a:pt x="1901" y="1"/>
                    <a:pt x="17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2" name="Google Shape;4072;p65"/>
            <p:cNvSpPr/>
            <p:nvPr/>
          </p:nvSpPr>
          <p:spPr>
            <a:xfrm>
              <a:off x="6920085" y="1993675"/>
              <a:ext cx="559927" cy="764306"/>
            </a:xfrm>
            <a:custGeom>
              <a:avLst/>
              <a:gdLst/>
              <a:ahLst/>
              <a:cxnLst/>
              <a:rect l="l" t="t" r="r" b="b"/>
              <a:pathLst>
                <a:path w="34262" h="46768" extrusionOk="0">
                  <a:moveTo>
                    <a:pt x="10226" y="0"/>
                  </a:moveTo>
                  <a:lnTo>
                    <a:pt x="0" y="40727"/>
                  </a:lnTo>
                  <a:lnTo>
                    <a:pt x="24010" y="46767"/>
                  </a:lnTo>
                  <a:lnTo>
                    <a:pt x="34261" y="6040"/>
                  </a:lnTo>
                  <a:lnTo>
                    <a:pt x="102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3" name="Google Shape;4073;p65"/>
            <p:cNvSpPr/>
            <p:nvPr/>
          </p:nvSpPr>
          <p:spPr>
            <a:xfrm>
              <a:off x="6974555" y="2007190"/>
              <a:ext cx="450563" cy="737276"/>
            </a:xfrm>
            <a:custGeom>
              <a:avLst/>
              <a:gdLst/>
              <a:ahLst/>
              <a:cxnLst/>
              <a:rect l="l" t="t" r="r" b="b"/>
              <a:pathLst>
                <a:path w="27570" h="45114" extrusionOk="0">
                  <a:moveTo>
                    <a:pt x="10251" y="0"/>
                  </a:moveTo>
                  <a:lnTo>
                    <a:pt x="1" y="40727"/>
                  </a:lnTo>
                  <a:lnTo>
                    <a:pt x="17344" y="45113"/>
                  </a:lnTo>
                  <a:lnTo>
                    <a:pt x="27570" y="4386"/>
                  </a:lnTo>
                  <a:lnTo>
                    <a:pt x="10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4" name="Google Shape;4074;p65"/>
            <p:cNvSpPr/>
            <p:nvPr/>
          </p:nvSpPr>
          <p:spPr>
            <a:xfrm>
              <a:off x="7101128" y="2014152"/>
              <a:ext cx="8612" cy="8204"/>
            </a:xfrm>
            <a:custGeom>
              <a:avLst/>
              <a:gdLst/>
              <a:ahLst/>
              <a:cxnLst/>
              <a:rect l="l" t="t" r="r" b="b"/>
              <a:pathLst>
                <a:path w="527" h="502" extrusionOk="0">
                  <a:moveTo>
                    <a:pt x="301" y="0"/>
                  </a:moveTo>
                  <a:cubicBezTo>
                    <a:pt x="100" y="0"/>
                    <a:pt x="100" y="101"/>
                    <a:pt x="0" y="201"/>
                  </a:cubicBezTo>
                  <a:cubicBezTo>
                    <a:pt x="0" y="301"/>
                    <a:pt x="100" y="502"/>
                    <a:pt x="201" y="502"/>
                  </a:cubicBezTo>
                  <a:lnTo>
                    <a:pt x="301" y="502"/>
                  </a:lnTo>
                  <a:cubicBezTo>
                    <a:pt x="401" y="502"/>
                    <a:pt x="526" y="401"/>
                    <a:pt x="526" y="301"/>
                  </a:cubicBezTo>
                  <a:cubicBezTo>
                    <a:pt x="526" y="201"/>
                    <a:pt x="401" y="101"/>
                    <a:pt x="301" y="0"/>
                  </a:cubicBezTo>
                  <a:close/>
                </a:path>
              </a:pathLst>
            </a:custGeom>
            <a:solidFill>
              <a:srgbClr val="97D8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5" name="Google Shape;4075;p65"/>
            <p:cNvSpPr/>
            <p:nvPr/>
          </p:nvSpPr>
          <p:spPr>
            <a:xfrm>
              <a:off x="7123239" y="2019071"/>
              <a:ext cx="8612" cy="8612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01" y="0"/>
                  </a:moveTo>
                  <a:cubicBezTo>
                    <a:pt x="101" y="0"/>
                    <a:pt x="0" y="100"/>
                    <a:pt x="0" y="201"/>
                  </a:cubicBezTo>
                  <a:cubicBezTo>
                    <a:pt x="0" y="426"/>
                    <a:pt x="0" y="526"/>
                    <a:pt x="201" y="526"/>
                  </a:cubicBezTo>
                  <a:cubicBezTo>
                    <a:pt x="301" y="526"/>
                    <a:pt x="426" y="526"/>
                    <a:pt x="527" y="326"/>
                  </a:cubicBezTo>
                  <a:cubicBezTo>
                    <a:pt x="527" y="201"/>
                    <a:pt x="426" y="100"/>
                    <a:pt x="301" y="100"/>
                  </a:cubicBezTo>
                  <a:cubicBezTo>
                    <a:pt x="301" y="0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97D8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6" name="Google Shape;4076;p65"/>
            <p:cNvSpPr/>
            <p:nvPr/>
          </p:nvSpPr>
          <p:spPr>
            <a:xfrm>
              <a:off x="7143716" y="2026033"/>
              <a:ext cx="10263" cy="8612"/>
            </a:xfrm>
            <a:custGeom>
              <a:avLst/>
              <a:gdLst/>
              <a:ahLst/>
              <a:cxnLst/>
              <a:rect l="l" t="t" r="r" b="b"/>
              <a:pathLst>
                <a:path w="628" h="527" extrusionOk="0">
                  <a:moveTo>
                    <a:pt x="301" y="0"/>
                  </a:moveTo>
                  <a:cubicBezTo>
                    <a:pt x="201" y="0"/>
                    <a:pt x="101" y="0"/>
                    <a:pt x="101" y="100"/>
                  </a:cubicBezTo>
                  <a:cubicBezTo>
                    <a:pt x="1" y="301"/>
                    <a:pt x="101" y="401"/>
                    <a:pt x="201" y="401"/>
                  </a:cubicBezTo>
                  <a:cubicBezTo>
                    <a:pt x="301" y="401"/>
                    <a:pt x="301" y="527"/>
                    <a:pt x="301" y="527"/>
                  </a:cubicBezTo>
                  <a:cubicBezTo>
                    <a:pt x="427" y="527"/>
                    <a:pt x="527" y="401"/>
                    <a:pt x="527" y="301"/>
                  </a:cubicBezTo>
                  <a:cubicBezTo>
                    <a:pt x="627" y="100"/>
                    <a:pt x="527" y="0"/>
                    <a:pt x="427" y="0"/>
                  </a:cubicBezTo>
                  <a:close/>
                </a:path>
              </a:pathLst>
            </a:custGeom>
            <a:solidFill>
              <a:srgbClr val="65C5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7" name="Google Shape;4077;p65"/>
            <p:cNvSpPr/>
            <p:nvPr/>
          </p:nvSpPr>
          <p:spPr>
            <a:xfrm>
              <a:off x="7165828" y="2030936"/>
              <a:ext cx="8629" cy="8629"/>
            </a:xfrm>
            <a:custGeom>
              <a:avLst/>
              <a:gdLst/>
              <a:ahLst/>
              <a:cxnLst/>
              <a:rect l="l" t="t" r="r" b="b"/>
              <a:pathLst>
                <a:path w="528" h="528" extrusionOk="0">
                  <a:moveTo>
                    <a:pt x="327" y="1"/>
                  </a:moveTo>
                  <a:cubicBezTo>
                    <a:pt x="201" y="1"/>
                    <a:pt x="101" y="101"/>
                    <a:pt x="1" y="227"/>
                  </a:cubicBezTo>
                  <a:cubicBezTo>
                    <a:pt x="1" y="327"/>
                    <a:pt x="101" y="427"/>
                    <a:pt x="201" y="527"/>
                  </a:cubicBezTo>
                  <a:lnTo>
                    <a:pt x="327" y="527"/>
                  </a:lnTo>
                  <a:cubicBezTo>
                    <a:pt x="427" y="527"/>
                    <a:pt x="527" y="427"/>
                    <a:pt x="527" y="327"/>
                  </a:cubicBezTo>
                  <a:cubicBezTo>
                    <a:pt x="527" y="227"/>
                    <a:pt x="527" y="1"/>
                    <a:pt x="327" y="1"/>
                  </a:cubicBezTo>
                  <a:close/>
                </a:path>
              </a:pathLst>
            </a:custGeom>
            <a:solidFill>
              <a:srgbClr val="65C5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8" name="Google Shape;4078;p65"/>
            <p:cNvSpPr/>
            <p:nvPr/>
          </p:nvSpPr>
          <p:spPr>
            <a:xfrm>
              <a:off x="7187955" y="2036264"/>
              <a:ext cx="8612" cy="8629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226" y="1"/>
                  </a:moveTo>
                  <a:cubicBezTo>
                    <a:pt x="101" y="1"/>
                    <a:pt x="0" y="101"/>
                    <a:pt x="0" y="201"/>
                  </a:cubicBezTo>
                  <a:cubicBezTo>
                    <a:pt x="0" y="302"/>
                    <a:pt x="0" y="402"/>
                    <a:pt x="226" y="527"/>
                  </a:cubicBezTo>
                  <a:cubicBezTo>
                    <a:pt x="326" y="527"/>
                    <a:pt x="426" y="402"/>
                    <a:pt x="527" y="302"/>
                  </a:cubicBezTo>
                  <a:cubicBezTo>
                    <a:pt x="527" y="201"/>
                    <a:pt x="426" y="1"/>
                    <a:pt x="326" y="1"/>
                  </a:cubicBezTo>
                  <a:close/>
                </a:path>
              </a:pathLst>
            </a:custGeom>
            <a:solidFill>
              <a:srgbClr val="65C5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9" name="Google Shape;4079;p65"/>
            <p:cNvSpPr/>
            <p:nvPr/>
          </p:nvSpPr>
          <p:spPr>
            <a:xfrm>
              <a:off x="7210067" y="2041183"/>
              <a:ext cx="8629" cy="8612"/>
            </a:xfrm>
            <a:custGeom>
              <a:avLst/>
              <a:gdLst/>
              <a:ahLst/>
              <a:cxnLst/>
              <a:rect l="l" t="t" r="r" b="b"/>
              <a:pathLst>
                <a:path w="528" h="527" extrusionOk="0">
                  <a:moveTo>
                    <a:pt x="126" y="1"/>
                  </a:moveTo>
                  <a:lnTo>
                    <a:pt x="126" y="1"/>
                  </a:lnTo>
                  <a:cubicBezTo>
                    <a:pt x="1" y="101"/>
                    <a:pt x="1" y="101"/>
                    <a:pt x="1" y="226"/>
                  </a:cubicBezTo>
                  <a:lnTo>
                    <a:pt x="1" y="427"/>
                  </a:lnTo>
                  <a:lnTo>
                    <a:pt x="126" y="1"/>
                  </a:lnTo>
                  <a:close/>
                  <a:moveTo>
                    <a:pt x="226" y="1"/>
                  </a:moveTo>
                  <a:lnTo>
                    <a:pt x="126" y="527"/>
                  </a:lnTo>
                  <a:lnTo>
                    <a:pt x="226" y="527"/>
                  </a:lnTo>
                  <a:cubicBezTo>
                    <a:pt x="327" y="527"/>
                    <a:pt x="427" y="427"/>
                    <a:pt x="427" y="326"/>
                  </a:cubicBezTo>
                  <a:cubicBezTo>
                    <a:pt x="527" y="226"/>
                    <a:pt x="427" y="101"/>
                    <a:pt x="327" y="1"/>
                  </a:cubicBezTo>
                  <a:close/>
                </a:path>
              </a:pathLst>
            </a:custGeom>
            <a:solidFill>
              <a:srgbClr val="65C5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0" name="Google Shape;4080;p65"/>
            <p:cNvSpPr/>
            <p:nvPr/>
          </p:nvSpPr>
          <p:spPr>
            <a:xfrm>
              <a:off x="7230544" y="2046510"/>
              <a:ext cx="8629" cy="8612"/>
            </a:xfrm>
            <a:custGeom>
              <a:avLst/>
              <a:gdLst/>
              <a:ahLst/>
              <a:cxnLst/>
              <a:rect l="l" t="t" r="r" b="b"/>
              <a:pathLst>
                <a:path w="528" h="527" extrusionOk="0">
                  <a:moveTo>
                    <a:pt x="327" y="0"/>
                  </a:moveTo>
                  <a:cubicBezTo>
                    <a:pt x="226" y="0"/>
                    <a:pt x="126" y="101"/>
                    <a:pt x="1" y="201"/>
                  </a:cubicBezTo>
                  <a:cubicBezTo>
                    <a:pt x="1" y="401"/>
                    <a:pt x="126" y="527"/>
                    <a:pt x="226" y="527"/>
                  </a:cubicBezTo>
                  <a:lnTo>
                    <a:pt x="327" y="527"/>
                  </a:lnTo>
                  <a:cubicBezTo>
                    <a:pt x="427" y="527"/>
                    <a:pt x="527" y="527"/>
                    <a:pt x="527" y="301"/>
                  </a:cubicBezTo>
                  <a:cubicBezTo>
                    <a:pt x="527" y="201"/>
                    <a:pt x="527" y="101"/>
                    <a:pt x="327" y="0"/>
                  </a:cubicBezTo>
                  <a:close/>
                </a:path>
              </a:pathLst>
            </a:custGeom>
            <a:solidFill>
              <a:srgbClr val="65C5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1" name="Google Shape;4081;p65"/>
            <p:cNvSpPr/>
            <p:nvPr/>
          </p:nvSpPr>
          <p:spPr>
            <a:xfrm>
              <a:off x="7253080" y="2053064"/>
              <a:ext cx="8204" cy="6978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201" y="0"/>
                  </a:moveTo>
                  <a:cubicBezTo>
                    <a:pt x="101" y="0"/>
                    <a:pt x="0" y="0"/>
                    <a:pt x="0" y="126"/>
                  </a:cubicBezTo>
                  <a:cubicBezTo>
                    <a:pt x="0" y="326"/>
                    <a:pt x="101" y="426"/>
                    <a:pt x="201" y="426"/>
                  </a:cubicBezTo>
                  <a:cubicBezTo>
                    <a:pt x="401" y="426"/>
                    <a:pt x="502" y="426"/>
                    <a:pt x="502" y="326"/>
                  </a:cubicBezTo>
                  <a:cubicBezTo>
                    <a:pt x="502" y="126"/>
                    <a:pt x="401" y="0"/>
                    <a:pt x="301" y="0"/>
                  </a:cubicBezTo>
                  <a:close/>
                </a:path>
              </a:pathLst>
            </a:custGeom>
            <a:solidFill>
              <a:srgbClr val="65C5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2" name="Google Shape;4082;p65"/>
            <p:cNvSpPr/>
            <p:nvPr/>
          </p:nvSpPr>
          <p:spPr>
            <a:xfrm>
              <a:off x="7273557" y="2058391"/>
              <a:ext cx="10263" cy="8612"/>
            </a:xfrm>
            <a:custGeom>
              <a:avLst/>
              <a:gdLst/>
              <a:ahLst/>
              <a:cxnLst/>
              <a:rect l="l" t="t" r="r" b="b"/>
              <a:pathLst>
                <a:path w="628" h="527" extrusionOk="0">
                  <a:moveTo>
                    <a:pt x="301" y="0"/>
                  </a:moveTo>
                  <a:cubicBezTo>
                    <a:pt x="201" y="0"/>
                    <a:pt x="101" y="100"/>
                    <a:pt x="101" y="201"/>
                  </a:cubicBezTo>
                  <a:cubicBezTo>
                    <a:pt x="0" y="301"/>
                    <a:pt x="101" y="426"/>
                    <a:pt x="301" y="526"/>
                  </a:cubicBezTo>
                  <a:cubicBezTo>
                    <a:pt x="401" y="526"/>
                    <a:pt x="502" y="426"/>
                    <a:pt x="627" y="301"/>
                  </a:cubicBezTo>
                  <a:cubicBezTo>
                    <a:pt x="627" y="100"/>
                    <a:pt x="502" y="0"/>
                    <a:pt x="401" y="0"/>
                  </a:cubicBezTo>
                  <a:close/>
                </a:path>
              </a:pathLst>
            </a:custGeom>
            <a:solidFill>
              <a:srgbClr val="65C5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3" name="Google Shape;4083;p65"/>
            <p:cNvSpPr/>
            <p:nvPr/>
          </p:nvSpPr>
          <p:spPr>
            <a:xfrm>
              <a:off x="7295669" y="2063294"/>
              <a:ext cx="10263" cy="8629"/>
            </a:xfrm>
            <a:custGeom>
              <a:avLst/>
              <a:gdLst/>
              <a:ahLst/>
              <a:cxnLst/>
              <a:rect l="l" t="t" r="r" b="b"/>
              <a:pathLst>
                <a:path w="628" h="528" extrusionOk="0">
                  <a:moveTo>
                    <a:pt x="302" y="1"/>
                  </a:moveTo>
                  <a:cubicBezTo>
                    <a:pt x="201" y="1"/>
                    <a:pt x="101" y="126"/>
                    <a:pt x="101" y="226"/>
                  </a:cubicBezTo>
                  <a:cubicBezTo>
                    <a:pt x="1" y="327"/>
                    <a:pt x="101" y="427"/>
                    <a:pt x="201" y="527"/>
                  </a:cubicBezTo>
                  <a:lnTo>
                    <a:pt x="302" y="527"/>
                  </a:lnTo>
                  <a:cubicBezTo>
                    <a:pt x="402" y="527"/>
                    <a:pt x="527" y="427"/>
                    <a:pt x="527" y="327"/>
                  </a:cubicBezTo>
                  <a:cubicBezTo>
                    <a:pt x="627" y="226"/>
                    <a:pt x="527" y="1"/>
                    <a:pt x="302" y="1"/>
                  </a:cubicBezTo>
                  <a:close/>
                </a:path>
              </a:pathLst>
            </a:custGeom>
            <a:solidFill>
              <a:srgbClr val="65C5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4" name="Google Shape;4084;p65"/>
            <p:cNvSpPr/>
            <p:nvPr/>
          </p:nvSpPr>
          <p:spPr>
            <a:xfrm>
              <a:off x="7317796" y="2068622"/>
              <a:ext cx="8612" cy="8629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301" y="1"/>
                  </a:moveTo>
                  <a:cubicBezTo>
                    <a:pt x="101" y="1"/>
                    <a:pt x="0" y="101"/>
                    <a:pt x="0" y="201"/>
                  </a:cubicBezTo>
                  <a:cubicBezTo>
                    <a:pt x="0" y="301"/>
                    <a:pt x="101" y="527"/>
                    <a:pt x="201" y="527"/>
                  </a:cubicBezTo>
                  <a:lnTo>
                    <a:pt x="301" y="527"/>
                  </a:lnTo>
                  <a:cubicBezTo>
                    <a:pt x="426" y="527"/>
                    <a:pt x="527" y="427"/>
                    <a:pt x="527" y="301"/>
                  </a:cubicBezTo>
                  <a:cubicBezTo>
                    <a:pt x="527" y="201"/>
                    <a:pt x="426" y="101"/>
                    <a:pt x="301" y="1"/>
                  </a:cubicBezTo>
                  <a:close/>
                </a:path>
              </a:pathLst>
            </a:custGeom>
            <a:solidFill>
              <a:srgbClr val="65C5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5" name="Google Shape;4085;p65"/>
            <p:cNvSpPr/>
            <p:nvPr/>
          </p:nvSpPr>
          <p:spPr>
            <a:xfrm>
              <a:off x="7339908" y="2073541"/>
              <a:ext cx="8612" cy="8612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01" y="0"/>
                  </a:moveTo>
                  <a:cubicBezTo>
                    <a:pt x="101" y="0"/>
                    <a:pt x="1" y="126"/>
                    <a:pt x="1" y="226"/>
                  </a:cubicBezTo>
                  <a:cubicBezTo>
                    <a:pt x="1" y="326"/>
                    <a:pt x="1" y="527"/>
                    <a:pt x="201" y="527"/>
                  </a:cubicBezTo>
                  <a:cubicBezTo>
                    <a:pt x="326" y="527"/>
                    <a:pt x="427" y="427"/>
                    <a:pt x="527" y="326"/>
                  </a:cubicBezTo>
                  <a:cubicBezTo>
                    <a:pt x="527" y="226"/>
                    <a:pt x="427" y="126"/>
                    <a:pt x="326" y="0"/>
                  </a:cubicBezTo>
                  <a:close/>
                </a:path>
              </a:pathLst>
            </a:custGeom>
            <a:solidFill>
              <a:srgbClr val="65C5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6" name="Google Shape;4086;p65"/>
            <p:cNvSpPr/>
            <p:nvPr/>
          </p:nvSpPr>
          <p:spPr>
            <a:xfrm>
              <a:off x="7360385" y="2080503"/>
              <a:ext cx="10263" cy="6978"/>
            </a:xfrm>
            <a:custGeom>
              <a:avLst/>
              <a:gdLst/>
              <a:ahLst/>
              <a:cxnLst/>
              <a:rect l="l" t="t" r="r" b="b"/>
              <a:pathLst>
                <a:path w="628" h="427" extrusionOk="0">
                  <a:moveTo>
                    <a:pt x="327" y="1"/>
                  </a:moveTo>
                  <a:cubicBezTo>
                    <a:pt x="201" y="1"/>
                    <a:pt x="101" y="1"/>
                    <a:pt x="101" y="101"/>
                  </a:cubicBezTo>
                  <a:cubicBezTo>
                    <a:pt x="1" y="326"/>
                    <a:pt x="101" y="427"/>
                    <a:pt x="327" y="427"/>
                  </a:cubicBezTo>
                  <a:cubicBezTo>
                    <a:pt x="427" y="427"/>
                    <a:pt x="527" y="427"/>
                    <a:pt x="527" y="326"/>
                  </a:cubicBezTo>
                  <a:cubicBezTo>
                    <a:pt x="627" y="101"/>
                    <a:pt x="527" y="1"/>
                    <a:pt x="427" y="1"/>
                  </a:cubicBezTo>
                  <a:close/>
                </a:path>
              </a:pathLst>
            </a:custGeom>
            <a:solidFill>
              <a:srgbClr val="65C5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7" name="Google Shape;4087;p65"/>
            <p:cNvSpPr/>
            <p:nvPr/>
          </p:nvSpPr>
          <p:spPr>
            <a:xfrm>
              <a:off x="7382513" y="2085830"/>
              <a:ext cx="10247" cy="8204"/>
            </a:xfrm>
            <a:custGeom>
              <a:avLst/>
              <a:gdLst/>
              <a:ahLst/>
              <a:cxnLst/>
              <a:rect l="l" t="t" r="r" b="b"/>
              <a:pathLst>
                <a:path w="627" h="502" extrusionOk="0">
                  <a:moveTo>
                    <a:pt x="326" y="0"/>
                  </a:moveTo>
                  <a:cubicBezTo>
                    <a:pt x="226" y="0"/>
                    <a:pt x="100" y="0"/>
                    <a:pt x="0" y="201"/>
                  </a:cubicBezTo>
                  <a:cubicBezTo>
                    <a:pt x="0" y="301"/>
                    <a:pt x="100" y="401"/>
                    <a:pt x="226" y="502"/>
                  </a:cubicBezTo>
                  <a:lnTo>
                    <a:pt x="326" y="502"/>
                  </a:lnTo>
                  <a:cubicBezTo>
                    <a:pt x="426" y="502"/>
                    <a:pt x="526" y="401"/>
                    <a:pt x="526" y="301"/>
                  </a:cubicBezTo>
                  <a:cubicBezTo>
                    <a:pt x="627" y="101"/>
                    <a:pt x="526" y="0"/>
                    <a:pt x="326" y="0"/>
                  </a:cubicBezTo>
                  <a:close/>
                </a:path>
              </a:pathLst>
            </a:custGeom>
            <a:solidFill>
              <a:srgbClr val="65C5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8" name="Google Shape;4088;p65"/>
            <p:cNvSpPr/>
            <p:nvPr/>
          </p:nvSpPr>
          <p:spPr>
            <a:xfrm>
              <a:off x="7404624" y="2090749"/>
              <a:ext cx="8612" cy="8612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326" y="0"/>
                  </a:moveTo>
                  <a:cubicBezTo>
                    <a:pt x="126" y="0"/>
                    <a:pt x="1" y="100"/>
                    <a:pt x="1" y="201"/>
                  </a:cubicBezTo>
                  <a:cubicBezTo>
                    <a:pt x="1" y="326"/>
                    <a:pt x="126" y="426"/>
                    <a:pt x="226" y="526"/>
                  </a:cubicBezTo>
                  <a:lnTo>
                    <a:pt x="326" y="526"/>
                  </a:lnTo>
                  <a:cubicBezTo>
                    <a:pt x="427" y="526"/>
                    <a:pt x="527" y="426"/>
                    <a:pt x="527" y="326"/>
                  </a:cubicBezTo>
                  <a:cubicBezTo>
                    <a:pt x="527" y="201"/>
                    <a:pt x="427" y="0"/>
                    <a:pt x="326" y="0"/>
                  </a:cubicBezTo>
                  <a:close/>
                </a:path>
              </a:pathLst>
            </a:custGeom>
            <a:solidFill>
              <a:srgbClr val="65C5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9" name="Google Shape;4089;p65"/>
            <p:cNvSpPr/>
            <p:nvPr/>
          </p:nvSpPr>
          <p:spPr>
            <a:xfrm>
              <a:off x="7427160" y="2096061"/>
              <a:ext cx="8204" cy="8220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01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02"/>
                    <a:pt x="0" y="502"/>
                    <a:pt x="201" y="502"/>
                  </a:cubicBezTo>
                  <a:cubicBezTo>
                    <a:pt x="301" y="502"/>
                    <a:pt x="401" y="402"/>
                    <a:pt x="501" y="302"/>
                  </a:cubicBezTo>
                  <a:cubicBezTo>
                    <a:pt x="501" y="201"/>
                    <a:pt x="401" y="101"/>
                    <a:pt x="301" y="1"/>
                  </a:cubicBezTo>
                  <a:close/>
                </a:path>
              </a:pathLst>
            </a:custGeom>
            <a:solidFill>
              <a:srgbClr val="97D8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0" name="Google Shape;4090;p65"/>
            <p:cNvSpPr/>
            <p:nvPr/>
          </p:nvSpPr>
          <p:spPr>
            <a:xfrm>
              <a:off x="7447638" y="2100980"/>
              <a:ext cx="10247" cy="8629"/>
            </a:xfrm>
            <a:custGeom>
              <a:avLst/>
              <a:gdLst/>
              <a:ahLst/>
              <a:cxnLst/>
              <a:rect l="l" t="t" r="r" b="b"/>
              <a:pathLst>
                <a:path w="627" h="528" extrusionOk="0">
                  <a:moveTo>
                    <a:pt x="301" y="1"/>
                  </a:moveTo>
                  <a:cubicBezTo>
                    <a:pt x="201" y="1"/>
                    <a:pt x="100" y="101"/>
                    <a:pt x="100" y="201"/>
                  </a:cubicBezTo>
                  <a:cubicBezTo>
                    <a:pt x="0" y="327"/>
                    <a:pt x="100" y="527"/>
                    <a:pt x="201" y="527"/>
                  </a:cubicBezTo>
                  <a:lnTo>
                    <a:pt x="301" y="527"/>
                  </a:lnTo>
                  <a:cubicBezTo>
                    <a:pt x="401" y="527"/>
                    <a:pt x="501" y="427"/>
                    <a:pt x="501" y="327"/>
                  </a:cubicBezTo>
                  <a:cubicBezTo>
                    <a:pt x="627" y="201"/>
                    <a:pt x="501" y="101"/>
                    <a:pt x="401" y="1"/>
                  </a:cubicBezTo>
                  <a:close/>
                </a:path>
              </a:pathLst>
            </a:custGeom>
            <a:solidFill>
              <a:srgbClr val="97D8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1" name="Google Shape;4091;p65"/>
            <p:cNvSpPr/>
            <p:nvPr/>
          </p:nvSpPr>
          <p:spPr>
            <a:xfrm>
              <a:off x="7094149" y="2037914"/>
              <a:ext cx="10263" cy="8612"/>
            </a:xfrm>
            <a:custGeom>
              <a:avLst/>
              <a:gdLst/>
              <a:ahLst/>
              <a:cxnLst/>
              <a:rect l="l" t="t" r="r" b="b"/>
              <a:pathLst>
                <a:path w="628" h="527" extrusionOk="0">
                  <a:moveTo>
                    <a:pt x="327" y="0"/>
                  </a:moveTo>
                  <a:cubicBezTo>
                    <a:pt x="201" y="0"/>
                    <a:pt x="101" y="100"/>
                    <a:pt x="101" y="201"/>
                  </a:cubicBezTo>
                  <a:cubicBezTo>
                    <a:pt x="1" y="301"/>
                    <a:pt x="101" y="526"/>
                    <a:pt x="201" y="526"/>
                  </a:cubicBezTo>
                  <a:lnTo>
                    <a:pt x="327" y="526"/>
                  </a:lnTo>
                  <a:cubicBezTo>
                    <a:pt x="427" y="526"/>
                    <a:pt x="527" y="426"/>
                    <a:pt x="527" y="301"/>
                  </a:cubicBezTo>
                  <a:cubicBezTo>
                    <a:pt x="628" y="201"/>
                    <a:pt x="527" y="100"/>
                    <a:pt x="427" y="0"/>
                  </a:cubicBezTo>
                  <a:close/>
                </a:path>
              </a:pathLst>
            </a:custGeom>
            <a:solidFill>
              <a:srgbClr val="97D8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2" name="Google Shape;4092;p65"/>
            <p:cNvSpPr/>
            <p:nvPr/>
          </p:nvSpPr>
          <p:spPr>
            <a:xfrm>
              <a:off x="7116277" y="2042817"/>
              <a:ext cx="8612" cy="8629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326" y="1"/>
                  </a:moveTo>
                  <a:cubicBezTo>
                    <a:pt x="226" y="1"/>
                    <a:pt x="101" y="126"/>
                    <a:pt x="0" y="226"/>
                  </a:cubicBezTo>
                  <a:cubicBezTo>
                    <a:pt x="0" y="427"/>
                    <a:pt x="101" y="527"/>
                    <a:pt x="226" y="527"/>
                  </a:cubicBezTo>
                  <a:lnTo>
                    <a:pt x="326" y="527"/>
                  </a:lnTo>
                  <a:cubicBezTo>
                    <a:pt x="426" y="527"/>
                    <a:pt x="527" y="527"/>
                    <a:pt x="527" y="327"/>
                  </a:cubicBezTo>
                  <a:cubicBezTo>
                    <a:pt x="527" y="226"/>
                    <a:pt x="527" y="126"/>
                    <a:pt x="326" y="1"/>
                  </a:cubicBezTo>
                  <a:close/>
                </a:path>
              </a:pathLst>
            </a:custGeom>
            <a:solidFill>
              <a:srgbClr val="97D8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3" name="Google Shape;4093;p65"/>
            <p:cNvSpPr/>
            <p:nvPr/>
          </p:nvSpPr>
          <p:spPr>
            <a:xfrm>
              <a:off x="7138389" y="2049779"/>
              <a:ext cx="8629" cy="6978"/>
            </a:xfrm>
            <a:custGeom>
              <a:avLst/>
              <a:gdLst/>
              <a:ahLst/>
              <a:cxnLst/>
              <a:rect l="l" t="t" r="r" b="b"/>
              <a:pathLst>
                <a:path w="528" h="427" extrusionOk="0">
                  <a:moveTo>
                    <a:pt x="226" y="1"/>
                  </a:moveTo>
                  <a:cubicBezTo>
                    <a:pt x="126" y="1"/>
                    <a:pt x="1" y="1"/>
                    <a:pt x="1" y="101"/>
                  </a:cubicBezTo>
                  <a:cubicBezTo>
                    <a:pt x="1" y="327"/>
                    <a:pt x="126" y="427"/>
                    <a:pt x="226" y="427"/>
                  </a:cubicBezTo>
                  <a:cubicBezTo>
                    <a:pt x="427" y="427"/>
                    <a:pt x="527" y="427"/>
                    <a:pt x="527" y="327"/>
                  </a:cubicBezTo>
                  <a:cubicBezTo>
                    <a:pt x="527" y="101"/>
                    <a:pt x="427" y="1"/>
                    <a:pt x="327" y="1"/>
                  </a:cubicBezTo>
                  <a:close/>
                </a:path>
              </a:pathLst>
            </a:custGeom>
            <a:solidFill>
              <a:srgbClr val="65C5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4" name="Google Shape;4094;p65"/>
            <p:cNvSpPr/>
            <p:nvPr/>
          </p:nvSpPr>
          <p:spPr>
            <a:xfrm>
              <a:off x="7160925" y="2055106"/>
              <a:ext cx="8204" cy="8204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01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01"/>
                    <a:pt x="0" y="402"/>
                    <a:pt x="201" y="502"/>
                  </a:cubicBezTo>
                  <a:cubicBezTo>
                    <a:pt x="301" y="502"/>
                    <a:pt x="401" y="402"/>
                    <a:pt x="501" y="301"/>
                  </a:cubicBezTo>
                  <a:cubicBezTo>
                    <a:pt x="501" y="101"/>
                    <a:pt x="401" y="1"/>
                    <a:pt x="301" y="1"/>
                  </a:cubicBezTo>
                  <a:close/>
                </a:path>
              </a:pathLst>
            </a:custGeom>
            <a:solidFill>
              <a:srgbClr val="65C5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5" name="Google Shape;4095;p65"/>
            <p:cNvSpPr/>
            <p:nvPr/>
          </p:nvSpPr>
          <p:spPr>
            <a:xfrm>
              <a:off x="7181402" y="2060026"/>
              <a:ext cx="10247" cy="8612"/>
            </a:xfrm>
            <a:custGeom>
              <a:avLst/>
              <a:gdLst/>
              <a:ahLst/>
              <a:cxnLst/>
              <a:rect l="l" t="t" r="r" b="b"/>
              <a:pathLst>
                <a:path w="627" h="527" extrusionOk="0">
                  <a:moveTo>
                    <a:pt x="301" y="0"/>
                  </a:moveTo>
                  <a:cubicBezTo>
                    <a:pt x="201" y="0"/>
                    <a:pt x="101" y="101"/>
                    <a:pt x="101" y="201"/>
                  </a:cubicBezTo>
                  <a:cubicBezTo>
                    <a:pt x="0" y="326"/>
                    <a:pt x="101" y="426"/>
                    <a:pt x="201" y="527"/>
                  </a:cubicBezTo>
                  <a:lnTo>
                    <a:pt x="301" y="527"/>
                  </a:lnTo>
                  <a:cubicBezTo>
                    <a:pt x="401" y="527"/>
                    <a:pt x="502" y="426"/>
                    <a:pt x="502" y="326"/>
                  </a:cubicBezTo>
                  <a:cubicBezTo>
                    <a:pt x="627" y="201"/>
                    <a:pt x="502" y="0"/>
                    <a:pt x="301" y="0"/>
                  </a:cubicBezTo>
                  <a:close/>
                </a:path>
              </a:pathLst>
            </a:custGeom>
            <a:solidFill>
              <a:srgbClr val="65C5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6" name="Google Shape;4096;p65"/>
            <p:cNvSpPr/>
            <p:nvPr/>
          </p:nvSpPr>
          <p:spPr>
            <a:xfrm>
              <a:off x="7203513" y="2065353"/>
              <a:ext cx="8629" cy="8204"/>
            </a:xfrm>
            <a:custGeom>
              <a:avLst/>
              <a:gdLst/>
              <a:ahLst/>
              <a:cxnLst/>
              <a:rect l="l" t="t" r="r" b="b"/>
              <a:pathLst>
                <a:path w="528" h="502" extrusionOk="0">
                  <a:moveTo>
                    <a:pt x="101" y="0"/>
                  </a:moveTo>
                  <a:cubicBezTo>
                    <a:pt x="101" y="100"/>
                    <a:pt x="1" y="100"/>
                    <a:pt x="1" y="201"/>
                  </a:cubicBezTo>
                  <a:cubicBezTo>
                    <a:pt x="1" y="301"/>
                    <a:pt x="1" y="301"/>
                    <a:pt x="101" y="401"/>
                  </a:cubicBezTo>
                  <a:lnTo>
                    <a:pt x="101" y="0"/>
                  </a:lnTo>
                  <a:close/>
                  <a:moveTo>
                    <a:pt x="301" y="0"/>
                  </a:moveTo>
                  <a:lnTo>
                    <a:pt x="201" y="501"/>
                  </a:lnTo>
                  <a:lnTo>
                    <a:pt x="301" y="501"/>
                  </a:lnTo>
                  <a:cubicBezTo>
                    <a:pt x="402" y="501"/>
                    <a:pt x="527" y="401"/>
                    <a:pt x="527" y="301"/>
                  </a:cubicBezTo>
                  <a:cubicBezTo>
                    <a:pt x="527" y="201"/>
                    <a:pt x="402" y="100"/>
                    <a:pt x="301" y="0"/>
                  </a:cubicBezTo>
                  <a:close/>
                </a:path>
              </a:pathLst>
            </a:custGeom>
            <a:solidFill>
              <a:srgbClr val="65C5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7" name="Google Shape;4097;p65"/>
            <p:cNvSpPr/>
            <p:nvPr/>
          </p:nvSpPr>
          <p:spPr>
            <a:xfrm>
              <a:off x="7225641" y="2070256"/>
              <a:ext cx="8612" cy="8629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201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0" y="527"/>
                    <a:pt x="201" y="527"/>
                  </a:cubicBezTo>
                  <a:cubicBezTo>
                    <a:pt x="301" y="527"/>
                    <a:pt x="426" y="427"/>
                    <a:pt x="526" y="327"/>
                  </a:cubicBezTo>
                  <a:cubicBezTo>
                    <a:pt x="526" y="201"/>
                    <a:pt x="426" y="101"/>
                    <a:pt x="301" y="1"/>
                  </a:cubicBezTo>
                  <a:close/>
                </a:path>
              </a:pathLst>
            </a:custGeom>
            <a:solidFill>
              <a:srgbClr val="65C5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8" name="Google Shape;4098;p65"/>
            <p:cNvSpPr/>
            <p:nvPr/>
          </p:nvSpPr>
          <p:spPr>
            <a:xfrm>
              <a:off x="7246118" y="2077234"/>
              <a:ext cx="10247" cy="6570"/>
            </a:xfrm>
            <a:custGeom>
              <a:avLst/>
              <a:gdLst/>
              <a:ahLst/>
              <a:cxnLst/>
              <a:rect l="l" t="t" r="r" b="b"/>
              <a:pathLst>
                <a:path w="627" h="402" extrusionOk="0">
                  <a:moveTo>
                    <a:pt x="301" y="0"/>
                  </a:moveTo>
                  <a:cubicBezTo>
                    <a:pt x="201" y="0"/>
                    <a:pt x="101" y="0"/>
                    <a:pt x="101" y="100"/>
                  </a:cubicBezTo>
                  <a:cubicBezTo>
                    <a:pt x="0" y="301"/>
                    <a:pt x="101" y="401"/>
                    <a:pt x="201" y="401"/>
                  </a:cubicBezTo>
                  <a:lnTo>
                    <a:pt x="301" y="401"/>
                  </a:lnTo>
                  <a:cubicBezTo>
                    <a:pt x="426" y="401"/>
                    <a:pt x="527" y="401"/>
                    <a:pt x="527" y="301"/>
                  </a:cubicBezTo>
                  <a:cubicBezTo>
                    <a:pt x="627" y="100"/>
                    <a:pt x="527" y="0"/>
                    <a:pt x="426" y="0"/>
                  </a:cubicBezTo>
                  <a:close/>
                </a:path>
              </a:pathLst>
            </a:custGeom>
            <a:solidFill>
              <a:srgbClr val="65C5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9" name="Google Shape;4099;p65"/>
            <p:cNvSpPr/>
            <p:nvPr/>
          </p:nvSpPr>
          <p:spPr>
            <a:xfrm>
              <a:off x="7268230" y="2082137"/>
              <a:ext cx="8612" cy="8629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326" y="1"/>
                  </a:moveTo>
                  <a:cubicBezTo>
                    <a:pt x="201" y="1"/>
                    <a:pt x="101" y="1"/>
                    <a:pt x="1" y="226"/>
                  </a:cubicBezTo>
                  <a:cubicBezTo>
                    <a:pt x="1" y="327"/>
                    <a:pt x="101" y="427"/>
                    <a:pt x="201" y="427"/>
                  </a:cubicBezTo>
                  <a:cubicBezTo>
                    <a:pt x="201" y="527"/>
                    <a:pt x="201" y="527"/>
                    <a:pt x="326" y="527"/>
                  </a:cubicBezTo>
                  <a:cubicBezTo>
                    <a:pt x="427" y="527"/>
                    <a:pt x="527" y="427"/>
                    <a:pt x="527" y="327"/>
                  </a:cubicBezTo>
                  <a:cubicBezTo>
                    <a:pt x="527" y="101"/>
                    <a:pt x="527" y="1"/>
                    <a:pt x="326" y="1"/>
                  </a:cubicBezTo>
                  <a:close/>
                </a:path>
              </a:pathLst>
            </a:custGeom>
            <a:solidFill>
              <a:srgbClr val="65C5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0" name="Google Shape;4100;p65"/>
            <p:cNvSpPr/>
            <p:nvPr/>
          </p:nvSpPr>
          <p:spPr>
            <a:xfrm>
              <a:off x="7290357" y="2087465"/>
              <a:ext cx="8612" cy="8612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26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01"/>
                    <a:pt x="0" y="402"/>
                    <a:pt x="226" y="527"/>
                  </a:cubicBezTo>
                  <a:cubicBezTo>
                    <a:pt x="326" y="527"/>
                    <a:pt x="426" y="402"/>
                    <a:pt x="526" y="301"/>
                  </a:cubicBezTo>
                  <a:cubicBezTo>
                    <a:pt x="526" y="201"/>
                    <a:pt x="426" y="1"/>
                    <a:pt x="326" y="1"/>
                  </a:cubicBezTo>
                  <a:close/>
                </a:path>
              </a:pathLst>
            </a:custGeom>
            <a:solidFill>
              <a:srgbClr val="65C5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1" name="Google Shape;4101;p65"/>
            <p:cNvSpPr/>
            <p:nvPr/>
          </p:nvSpPr>
          <p:spPr>
            <a:xfrm>
              <a:off x="7310835" y="2092384"/>
              <a:ext cx="10247" cy="8612"/>
            </a:xfrm>
            <a:custGeom>
              <a:avLst/>
              <a:gdLst/>
              <a:ahLst/>
              <a:cxnLst/>
              <a:rect l="l" t="t" r="r" b="b"/>
              <a:pathLst>
                <a:path w="627" h="527" extrusionOk="0">
                  <a:moveTo>
                    <a:pt x="326" y="0"/>
                  </a:moveTo>
                  <a:cubicBezTo>
                    <a:pt x="226" y="0"/>
                    <a:pt x="100" y="101"/>
                    <a:pt x="100" y="226"/>
                  </a:cubicBezTo>
                  <a:cubicBezTo>
                    <a:pt x="0" y="326"/>
                    <a:pt x="100" y="527"/>
                    <a:pt x="226" y="527"/>
                  </a:cubicBezTo>
                  <a:lnTo>
                    <a:pt x="326" y="527"/>
                  </a:lnTo>
                  <a:cubicBezTo>
                    <a:pt x="426" y="527"/>
                    <a:pt x="527" y="426"/>
                    <a:pt x="527" y="326"/>
                  </a:cubicBezTo>
                  <a:cubicBezTo>
                    <a:pt x="627" y="226"/>
                    <a:pt x="527" y="0"/>
                    <a:pt x="426" y="0"/>
                  </a:cubicBezTo>
                  <a:close/>
                </a:path>
              </a:pathLst>
            </a:custGeom>
            <a:solidFill>
              <a:srgbClr val="65C5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2" name="Google Shape;4102;p65"/>
            <p:cNvSpPr/>
            <p:nvPr/>
          </p:nvSpPr>
          <p:spPr>
            <a:xfrm>
              <a:off x="7332946" y="2097711"/>
              <a:ext cx="8612" cy="8612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326" y="0"/>
                  </a:moveTo>
                  <a:cubicBezTo>
                    <a:pt x="226" y="0"/>
                    <a:pt x="126" y="100"/>
                    <a:pt x="1" y="201"/>
                  </a:cubicBezTo>
                  <a:cubicBezTo>
                    <a:pt x="1" y="301"/>
                    <a:pt x="126" y="527"/>
                    <a:pt x="226" y="527"/>
                  </a:cubicBezTo>
                  <a:lnTo>
                    <a:pt x="326" y="527"/>
                  </a:lnTo>
                  <a:cubicBezTo>
                    <a:pt x="427" y="527"/>
                    <a:pt x="527" y="401"/>
                    <a:pt x="527" y="301"/>
                  </a:cubicBezTo>
                  <a:cubicBezTo>
                    <a:pt x="527" y="201"/>
                    <a:pt x="527" y="100"/>
                    <a:pt x="326" y="0"/>
                  </a:cubicBezTo>
                  <a:close/>
                </a:path>
              </a:pathLst>
            </a:custGeom>
            <a:solidFill>
              <a:srgbClr val="65C5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3" name="Google Shape;4103;p65"/>
            <p:cNvSpPr/>
            <p:nvPr/>
          </p:nvSpPr>
          <p:spPr>
            <a:xfrm>
              <a:off x="7355482" y="2104265"/>
              <a:ext cx="8204" cy="6978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301" y="0"/>
                  </a:moveTo>
                  <a:cubicBezTo>
                    <a:pt x="201" y="0"/>
                    <a:pt x="100" y="0"/>
                    <a:pt x="0" y="126"/>
                  </a:cubicBezTo>
                  <a:cubicBezTo>
                    <a:pt x="0" y="326"/>
                    <a:pt x="100" y="426"/>
                    <a:pt x="201" y="426"/>
                  </a:cubicBezTo>
                  <a:lnTo>
                    <a:pt x="301" y="426"/>
                  </a:lnTo>
                  <a:cubicBezTo>
                    <a:pt x="401" y="426"/>
                    <a:pt x="501" y="426"/>
                    <a:pt x="501" y="326"/>
                  </a:cubicBezTo>
                  <a:cubicBezTo>
                    <a:pt x="501" y="126"/>
                    <a:pt x="501" y="0"/>
                    <a:pt x="301" y="0"/>
                  </a:cubicBezTo>
                  <a:close/>
                </a:path>
              </a:pathLst>
            </a:custGeom>
            <a:solidFill>
              <a:srgbClr val="65C5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4" name="Google Shape;4104;p65"/>
            <p:cNvSpPr/>
            <p:nvPr/>
          </p:nvSpPr>
          <p:spPr>
            <a:xfrm>
              <a:off x="7377594" y="2109592"/>
              <a:ext cx="8612" cy="8612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01" y="0"/>
                  </a:moveTo>
                  <a:cubicBezTo>
                    <a:pt x="101" y="0"/>
                    <a:pt x="0" y="0"/>
                    <a:pt x="0" y="201"/>
                  </a:cubicBezTo>
                  <a:cubicBezTo>
                    <a:pt x="0" y="301"/>
                    <a:pt x="0" y="426"/>
                    <a:pt x="201" y="426"/>
                  </a:cubicBezTo>
                  <a:lnTo>
                    <a:pt x="201" y="526"/>
                  </a:lnTo>
                  <a:cubicBezTo>
                    <a:pt x="301" y="526"/>
                    <a:pt x="401" y="426"/>
                    <a:pt x="527" y="301"/>
                  </a:cubicBezTo>
                  <a:cubicBezTo>
                    <a:pt x="527" y="100"/>
                    <a:pt x="401" y="0"/>
                    <a:pt x="301" y="0"/>
                  </a:cubicBezTo>
                  <a:close/>
                </a:path>
              </a:pathLst>
            </a:custGeom>
            <a:solidFill>
              <a:srgbClr val="65C5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5" name="Google Shape;4105;p65"/>
            <p:cNvSpPr/>
            <p:nvPr/>
          </p:nvSpPr>
          <p:spPr>
            <a:xfrm>
              <a:off x="7398071" y="2114495"/>
              <a:ext cx="10263" cy="8629"/>
            </a:xfrm>
            <a:custGeom>
              <a:avLst/>
              <a:gdLst/>
              <a:ahLst/>
              <a:cxnLst/>
              <a:rect l="l" t="t" r="r" b="b"/>
              <a:pathLst>
                <a:path w="628" h="528" extrusionOk="0">
                  <a:moveTo>
                    <a:pt x="301" y="1"/>
                  </a:moveTo>
                  <a:cubicBezTo>
                    <a:pt x="201" y="1"/>
                    <a:pt x="101" y="126"/>
                    <a:pt x="101" y="226"/>
                  </a:cubicBezTo>
                  <a:cubicBezTo>
                    <a:pt x="1" y="327"/>
                    <a:pt x="101" y="427"/>
                    <a:pt x="201" y="527"/>
                  </a:cubicBezTo>
                  <a:lnTo>
                    <a:pt x="301" y="527"/>
                  </a:lnTo>
                  <a:cubicBezTo>
                    <a:pt x="402" y="527"/>
                    <a:pt x="527" y="427"/>
                    <a:pt x="527" y="327"/>
                  </a:cubicBezTo>
                  <a:cubicBezTo>
                    <a:pt x="627" y="226"/>
                    <a:pt x="527" y="1"/>
                    <a:pt x="402" y="1"/>
                  </a:cubicBezTo>
                  <a:close/>
                </a:path>
              </a:pathLst>
            </a:custGeom>
            <a:solidFill>
              <a:srgbClr val="65C5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6" name="Google Shape;4106;p65"/>
            <p:cNvSpPr/>
            <p:nvPr/>
          </p:nvSpPr>
          <p:spPr>
            <a:xfrm>
              <a:off x="7420182" y="2119823"/>
              <a:ext cx="8629" cy="8612"/>
            </a:xfrm>
            <a:custGeom>
              <a:avLst/>
              <a:gdLst/>
              <a:ahLst/>
              <a:cxnLst/>
              <a:rect l="l" t="t" r="r" b="b"/>
              <a:pathLst>
                <a:path w="528" h="527" extrusionOk="0">
                  <a:moveTo>
                    <a:pt x="302" y="1"/>
                  </a:moveTo>
                  <a:cubicBezTo>
                    <a:pt x="201" y="1"/>
                    <a:pt x="101" y="101"/>
                    <a:pt x="1" y="201"/>
                  </a:cubicBezTo>
                  <a:cubicBezTo>
                    <a:pt x="1" y="301"/>
                    <a:pt x="101" y="527"/>
                    <a:pt x="201" y="527"/>
                  </a:cubicBezTo>
                  <a:lnTo>
                    <a:pt x="302" y="527"/>
                  </a:lnTo>
                  <a:cubicBezTo>
                    <a:pt x="427" y="527"/>
                    <a:pt x="527" y="427"/>
                    <a:pt x="527" y="301"/>
                  </a:cubicBezTo>
                  <a:cubicBezTo>
                    <a:pt x="527" y="201"/>
                    <a:pt x="527" y="1"/>
                    <a:pt x="302" y="1"/>
                  </a:cubicBezTo>
                  <a:close/>
                </a:path>
              </a:pathLst>
            </a:custGeom>
            <a:solidFill>
              <a:srgbClr val="97D8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7" name="Google Shape;4107;p65"/>
            <p:cNvSpPr/>
            <p:nvPr/>
          </p:nvSpPr>
          <p:spPr>
            <a:xfrm>
              <a:off x="7442310" y="2124742"/>
              <a:ext cx="8612" cy="8612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01" y="0"/>
                  </a:moveTo>
                  <a:cubicBezTo>
                    <a:pt x="101" y="0"/>
                    <a:pt x="0" y="126"/>
                    <a:pt x="0" y="226"/>
                  </a:cubicBezTo>
                  <a:cubicBezTo>
                    <a:pt x="0" y="326"/>
                    <a:pt x="101" y="527"/>
                    <a:pt x="201" y="527"/>
                  </a:cubicBezTo>
                  <a:cubicBezTo>
                    <a:pt x="426" y="527"/>
                    <a:pt x="527" y="426"/>
                    <a:pt x="527" y="326"/>
                  </a:cubicBezTo>
                  <a:cubicBezTo>
                    <a:pt x="527" y="226"/>
                    <a:pt x="426" y="126"/>
                    <a:pt x="326" y="0"/>
                  </a:cubicBezTo>
                  <a:close/>
                </a:path>
              </a:pathLst>
            </a:custGeom>
            <a:solidFill>
              <a:srgbClr val="97D8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8" name="Google Shape;4108;p65"/>
            <p:cNvSpPr/>
            <p:nvPr/>
          </p:nvSpPr>
          <p:spPr>
            <a:xfrm>
              <a:off x="7343193" y="2063294"/>
              <a:ext cx="20493" cy="77022"/>
            </a:xfrm>
            <a:custGeom>
              <a:avLst/>
              <a:gdLst/>
              <a:ahLst/>
              <a:cxnLst/>
              <a:rect l="l" t="t" r="r" b="b"/>
              <a:pathLst>
                <a:path w="1254" h="4713" extrusionOk="0">
                  <a:moveTo>
                    <a:pt x="1153" y="1"/>
                  </a:moveTo>
                  <a:lnTo>
                    <a:pt x="0" y="4612"/>
                  </a:lnTo>
                  <a:lnTo>
                    <a:pt x="226" y="4713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rgbClr val="66C8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9" name="Google Shape;4109;p65"/>
            <p:cNvSpPr/>
            <p:nvPr/>
          </p:nvSpPr>
          <p:spPr>
            <a:xfrm>
              <a:off x="7249387" y="2044876"/>
              <a:ext cx="40987" cy="160156"/>
            </a:xfrm>
            <a:custGeom>
              <a:avLst/>
              <a:gdLst/>
              <a:ahLst/>
              <a:cxnLst/>
              <a:rect l="l" t="t" r="r" b="b"/>
              <a:pathLst>
                <a:path w="2508" h="9800" extrusionOk="0">
                  <a:moveTo>
                    <a:pt x="2407" y="0"/>
                  </a:moveTo>
                  <a:lnTo>
                    <a:pt x="1" y="9800"/>
                  </a:lnTo>
                  <a:lnTo>
                    <a:pt x="427" y="9173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66C8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0" name="Google Shape;4110;p65"/>
            <p:cNvSpPr/>
            <p:nvPr/>
          </p:nvSpPr>
          <p:spPr>
            <a:xfrm>
              <a:off x="7217029" y="2026033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7C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1" name="Google Shape;4111;p65"/>
            <p:cNvSpPr/>
            <p:nvPr/>
          </p:nvSpPr>
          <p:spPr>
            <a:xfrm>
              <a:off x="7205148" y="2026033"/>
              <a:ext cx="11897" cy="39336"/>
            </a:xfrm>
            <a:custGeom>
              <a:avLst/>
              <a:gdLst/>
              <a:ahLst/>
              <a:cxnLst/>
              <a:rect l="l" t="t" r="r" b="b"/>
              <a:pathLst>
                <a:path w="728" h="2407" extrusionOk="0">
                  <a:moveTo>
                    <a:pt x="628" y="0"/>
                  </a:moveTo>
                  <a:lnTo>
                    <a:pt x="427" y="928"/>
                  </a:lnTo>
                  <a:lnTo>
                    <a:pt x="527" y="928"/>
                  </a:lnTo>
                  <a:lnTo>
                    <a:pt x="728" y="0"/>
                  </a:lnTo>
                  <a:close/>
                  <a:moveTo>
                    <a:pt x="302" y="1354"/>
                  </a:moveTo>
                  <a:lnTo>
                    <a:pt x="1" y="2406"/>
                  </a:lnTo>
                  <a:lnTo>
                    <a:pt x="201" y="2406"/>
                  </a:lnTo>
                  <a:lnTo>
                    <a:pt x="427" y="1454"/>
                  </a:lnTo>
                  <a:lnTo>
                    <a:pt x="302" y="1354"/>
                  </a:lnTo>
                  <a:close/>
                </a:path>
              </a:pathLst>
            </a:custGeom>
            <a:solidFill>
              <a:srgbClr val="66C8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2" name="Google Shape;4112;p65"/>
            <p:cNvSpPr/>
            <p:nvPr/>
          </p:nvSpPr>
          <p:spPr>
            <a:xfrm>
              <a:off x="7210067" y="2041183"/>
              <a:ext cx="3710" cy="8612"/>
            </a:xfrm>
            <a:custGeom>
              <a:avLst/>
              <a:gdLst/>
              <a:ahLst/>
              <a:cxnLst/>
              <a:rect l="l" t="t" r="r" b="b"/>
              <a:pathLst>
                <a:path w="227" h="527" extrusionOk="0">
                  <a:moveTo>
                    <a:pt x="126" y="1"/>
                  </a:moveTo>
                  <a:lnTo>
                    <a:pt x="1" y="427"/>
                  </a:lnTo>
                  <a:lnTo>
                    <a:pt x="126" y="527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61B7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3" name="Google Shape;4113;p65"/>
            <p:cNvSpPr/>
            <p:nvPr/>
          </p:nvSpPr>
          <p:spPr>
            <a:xfrm>
              <a:off x="7131835" y="2071907"/>
              <a:ext cx="74979" cy="292057"/>
            </a:xfrm>
            <a:custGeom>
              <a:avLst/>
              <a:gdLst/>
              <a:ahLst/>
              <a:cxnLst/>
              <a:rect l="l" t="t" r="r" b="b"/>
              <a:pathLst>
                <a:path w="4588" h="17871" extrusionOk="0">
                  <a:moveTo>
                    <a:pt x="4487" y="0"/>
                  </a:moveTo>
                  <a:lnTo>
                    <a:pt x="1" y="17870"/>
                  </a:lnTo>
                  <a:lnTo>
                    <a:pt x="728" y="16817"/>
                  </a:lnTo>
                  <a:lnTo>
                    <a:pt x="4587" y="100"/>
                  </a:lnTo>
                  <a:cubicBezTo>
                    <a:pt x="4487" y="100"/>
                    <a:pt x="4487" y="0"/>
                    <a:pt x="4487" y="0"/>
                  </a:cubicBezTo>
                  <a:close/>
                </a:path>
              </a:pathLst>
            </a:custGeom>
            <a:solidFill>
              <a:srgbClr val="66C8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4" name="Google Shape;4114;p65"/>
            <p:cNvSpPr/>
            <p:nvPr/>
          </p:nvSpPr>
          <p:spPr>
            <a:xfrm>
              <a:off x="7205148" y="2065353"/>
              <a:ext cx="3301" cy="8204"/>
            </a:xfrm>
            <a:custGeom>
              <a:avLst/>
              <a:gdLst/>
              <a:ahLst/>
              <a:cxnLst/>
              <a:rect l="l" t="t" r="r" b="b"/>
              <a:pathLst>
                <a:path w="202" h="502" extrusionOk="0">
                  <a:moveTo>
                    <a:pt x="1" y="0"/>
                  </a:moveTo>
                  <a:lnTo>
                    <a:pt x="1" y="401"/>
                  </a:lnTo>
                  <a:cubicBezTo>
                    <a:pt x="1" y="401"/>
                    <a:pt x="1" y="501"/>
                    <a:pt x="101" y="501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61B7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5" name="Google Shape;4115;p65"/>
            <p:cNvSpPr/>
            <p:nvPr/>
          </p:nvSpPr>
          <p:spPr>
            <a:xfrm>
              <a:off x="7234237" y="2138224"/>
              <a:ext cx="392400" cy="493004"/>
            </a:xfrm>
            <a:custGeom>
              <a:avLst/>
              <a:gdLst/>
              <a:ahLst/>
              <a:cxnLst/>
              <a:rect l="l" t="t" r="r" b="b"/>
              <a:pathLst>
                <a:path w="24011" h="30167" extrusionOk="0">
                  <a:moveTo>
                    <a:pt x="5210" y="0"/>
                  </a:moveTo>
                  <a:cubicBezTo>
                    <a:pt x="5167" y="0"/>
                    <a:pt x="5132" y="8"/>
                    <a:pt x="5113" y="27"/>
                  </a:cubicBezTo>
                  <a:cubicBezTo>
                    <a:pt x="1980" y="3561"/>
                    <a:pt x="0" y="8273"/>
                    <a:pt x="2281" y="12759"/>
                  </a:cubicBezTo>
                  <a:cubicBezTo>
                    <a:pt x="3660" y="15466"/>
                    <a:pt x="5940" y="17672"/>
                    <a:pt x="7820" y="19852"/>
                  </a:cubicBezTo>
                  <a:cubicBezTo>
                    <a:pt x="10026" y="22358"/>
                    <a:pt x="11905" y="25090"/>
                    <a:pt x="14086" y="27597"/>
                  </a:cubicBezTo>
                  <a:cubicBezTo>
                    <a:pt x="15366" y="29044"/>
                    <a:pt x="17419" y="30167"/>
                    <a:pt x="19241" y="30167"/>
                  </a:cubicBezTo>
                  <a:cubicBezTo>
                    <a:pt x="20700" y="30167"/>
                    <a:pt x="22011" y="29447"/>
                    <a:pt x="22657" y="27597"/>
                  </a:cubicBezTo>
                  <a:cubicBezTo>
                    <a:pt x="23585" y="24990"/>
                    <a:pt x="22131" y="22684"/>
                    <a:pt x="21830" y="20178"/>
                  </a:cubicBezTo>
                  <a:cubicBezTo>
                    <a:pt x="21504" y="17972"/>
                    <a:pt x="24011" y="16218"/>
                    <a:pt x="22958" y="14013"/>
                  </a:cubicBezTo>
                  <a:cubicBezTo>
                    <a:pt x="22887" y="13942"/>
                    <a:pt x="22666" y="13871"/>
                    <a:pt x="22542" y="13871"/>
                  </a:cubicBezTo>
                  <a:cubicBezTo>
                    <a:pt x="22491" y="13871"/>
                    <a:pt x="22457" y="13883"/>
                    <a:pt x="22457" y="13912"/>
                  </a:cubicBezTo>
                  <a:cubicBezTo>
                    <a:pt x="23284" y="15591"/>
                    <a:pt x="21930" y="17145"/>
                    <a:pt x="21404" y="18724"/>
                  </a:cubicBezTo>
                  <a:cubicBezTo>
                    <a:pt x="20878" y="20378"/>
                    <a:pt x="21930" y="22258"/>
                    <a:pt x="22331" y="23837"/>
                  </a:cubicBezTo>
                  <a:cubicBezTo>
                    <a:pt x="22858" y="26343"/>
                    <a:pt x="22031" y="29777"/>
                    <a:pt x="19098" y="30003"/>
                  </a:cubicBezTo>
                  <a:cubicBezTo>
                    <a:pt x="19014" y="30007"/>
                    <a:pt x="18931" y="30010"/>
                    <a:pt x="18848" y="30010"/>
                  </a:cubicBezTo>
                  <a:cubicBezTo>
                    <a:pt x="15552" y="30010"/>
                    <a:pt x="13313" y="26187"/>
                    <a:pt x="11479" y="23937"/>
                  </a:cubicBezTo>
                  <a:cubicBezTo>
                    <a:pt x="8772" y="20178"/>
                    <a:pt x="5013" y="16945"/>
                    <a:pt x="2707" y="12860"/>
                  </a:cubicBezTo>
                  <a:cubicBezTo>
                    <a:pt x="301" y="8574"/>
                    <a:pt x="2607" y="3561"/>
                    <a:pt x="5640" y="228"/>
                  </a:cubicBezTo>
                  <a:cubicBezTo>
                    <a:pt x="5721" y="147"/>
                    <a:pt x="5392" y="0"/>
                    <a:pt x="5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6" name="Google Shape;4116;p65"/>
            <p:cNvSpPr/>
            <p:nvPr/>
          </p:nvSpPr>
          <p:spPr>
            <a:xfrm>
              <a:off x="6906570" y="2116554"/>
              <a:ext cx="731948" cy="791745"/>
            </a:xfrm>
            <a:custGeom>
              <a:avLst/>
              <a:gdLst/>
              <a:ahLst/>
              <a:cxnLst/>
              <a:rect l="l" t="t" r="r" b="b"/>
              <a:pathLst>
                <a:path w="44788" h="48447" extrusionOk="0">
                  <a:moveTo>
                    <a:pt x="24963" y="0"/>
                  </a:moveTo>
                  <a:lnTo>
                    <a:pt x="0" y="33710"/>
                  </a:lnTo>
                  <a:lnTo>
                    <a:pt x="19825" y="48446"/>
                  </a:lnTo>
                  <a:lnTo>
                    <a:pt x="44787" y="14712"/>
                  </a:lnTo>
                  <a:lnTo>
                    <a:pt x="249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7" name="Google Shape;4117;p65"/>
            <p:cNvSpPr/>
            <p:nvPr/>
          </p:nvSpPr>
          <p:spPr>
            <a:xfrm>
              <a:off x="6950793" y="2148912"/>
              <a:ext cx="643486" cy="727029"/>
            </a:xfrm>
            <a:custGeom>
              <a:avLst/>
              <a:gdLst/>
              <a:ahLst/>
              <a:cxnLst/>
              <a:rect l="l" t="t" r="r" b="b"/>
              <a:pathLst>
                <a:path w="39375" h="44487" extrusionOk="0">
                  <a:moveTo>
                    <a:pt x="24964" y="0"/>
                  </a:moveTo>
                  <a:lnTo>
                    <a:pt x="1" y="33735"/>
                  </a:lnTo>
                  <a:lnTo>
                    <a:pt x="14412" y="44487"/>
                  </a:lnTo>
                  <a:lnTo>
                    <a:pt x="39375" y="10752"/>
                  </a:lnTo>
                  <a:lnTo>
                    <a:pt x="249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8" name="Google Shape;4118;p65"/>
            <p:cNvSpPr/>
            <p:nvPr/>
          </p:nvSpPr>
          <p:spPr>
            <a:xfrm>
              <a:off x="7317796" y="2141934"/>
              <a:ext cx="8612" cy="8629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201" y="1"/>
                  </a:moveTo>
                  <a:cubicBezTo>
                    <a:pt x="201" y="1"/>
                    <a:pt x="101" y="1"/>
                    <a:pt x="0" y="101"/>
                  </a:cubicBezTo>
                  <a:cubicBezTo>
                    <a:pt x="0" y="201"/>
                    <a:pt x="0" y="427"/>
                    <a:pt x="101" y="427"/>
                  </a:cubicBezTo>
                  <a:cubicBezTo>
                    <a:pt x="101" y="527"/>
                    <a:pt x="201" y="527"/>
                    <a:pt x="201" y="527"/>
                  </a:cubicBezTo>
                  <a:cubicBezTo>
                    <a:pt x="301" y="527"/>
                    <a:pt x="426" y="527"/>
                    <a:pt x="426" y="427"/>
                  </a:cubicBezTo>
                  <a:cubicBezTo>
                    <a:pt x="527" y="327"/>
                    <a:pt x="527" y="101"/>
                    <a:pt x="426" y="101"/>
                  </a:cubicBez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CBE4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9" name="Google Shape;4119;p65"/>
            <p:cNvSpPr/>
            <p:nvPr/>
          </p:nvSpPr>
          <p:spPr>
            <a:xfrm>
              <a:off x="7334989" y="2155466"/>
              <a:ext cx="10263" cy="8612"/>
            </a:xfrm>
            <a:custGeom>
              <a:avLst/>
              <a:gdLst/>
              <a:ahLst/>
              <a:cxnLst/>
              <a:rect l="l" t="t" r="r" b="b"/>
              <a:pathLst>
                <a:path w="628" h="527" extrusionOk="0">
                  <a:moveTo>
                    <a:pt x="302" y="0"/>
                  </a:moveTo>
                  <a:cubicBezTo>
                    <a:pt x="201" y="0"/>
                    <a:pt x="101" y="0"/>
                    <a:pt x="101" y="125"/>
                  </a:cubicBezTo>
                  <a:cubicBezTo>
                    <a:pt x="1" y="226"/>
                    <a:pt x="1" y="326"/>
                    <a:pt x="101" y="426"/>
                  </a:cubicBezTo>
                  <a:cubicBezTo>
                    <a:pt x="201" y="526"/>
                    <a:pt x="201" y="526"/>
                    <a:pt x="302" y="526"/>
                  </a:cubicBezTo>
                  <a:cubicBezTo>
                    <a:pt x="402" y="526"/>
                    <a:pt x="402" y="426"/>
                    <a:pt x="502" y="426"/>
                  </a:cubicBezTo>
                  <a:cubicBezTo>
                    <a:pt x="627" y="326"/>
                    <a:pt x="502" y="125"/>
                    <a:pt x="402" y="0"/>
                  </a:cubicBezTo>
                  <a:close/>
                </a:path>
              </a:pathLst>
            </a:custGeom>
            <a:solidFill>
              <a:srgbClr val="CBE4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0" name="Google Shape;4120;p65"/>
            <p:cNvSpPr/>
            <p:nvPr/>
          </p:nvSpPr>
          <p:spPr>
            <a:xfrm>
              <a:off x="7353423" y="2169390"/>
              <a:ext cx="8629" cy="8612"/>
            </a:xfrm>
            <a:custGeom>
              <a:avLst/>
              <a:gdLst/>
              <a:ahLst/>
              <a:cxnLst/>
              <a:rect l="l" t="t" r="r" b="b"/>
              <a:pathLst>
                <a:path w="528" h="527" extrusionOk="0">
                  <a:moveTo>
                    <a:pt x="226" y="0"/>
                  </a:moveTo>
                  <a:cubicBezTo>
                    <a:pt x="226" y="0"/>
                    <a:pt x="126" y="0"/>
                    <a:pt x="1" y="100"/>
                  </a:cubicBezTo>
                  <a:cubicBezTo>
                    <a:pt x="1" y="201"/>
                    <a:pt x="1" y="301"/>
                    <a:pt x="126" y="401"/>
                  </a:cubicBezTo>
                  <a:lnTo>
                    <a:pt x="226" y="527"/>
                  </a:lnTo>
                  <a:cubicBezTo>
                    <a:pt x="327" y="527"/>
                    <a:pt x="427" y="401"/>
                    <a:pt x="427" y="401"/>
                  </a:cubicBezTo>
                  <a:cubicBezTo>
                    <a:pt x="527" y="201"/>
                    <a:pt x="527" y="100"/>
                    <a:pt x="427" y="0"/>
                  </a:cubicBezTo>
                  <a:close/>
                </a:path>
              </a:pathLst>
            </a:custGeom>
            <a:solidFill>
              <a:srgbClr val="8ED7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1" name="Google Shape;4121;p65"/>
            <p:cNvSpPr/>
            <p:nvPr/>
          </p:nvSpPr>
          <p:spPr>
            <a:xfrm>
              <a:off x="7370632" y="2181271"/>
              <a:ext cx="10247" cy="8612"/>
            </a:xfrm>
            <a:custGeom>
              <a:avLst/>
              <a:gdLst/>
              <a:ahLst/>
              <a:cxnLst/>
              <a:rect l="l" t="t" r="r" b="b"/>
              <a:pathLst>
                <a:path w="627" h="527" extrusionOk="0">
                  <a:moveTo>
                    <a:pt x="326" y="0"/>
                  </a:moveTo>
                  <a:cubicBezTo>
                    <a:pt x="201" y="0"/>
                    <a:pt x="101" y="100"/>
                    <a:pt x="101" y="100"/>
                  </a:cubicBezTo>
                  <a:cubicBezTo>
                    <a:pt x="0" y="301"/>
                    <a:pt x="0" y="426"/>
                    <a:pt x="101" y="526"/>
                  </a:cubicBezTo>
                  <a:lnTo>
                    <a:pt x="326" y="526"/>
                  </a:lnTo>
                  <a:cubicBezTo>
                    <a:pt x="426" y="526"/>
                    <a:pt x="426" y="526"/>
                    <a:pt x="527" y="426"/>
                  </a:cubicBezTo>
                  <a:cubicBezTo>
                    <a:pt x="627" y="301"/>
                    <a:pt x="527" y="201"/>
                    <a:pt x="426" y="100"/>
                  </a:cubicBezTo>
                  <a:lnTo>
                    <a:pt x="326" y="0"/>
                  </a:lnTo>
                  <a:close/>
                </a:path>
              </a:pathLst>
            </a:custGeom>
            <a:solidFill>
              <a:srgbClr val="8ED7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2" name="Google Shape;4122;p65"/>
            <p:cNvSpPr/>
            <p:nvPr/>
          </p:nvSpPr>
          <p:spPr>
            <a:xfrm>
              <a:off x="7389475" y="2194786"/>
              <a:ext cx="8612" cy="8612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01" y="0"/>
                  </a:moveTo>
                  <a:cubicBezTo>
                    <a:pt x="201" y="0"/>
                    <a:pt x="100" y="100"/>
                    <a:pt x="0" y="100"/>
                  </a:cubicBezTo>
                  <a:cubicBezTo>
                    <a:pt x="0" y="226"/>
                    <a:pt x="0" y="426"/>
                    <a:pt x="100" y="526"/>
                  </a:cubicBezTo>
                  <a:lnTo>
                    <a:pt x="201" y="526"/>
                  </a:lnTo>
                  <a:cubicBezTo>
                    <a:pt x="301" y="526"/>
                    <a:pt x="426" y="526"/>
                    <a:pt x="426" y="426"/>
                  </a:cubicBezTo>
                  <a:cubicBezTo>
                    <a:pt x="527" y="326"/>
                    <a:pt x="527" y="226"/>
                    <a:pt x="426" y="100"/>
                  </a:cubicBezTo>
                  <a:cubicBezTo>
                    <a:pt x="301" y="0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8ED7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3" name="Google Shape;4123;p65"/>
            <p:cNvSpPr/>
            <p:nvPr/>
          </p:nvSpPr>
          <p:spPr>
            <a:xfrm>
              <a:off x="7406667" y="2208710"/>
              <a:ext cx="10263" cy="8204"/>
            </a:xfrm>
            <a:custGeom>
              <a:avLst/>
              <a:gdLst/>
              <a:ahLst/>
              <a:cxnLst/>
              <a:rect l="l" t="t" r="r" b="b"/>
              <a:pathLst>
                <a:path w="628" h="502" extrusionOk="0">
                  <a:moveTo>
                    <a:pt x="302" y="0"/>
                  </a:moveTo>
                  <a:cubicBezTo>
                    <a:pt x="201" y="0"/>
                    <a:pt x="101" y="0"/>
                    <a:pt x="101" y="100"/>
                  </a:cubicBezTo>
                  <a:cubicBezTo>
                    <a:pt x="101" y="201"/>
                    <a:pt x="1" y="201"/>
                    <a:pt x="1" y="301"/>
                  </a:cubicBezTo>
                  <a:lnTo>
                    <a:pt x="302" y="0"/>
                  </a:lnTo>
                  <a:close/>
                  <a:moveTo>
                    <a:pt x="402" y="0"/>
                  </a:moveTo>
                  <a:lnTo>
                    <a:pt x="101" y="401"/>
                  </a:lnTo>
                  <a:cubicBezTo>
                    <a:pt x="201" y="501"/>
                    <a:pt x="201" y="501"/>
                    <a:pt x="302" y="501"/>
                  </a:cubicBezTo>
                  <a:cubicBezTo>
                    <a:pt x="402" y="501"/>
                    <a:pt x="402" y="501"/>
                    <a:pt x="502" y="401"/>
                  </a:cubicBezTo>
                  <a:cubicBezTo>
                    <a:pt x="627" y="301"/>
                    <a:pt x="502" y="100"/>
                    <a:pt x="402" y="100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8ED7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4" name="Google Shape;4124;p65"/>
            <p:cNvSpPr/>
            <p:nvPr/>
          </p:nvSpPr>
          <p:spPr>
            <a:xfrm>
              <a:off x="7425101" y="2222225"/>
              <a:ext cx="8629" cy="8612"/>
            </a:xfrm>
            <a:custGeom>
              <a:avLst/>
              <a:gdLst/>
              <a:ahLst/>
              <a:cxnLst/>
              <a:rect l="l" t="t" r="r" b="b"/>
              <a:pathLst>
                <a:path w="528" h="527" extrusionOk="0">
                  <a:moveTo>
                    <a:pt x="226" y="0"/>
                  </a:moveTo>
                  <a:cubicBezTo>
                    <a:pt x="226" y="0"/>
                    <a:pt x="126" y="0"/>
                    <a:pt x="1" y="101"/>
                  </a:cubicBezTo>
                  <a:cubicBezTo>
                    <a:pt x="1" y="201"/>
                    <a:pt x="1" y="301"/>
                    <a:pt x="126" y="426"/>
                  </a:cubicBezTo>
                  <a:cubicBezTo>
                    <a:pt x="126" y="527"/>
                    <a:pt x="226" y="527"/>
                    <a:pt x="226" y="527"/>
                  </a:cubicBezTo>
                  <a:cubicBezTo>
                    <a:pt x="327" y="527"/>
                    <a:pt x="427" y="426"/>
                    <a:pt x="427" y="426"/>
                  </a:cubicBezTo>
                  <a:cubicBezTo>
                    <a:pt x="527" y="301"/>
                    <a:pt x="527" y="101"/>
                    <a:pt x="427" y="0"/>
                  </a:cubicBezTo>
                  <a:close/>
                </a:path>
              </a:pathLst>
            </a:custGeom>
            <a:solidFill>
              <a:srgbClr val="8ED7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5" name="Google Shape;4125;p65"/>
            <p:cNvSpPr/>
            <p:nvPr/>
          </p:nvSpPr>
          <p:spPr>
            <a:xfrm>
              <a:off x="7442310" y="2235740"/>
              <a:ext cx="10247" cy="6978"/>
            </a:xfrm>
            <a:custGeom>
              <a:avLst/>
              <a:gdLst/>
              <a:ahLst/>
              <a:cxnLst/>
              <a:rect l="l" t="t" r="r" b="b"/>
              <a:pathLst>
                <a:path w="627" h="427" extrusionOk="0">
                  <a:moveTo>
                    <a:pt x="326" y="0"/>
                  </a:moveTo>
                  <a:cubicBezTo>
                    <a:pt x="201" y="0"/>
                    <a:pt x="101" y="0"/>
                    <a:pt x="101" y="101"/>
                  </a:cubicBezTo>
                  <a:cubicBezTo>
                    <a:pt x="0" y="226"/>
                    <a:pt x="0" y="326"/>
                    <a:pt x="101" y="426"/>
                  </a:cubicBezTo>
                  <a:lnTo>
                    <a:pt x="326" y="426"/>
                  </a:lnTo>
                  <a:cubicBezTo>
                    <a:pt x="426" y="426"/>
                    <a:pt x="426" y="426"/>
                    <a:pt x="527" y="326"/>
                  </a:cubicBezTo>
                  <a:cubicBezTo>
                    <a:pt x="627" y="226"/>
                    <a:pt x="527" y="101"/>
                    <a:pt x="426" y="0"/>
                  </a:cubicBezTo>
                  <a:close/>
                </a:path>
              </a:pathLst>
            </a:custGeom>
            <a:solidFill>
              <a:srgbClr val="8ED7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6" name="Google Shape;4126;p65"/>
            <p:cNvSpPr/>
            <p:nvPr/>
          </p:nvSpPr>
          <p:spPr>
            <a:xfrm>
              <a:off x="7461153" y="2247621"/>
              <a:ext cx="8612" cy="8612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01" y="0"/>
                  </a:moveTo>
                  <a:cubicBezTo>
                    <a:pt x="201" y="0"/>
                    <a:pt x="100" y="125"/>
                    <a:pt x="0" y="125"/>
                  </a:cubicBezTo>
                  <a:cubicBezTo>
                    <a:pt x="0" y="226"/>
                    <a:pt x="0" y="426"/>
                    <a:pt x="100" y="527"/>
                  </a:cubicBezTo>
                  <a:lnTo>
                    <a:pt x="201" y="527"/>
                  </a:lnTo>
                  <a:cubicBezTo>
                    <a:pt x="301" y="527"/>
                    <a:pt x="426" y="527"/>
                    <a:pt x="426" y="426"/>
                  </a:cubicBezTo>
                  <a:cubicBezTo>
                    <a:pt x="527" y="326"/>
                    <a:pt x="527" y="226"/>
                    <a:pt x="426" y="125"/>
                  </a:cubicBezTo>
                  <a:cubicBezTo>
                    <a:pt x="301" y="125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8ED7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7" name="Google Shape;4127;p65"/>
            <p:cNvSpPr/>
            <p:nvPr/>
          </p:nvSpPr>
          <p:spPr>
            <a:xfrm>
              <a:off x="7478345" y="2261545"/>
              <a:ext cx="10263" cy="8612"/>
            </a:xfrm>
            <a:custGeom>
              <a:avLst/>
              <a:gdLst/>
              <a:ahLst/>
              <a:cxnLst/>
              <a:rect l="l" t="t" r="r" b="b"/>
              <a:pathLst>
                <a:path w="628" h="527" extrusionOk="0">
                  <a:moveTo>
                    <a:pt x="302" y="0"/>
                  </a:moveTo>
                  <a:cubicBezTo>
                    <a:pt x="201" y="0"/>
                    <a:pt x="101" y="101"/>
                    <a:pt x="101" y="101"/>
                  </a:cubicBezTo>
                  <a:cubicBezTo>
                    <a:pt x="1" y="201"/>
                    <a:pt x="1" y="401"/>
                    <a:pt x="201" y="527"/>
                  </a:cubicBezTo>
                  <a:lnTo>
                    <a:pt x="302" y="527"/>
                  </a:lnTo>
                  <a:cubicBezTo>
                    <a:pt x="402" y="527"/>
                    <a:pt x="402" y="527"/>
                    <a:pt x="502" y="401"/>
                  </a:cubicBezTo>
                  <a:cubicBezTo>
                    <a:pt x="627" y="301"/>
                    <a:pt x="502" y="101"/>
                    <a:pt x="402" y="101"/>
                  </a:cubicBezTo>
                  <a:cubicBezTo>
                    <a:pt x="402" y="0"/>
                    <a:pt x="302" y="0"/>
                    <a:pt x="302" y="0"/>
                  </a:cubicBezTo>
                  <a:close/>
                </a:path>
              </a:pathLst>
            </a:custGeom>
            <a:solidFill>
              <a:srgbClr val="8ED7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8" name="Google Shape;4128;p65"/>
            <p:cNvSpPr/>
            <p:nvPr/>
          </p:nvSpPr>
          <p:spPr>
            <a:xfrm>
              <a:off x="7496780" y="2275060"/>
              <a:ext cx="8612" cy="8612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26" y="0"/>
                  </a:moveTo>
                  <a:cubicBezTo>
                    <a:pt x="226" y="0"/>
                    <a:pt x="126" y="0"/>
                    <a:pt x="126" y="101"/>
                  </a:cubicBezTo>
                  <a:cubicBezTo>
                    <a:pt x="1" y="201"/>
                    <a:pt x="1" y="426"/>
                    <a:pt x="126" y="426"/>
                  </a:cubicBezTo>
                  <a:cubicBezTo>
                    <a:pt x="126" y="527"/>
                    <a:pt x="226" y="527"/>
                    <a:pt x="226" y="527"/>
                  </a:cubicBezTo>
                  <a:cubicBezTo>
                    <a:pt x="327" y="527"/>
                    <a:pt x="427" y="527"/>
                    <a:pt x="427" y="426"/>
                  </a:cubicBezTo>
                  <a:cubicBezTo>
                    <a:pt x="527" y="326"/>
                    <a:pt x="527" y="101"/>
                    <a:pt x="427" y="0"/>
                  </a:cubicBezTo>
                  <a:close/>
                </a:path>
              </a:pathLst>
            </a:custGeom>
            <a:solidFill>
              <a:srgbClr val="8ED7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9" name="Google Shape;4129;p65"/>
            <p:cNvSpPr/>
            <p:nvPr/>
          </p:nvSpPr>
          <p:spPr>
            <a:xfrm>
              <a:off x="7513988" y="2288575"/>
              <a:ext cx="10247" cy="8612"/>
            </a:xfrm>
            <a:custGeom>
              <a:avLst/>
              <a:gdLst/>
              <a:ahLst/>
              <a:cxnLst/>
              <a:rect l="l" t="t" r="r" b="b"/>
              <a:pathLst>
                <a:path w="627" h="527" extrusionOk="0">
                  <a:moveTo>
                    <a:pt x="326" y="0"/>
                  </a:moveTo>
                  <a:cubicBezTo>
                    <a:pt x="201" y="0"/>
                    <a:pt x="201" y="0"/>
                    <a:pt x="101" y="126"/>
                  </a:cubicBezTo>
                  <a:cubicBezTo>
                    <a:pt x="0" y="226"/>
                    <a:pt x="0" y="326"/>
                    <a:pt x="201" y="427"/>
                  </a:cubicBezTo>
                  <a:cubicBezTo>
                    <a:pt x="201" y="527"/>
                    <a:pt x="201" y="527"/>
                    <a:pt x="326" y="527"/>
                  </a:cubicBezTo>
                  <a:cubicBezTo>
                    <a:pt x="426" y="527"/>
                    <a:pt x="426" y="427"/>
                    <a:pt x="527" y="427"/>
                  </a:cubicBezTo>
                  <a:cubicBezTo>
                    <a:pt x="627" y="326"/>
                    <a:pt x="627" y="126"/>
                    <a:pt x="426" y="0"/>
                  </a:cubicBezTo>
                  <a:close/>
                </a:path>
              </a:pathLst>
            </a:custGeom>
            <a:solidFill>
              <a:srgbClr val="8ED7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0" name="Google Shape;4130;p65"/>
            <p:cNvSpPr/>
            <p:nvPr/>
          </p:nvSpPr>
          <p:spPr>
            <a:xfrm>
              <a:off x="7532831" y="2302499"/>
              <a:ext cx="8612" cy="8612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301" y="1"/>
                  </a:moveTo>
                  <a:cubicBezTo>
                    <a:pt x="201" y="1"/>
                    <a:pt x="100" y="1"/>
                    <a:pt x="100" y="101"/>
                  </a:cubicBezTo>
                  <a:cubicBezTo>
                    <a:pt x="0" y="201"/>
                    <a:pt x="0" y="301"/>
                    <a:pt x="100" y="402"/>
                  </a:cubicBezTo>
                  <a:cubicBezTo>
                    <a:pt x="201" y="402"/>
                    <a:pt x="201" y="527"/>
                    <a:pt x="301" y="527"/>
                  </a:cubicBezTo>
                  <a:cubicBezTo>
                    <a:pt x="301" y="527"/>
                    <a:pt x="426" y="402"/>
                    <a:pt x="527" y="402"/>
                  </a:cubicBezTo>
                  <a:cubicBezTo>
                    <a:pt x="527" y="201"/>
                    <a:pt x="527" y="101"/>
                    <a:pt x="426" y="1"/>
                  </a:cubicBezTo>
                  <a:close/>
                </a:path>
              </a:pathLst>
            </a:custGeom>
            <a:solidFill>
              <a:srgbClr val="8ED7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1" name="Google Shape;4131;p65"/>
            <p:cNvSpPr/>
            <p:nvPr/>
          </p:nvSpPr>
          <p:spPr>
            <a:xfrm>
              <a:off x="7550023" y="2314380"/>
              <a:ext cx="10263" cy="8612"/>
            </a:xfrm>
            <a:custGeom>
              <a:avLst/>
              <a:gdLst/>
              <a:ahLst/>
              <a:cxnLst/>
              <a:rect l="l" t="t" r="r" b="b"/>
              <a:pathLst>
                <a:path w="628" h="527" extrusionOk="0">
                  <a:moveTo>
                    <a:pt x="302" y="0"/>
                  </a:moveTo>
                  <a:cubicBezTo>
                    <a:pt x="201" y="0"/>
                    <a:pt x="201" y="101"/>
                    <a:pt x="101" y="101"/>
                  </a:cubicBezTo>
                  <a:cubicBezTo>
                    <a:pt x="1" y="301"/>
                    <a:pt x="101" y="426"/>
                    <a:pt x="201" y="527"/>
                  </a:cubicBezTo>
                  <a:lnTo>
                    <a:pt x="302" y="527"/>
                  </a:lnTo>
                  <a:cubicBezTo>
                    <a:pt x="402" y="527"/>
                    <a:pt x="502" y="527"/>
                    <a:pt x="502" y="426"/>
                  </a:cubicBezTo>
                  <a:cubicBezTo>
                    <a:pt x="627" y="301"/>
                    <a:pt x="627" y="201"/>
                    <a:pt x="502" y="101"/>
                  </a:cubicBezTo>
                  <a:cubicBezTo>
                    <a:pt x="402" y="101"/>
                    <a:pt x="402" y="0"/>
                    <a:pt x="302" y="0"/>
                  </a:cubicBezTo>
                  <a:close/>
                </a:path>
              </a:pathLst>
            </a:custGeom>
            <a:solidFill>
              <a:srgbClr val="8ED7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2" name="Google Shape;4132;p65"/>
            <p:cNvSpPr/>
            <p:nvPr/>
          </p:nvSpPr>
          <p:spPr>
            <a:xfrm>
              <a:off x="7568458" y="2327895"/>
              <a:ext cx="8612" cy="8612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326" y="0"/>
                  </a:moveTo>
                  <a:cubicBezTo>
                    <a:pt x="226" y="0"/>
                    <a:pt x="126" y="101"/>
                    <a:pt x="126" y="101"/>
                  </a:cubicBezTo>
                  <a:cubicBezTo>
                    <a:pt x="1" y="226"/>
                    <a:pt x="1" y="427"/>
                    <a:pt x="126" y="527"/>
                  </a:cubicBezTo>
                  <a:lnTo>
                    <a:pt x="326" y="527"/>
                  </a:lnTo>
                  <a:cubicBezTo>
                    <a:pt x="326" y="527"/>
                    <a:pt x="427" y="527"/>
                    <a:pt x="527" y="427"/>
                  </a:cubicBezTo>
                  <a:cubicBezTo>
                    <a:pt x="527" y="326"/>
                    <a:pt x="527" y="226"/>
                    <a:pt x="427" y="101"/>
                  </a:cubicBezTo>
                  <a:cubicBezTo>
                    <a:pt x="427" y="0"/>
                    <a:pt x="326" y="0"/>
                    <a:pt x="326" y="0"/>
                  </a:cubicBezTo>
                  <a:close/>
                </a:path>
              </a:pathLst>
            </a:custGeom>
            <a:solidFill>
              <a:srgbClr val="8ED7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3" name="Google Shape;4133;p65"/>
            <p:cNvSpPr/>
            <p:nvPr/>
          </p:nvSpPr>
          <p:spPr>
            <a:xfrm>
              <a:off x="7585666" y="2341819"/>
              <a:ext cx="10247" cy="8204"/>
            </a:xfrm>
            <a:custGeom>
              <a:avLst/>
              <a:gdLst/>
              <a:ahLst/>
              <a:cxnLst/>
              <a:rect l="l" t="t" r="r" b="b"/>
              <a:pathLst>
                <a:path w="627" h="502" extrusionOk="0">
                  <a:moveTo>
                    <a:pt x="326" y="1"/>
                  </a:moveTo>
                  <a:cubicBezTo>
                    <a:pt x="201" y="1"/>
                    <a:pt x="201" y="1"/>
                    <a:pt x="101" y="101"/>
                  </a:cubicBezTo>
                  <a:cubicBezTo>
                    <a:pt x="0" y="201"/>
                    <a:pt x="101" y="402"/>
                    <a:pt x="201" y="402"/>
                  </a:cubicBezTo>
                  <a:cubicBezTo>
                    <a:pt x="201" y="502"/>
                    <a:pt x="326" y="502"/>
                    <a:pt x="326" y="502"/>
                  </a:cubicBezTo>
                  <a:cubicBezTo>
                    <a:pt x="426" y="502"/>
                    <a:pt x="527" y="502"/>
                    <a:pt x="527" y="402"/>
                  </a:cubicBezTo>
                  <a:cubicBezTo>
                    <a:pt x="627" y="301"/>
                    <a:pt x="627" y="101"/>
                    <a:pt x="527" y="101"/>
                  </a:cubicBezTo>
                  <a:cubicBezTo>
                    <a:pt x="426" y="1"/>
                    <a:pt x="426" y="1"/>
                    <a:pt x="326" y="1"/>
                  </a:cubicBezTo>
                  <a:close/>
                </a:path>
              </a:pathLst>
            </a:custGeom>
            <a:solidFill>
              <a:srgbClr val="CBE4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4" name="Google Shape;4134;p65"/>
            <p:cNvSpPr/>
            <p:nvPr/>
          </p:nvSpPr>
          <p:spPr>
            <a:xfrm>
              <a:off x="7604509" y="2355335"/>
              <a:ext cx="8612" cy="8629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301" y="1"/>
                  </a:moveTo>
                  <a:cubicBezTo>
                    <a:pt x="201" y="1"/>
                    <a:pt x="100" y="1"/>
                    <a:pt x="100" y="101"/>
                  </a:cubicBezTo>
                  <a:cubicBezTo>
                    <a:pt x="0" y="201"/>
                    <a:pt x="0" y="301"/>
                    <a:pt x="100" y="427"/>
                  </a:cubicBezTo>
                  <a:cubicBezTo>
                    <a:pt x="201" y="527"/>
                    <a:pt x="201" y="527"/>
                    <a:pt x="301" y="527"/>
                  </a:cubicBezTo>
                  <a:cubicBezTo>
                    <a:pt x="301" y="527"/>
                    <a:pt x="426" y="427"/>
                    <a:pt x="527" y="427"/>
                  </a:cubicBezTo>
                  <a:cubicBezTo>
                    <a:pt x="527" y="301"/>
                    <a:pt x="527" y="101"/>
                    <a:pt x="426" y="1"/>
                  </a:cubicBezTo>
                  <a:close/>
                </a:path>
              </a:pathLst>
            </a:custGeom>
            <a:solidFill>
              <a:srgbClr val="CBE4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5" name="Google Shape;4135;p65"/>
            <p:cNvSpPr/>
            <p:nvPr/>
          </p:nvSpPr>
          <p:spPr>
            <a:xfrm>
              <a:off x="7302222" y="2162428"/>
              <a:ext cx="8629" cy="6978"/>
            </a:xfrm>
            <a:custGeom>
              <a:avLst/>
              <a:gdLst/>
              <a:ahLst/>
              <a:cxnLst/>
              <a:rect l="l" t="t" r="r" b="b"/>
              <a:pathLst>
                <a:path w="528" h="427" extrusionOk="0">
                  <a:moveTo>
                    <a:pt x="327" y="0"/>
                  </a:moveTo>
                  <a:cubicBezTo>
                    <a:pt x="226" y="0"/>
                    <a:pt x="126" y="0"/>
                    <a:pt x="126" y="100"/>
                  </a:cubicBezTo>
                  <a:cubicBezTo>
                    <a:pt x="1" y="201"/>
                    <a:pt x="1" y="326"/>
                    <a:pt x="126" y="426"/>
                  </a:cubicBezTo>
                  <a:lnTo>
                    <a:pt x="327" y="426"/>
                  </a:lnTo>
                  <a:cubicBezTo>
                    <a:pt x="327" y="426"/>
                    <a:pt x="427" y="426"/>
                    <a:pt x="527" y="326"/>
                  </a:cubicBezTo>
                  <a:cubicBezTo>
                    <a:pt x="527" y="201"/>
                    <a:pt x="527" y="100"/>
                    <a:pt x="427" y="0"/>
                  </a:cubicBezTo>
                  <a:close/>
                </a:path>
              </a:pathLst>
            </a:custGeom>
            <a:solidFill>
              <a:srgbClr val="CBE4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6" name="Google Shape;4136;p65"/>
            <p:cNvSpPr/>
            <p:nvPr/>
          </p:nvSpPr>
          <p:spPr>
            <a:xfrm>
              <a:off x="7319431" y="2174292"/>
              <a:ext cx="10263" cy="8629"/>
            </a:xfrm>
            <a:custGeom>
              <a:avLst/>
              <a:gdLst/>
              <a:ahLst/>
              <a:cxnLst/>
              <a:rect l="l" t="t" r="r" b="b"/>
              <a:pathLst>
                <a:path w="628" h="528" extrusionOk="0">
                  <a:moveTo>
                    <a:pt x="326" y="1"/>
                  </a:moveTo>
                  <a:cubicBezTo>
                    <a:pt x="201" y="1"/>
                    <a:pt x="201" y="101"/>
                    <a:pt x="101" y="101"/>
                  </a:cubicBezTo>
                  <a:cubicBezTo>
                    <a:pt x="1" y="227"/>
                    <a:pt x="101" y="427"/>
                    <a:pt x="201" y="527"/>
                  </a:cubicBezTo>
                  <a:lnTo>
                    <a:pt x="326" y="527"/>
                  </a:lnTo>
                  <a:cubicBezTo>
                    <a:pt x="427" y="527"/>
                    <a:pt x="527" y="527"/>
                    <a:pt x="527" y="427"/>
                  </a:cubicBezTo>
                  <a:cubicBezTo>
                    <a:pt x="627" y="327"/>
                    <a:pt x="627" y="227"/>
                    <a:pt x="527" y="101"/>
                  </a:cubicBezTo>
                  <a:cubicBezTo>
                    <a:pt x="427" y="101"/>
                    <a:pt x="427" y="1"/>
                    <a:pt x="326" y="1"/>
                  </a:cubicBezTo>
                  <a:close/>
                </a:path>
              </a:pathLst>
            </a:custGeom>
            <a:solidFill>
              <a:srgbClr val="CBE4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7" name="Google Shape;4137;p65"/>
            <p:cNvSpPr/>
            <p:nvPr/>
          </p:nvSpPr>
          <p:spPr>
            <a:xfrm>
              <a:off x="7338274" y="2188232"/>
              <a:ext cx="10247" cy="8204"/>
            </a:xfrm>
            <a:custGeom>
              <a:avLst/>
              <a:gdLst/>
              <a:ahLst/>
              <a:cxnLst/>
              <a:rect l="l" t="t" r="r" b="b"/>
              <a:pathLst>
                <a:path w="627" h="502" extrusionOk="0">
                  <a:moveTo>
                    <a:pt x="301" y="0"/>
                  </a:moveTo>
                  <a:cubicBezTo>
                    <a:pt x="201" y="0"/>
                    <a:pt x="101" y="100"/>
                    <a:pt x="101" y="100"/>
                  </a:cubicBezTo>
                  <a:cubicBezTo>
                    <a:pt x="0" y="201"/>
                    <a:pt x="0" y="401"/>
                    <a:pt x="101" y="501"/>
                  </a:cubicBezTo>
                  <a:lnTo>
                    <a:pt x="301" y="501"/>
                  </a:lnTo>
                  <a:cubicBezTo>
                    <a:pt x="301" y="501"/>
                    <a:pt x="426" y="501"/>
                    <a:pt x="527" y="401"/>
                  </a:cubicBezTo>
                  <a:cubicBezTo>
                    <a:pt x="627" y="301"/>
                    <a:pt x="527" y="100"/>
                    <a:pt x="426" y="100"/>
                  </a:cubicBezTo>
                  <a:cubicBezTo>
                    <a:pt x="426" y="0"/>
                    <a:pt x="301" y="0"/>
                    <a:pt x="301" y="0"/>
                  </a:cubicBezTo>
                  <a:close/>
                </a:path>
              </a:pathLst>
            </a:custGeom>
            <a:solidFill>
              <a:srgbClr val="8ED7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8" name="Google Shape;4138;p65"/>
            <p:cNvSpPr/>
            <p:nvPr/>
          </p:nvSpPr>
          <p:spPr>
            <a:xfrm>
              <a:off x="7357117" y="2201748"/>
              <a:ext cx="8612" cy="8612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01" y="0"/>
                  </a:moveTo>
                  <a:cubicBezTo>
                    <a:pt x="201" y="0"/>
                    <a:pt x="101" y="0"/>
                    <a:pt x="0" y="100"/>
                  </a:cubicBezTo>
                  <a:cubicBezTo>
                    <a:pt x="0" y="201"/>
                    <a:pt x="0" y="426"/>
                    <a:pt x="101" y="426"/>
                  </a:cubicBezTo>
                  <a:cubicBezTo>
                    <a:pt x="101" y="526"/>
                    <a:pt x="201" y="526"/>
                    <a:pt x="201" y="526"/>
                  </a:cubicBezTo>
                  <a:cubicBezTo>
                    <a:pt x="301" y="526"/>
                    <a:pt x="401" y="526"/>
                    <a:pt x="401" y="426"/>
                  </a:cubicBezTo>
                  <a:cubicBezTo>
                    <a:pt x="527" y="301"/>
                    <a:pt x="527" y="100"/>
                    <a:pt x="401" y="0"/>
                  </a:cubicBezTo>
                  <a:close/>
                </a:path>
              </a:pathLst>
            </a:custGeom>
            <a:solidFill>
              <a:srgbClr val="8ED7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9" name="Google Shape;4139;p65"/>
            <p:cNvSpPr/>
            <p:nvPr/>
          </p:nvSpPr>
          <p:spPr>
            <a:xfrm>
              <a:off x="7373900" y="2215263"/>
              <a:ext cx="10263" cy="8612"/>
            </a:xfrm>
            <a:custGeom>
              <a:avLst/>
              <a:gdLst/>
              <a:ahLst/>
              <a:cxnLst/>
              <a:rect l="l" t="t" r="r" b="b"/>
              <a:pathLst>
                <a:path w="628" h="527" extrusionOk="0">
                  <a:moveTo>
                    <a:pt x="327" y="0"/>
                  </a:moveTo>
                  <a:cubicBezTo>
                    <a:pt x="226" y="0"/>
                    <a:pt x="126" y="0"/>
                    <a:pt x="126" y="100"/>
                  </a:cubicBezTo>
                  <a:cubicBezTo>
                    <a:pt x="1" y="226"/>
                    <a:pt x="1" y="326"/>
                    <a:pt x="126" y="426"/>
                  </a:cubicBezTo>
                  <a:cubicBezTo>
                    <a:pt x="226" y="426"/>
                    <a:pt x="226" y="527"/>
                    <a:pt x="327" y="527"/>
                  </a:cubicBezTo>
                  <a:cubicBezTo>
                    <a:pt x="427" y="527"/>
                    <a:pt x="427" y="426"/>
                    <a:pt x="527" y="426"/>
                  </a:cubicBezTo>
                  <a:cubicBezTo>
                    <a:pt x="627" y="326"/>
                    <a:pt x="527" y="100"/>
                    <a:pt x="427" y="0"/>
                  </a:cubicBezTo>
                  <a:close/>
                </a:path>
              </a:pathLst>
            </a:custGeom>
            <a:solidFill>
              <a:srgbClr val="8ED7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0" name="Google Shape;4140;p65"/>
            <p:cNvSpPr/>
            <p:nvPr/>
          </p:nvSpPr>
          <p:spPr>
            <a:xfrm>
              <a:off x="7392743" y="2229187"/>
              <a:ext cx="8629" cy="6570"/>
            </a:xfrm>
            <a:custGeom>
              <a:avLst/>
              <a:gdLst/>
              <a:ahLst/>
              <a:cxnLst/>
              <a:rect l="l" t="t" r="r" b="b"/>
              <a:pathLst>
                <a:path w="528" h="402" extrusionOk="0">
                  <a:moveTo>
                    <a:pt x="226" y="0"/>
                  </a:moveTo>
                  <a:cubicBezTo>
                    <a:pt x="101" y="0"/>
                    <a:pt x="101" y="0"/>
                    <a:pt x="1" y="101"/>
                  </a:cubicBezTo>
                  <a:lnTo>
                    <a:pt x="1" y="201"/>
                  </a:lnTo>
                  <a:lnTo>
                    <a:pt x="226" y="0"/>
                  </a:lnTo>
                  <a:close/>
                  <a:moveTo>
                    <a:pt x="327" y="0"/>
                  </a:moveTo>
                  <a:lnTo>
                    <a:pt x="101" y="401"/>
                  </a:lnTo>
                  <a:lnTo>
                    <a:pt x="226" y="401"/>
                  </a:lnTo>
                  <a:cubicBezTo>
                    <a:pt x="327" y="401"/>
                    <a:pt x="427" y="401"/>
                    <a:pt x="427" y="301"/>
                  </a:cubicBezTo>
                  <a:cubicBezTo>
                    <a:pt x="527" y="201"/>
                    <a:pt x="527" y="101"/>
                    <a:pt x="427" y="0"/>
                  </a:cubicBezTo>
                  <a:close/>
                </a:path>
              </a:pathLst>
            </a:custGeom>
            <a:solidFill>
              <a:srgbClr val="8ED7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1" name="Google Shape;4141;p65"/>
            <p:cNvSpPr/>
            <p:nvPr/>
          </p:nvSpPr>
          <p:spPr>
            <a:xfrm>
              <a:off x="7409952" y="2241068"/>
              <a:ext cx="10247" cy="8612"/>
            </a:xfrm>
            <a:custGeom>
              <a:avLst/>
              <a:gdLst/>
              <a:ahLst/>
              <a:cxnLst/>
              <a:rect l="l" t="t" r="r" b="b"/>
              <a:pathLst>
                <a:path w="627" h="527" extrusionOk="0">
                  <a:moveTo>
                    <a:pt x="301" y="0"/>
                  </a:moveTo>
                  <a:cubicBezTo>
                    <a:pt x="201" y="0"/>
                    <a:pt x="101" y="100"/>
                    <a:pt x="101" y="100"/>
                  </a:cubicBezTo>
                  <a:cubicBezTo>
                    <a:pt x="0" y="201"/>
                    <a:pt x="0" y="401"/>
                    <a:pt x="101" y="526"/>
                  </a:cubicBezTo>
                  <a:lnTo>
                    <a:pt x="301" y="526"/>
                  </a:lnTo>
                  <a:cubicBezTo>
                    <a:pt x="426" y="526"/>
                    <a:pt x="426" y="526"/>
                    <a:pt x="527" y="401"/>
                  </a:cubicBezTo>
                  <a:cubicBezTo>
                    <a:pt x="627" y="301"/>
                    <a:pt x="527" y="201"/>
                    <a:pt x="426" y="100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rgbClr val="8ED7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2" name="Google Shape;4142;p65"/>
            <p:cNvSpPr/>
            <p:nvPr/>
          </p:nvSpPr>
          <p:spPr>
            <a:xfrm>
              <a:off x="7428795" y="2254583"/>
              <a:ext cx="8612" cy="8612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01" y="0"/>
                  </a:moveTo>
                  <a:cubicBezTo>
                    <a:pt x="201" y="0"/>
                    <a:pt x="101" y="101"/>
                    <a:pt x="0" y="101"/>
                  </a:cubicBezTo>
                  <a:cubicBezTo>
                    <a:pt x="0" y="201"/>
                    <a:pt x="0" y="426"/>
                    <a:pt x="101" y="527"/>
                  </a:cubicBezTo>
                  <a:lnTo>
                    <a:pt x="201" y="527"/>
                  </a:lnTo>
                  <a:cubicBezTo>
                    <a:pt x="301" y="527"/>
                    <a:pt x="401" y="527"/>
                    <a:pt x="401" y="426"/>
                  </a:cubicBezTo>
                  <a:cubicBezTo>
                    <a:pt x="527" y="326"/>
                    <a:pt x="527" y="101"/>
                    <a:pt x="401" y="101"/>
                  </a:cubicBezTo>
                  <a:cubicBezTo>
                    <a:pt x="301" y="0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8ED7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3" name="Google Shape;4143;p65"/>
            <p:cNvSpPr/>
            <p:nvPr/>
          </p:nvSpPr>
          <p:spPr>
            <a:xfrm>
              <a:off x="7445578" y="2268098"/>
              <a:ext cx="10263" cy="8612"/>
            </a:xfrm>
            <a:custGeom>
              <a:avLst/>
              <a:gdLst/>
              <a:ahLst/>
              <a:cxnLst/>
              <a:rect l="l" t="t" r="r" b="b"/>
              <a:pathLst>
                <a:path w="628" h="527" extrusionOk="0">
                  <a:moveTo>
                    <a:pt x="327" y="0"/>
                  </a:moveTo>
                  <a:cubicBezTo>
                    <a:pt x="226" y="0"/>
                    <a:pt x="126" y="0"/>
                    <a:pt x="126" y="126"/>
                  </a:cubicBezTo>
                  <a:cubicBezTo>
                    <a:pt x="1" y="226"/>
                    <a:pt x="1" y="426"/>
                    <a:pt x="126" y="426"/>
                  </a:cubicBezTo>
                  <a:cubicBezTo>
                    <a:pt x="226" y="527"/>
                    <a:pt x="226" y="527"/>
                    <a:pt x="327" y="527"/>
                  </a:cubicBezTo>
                  <a:cubicBezTo>
                    <a:pt x="427" y="527"/>
                    <a:pt x="427" y="426"/>
                    <a:pt x="527" y="426"/>
                  </a:cubicBezTo>
                  <a:cubicBezTo>
                    <a:pt x="627" y="326"/>
                    <a:pt x="527" y="126"/>
                    <a:pt x="427" y="0"/>
                  </a:cubicBezTo>
                  <a:close/>
                </a:path>
              </a:pathLst>
            </a:custGeom>
            <a:solidFill>
              <a:srgbClr val="8ED7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4" name="Google Shape;4144;p65"/>
            <p:cNvSpPr/>
            <p:nvPr/>
          </p:nvSpPr>
          <p:spPr>
            <a:xfrm>
              <a:off x="7464421" y="2282022"/>
              <a:ext cx="8629" cy="8612"/>
            </a:xfrm>
            <a:custGeom>
              <a:avLst/>
              <a:gdLst/>
              <a:ahLst/>
              <a:cxnLst/>
              <a:rect l="l" t="t" r="r" b="b"/>
              <a:pathLst>
                <a:path w="528" h="527" extrusionOk="0">
                  <a:moveTo>
                    <a:pt x="226" y="0"/>
                  </a:moveTo>
                  <a:cubicBezTo>
                    <a:pt x="226" y="0"/>
                    <a:pt x="101" y="0"/>
                    <a:pt x="1" y="101"/>
                  </a:cubicBezTo>
                  <a:cubicBezTo>
                    <a:pt x="1" y="201"/>
                    <a:pt x="1" y="301"/>
                    <a:pt x="101" y="401"/>
                  </a:cubicBezTo>
                  <a:lnTo>
                    <a:pt x="226" y="527"/>
                  </a:lnTo>
                  <a:cubicBezTo>
                    <a:pt x="327" y="527"/>
                    <a:pt x="427" y="401"/>
                    <a:pt x="427" y="401"/>
                  </a:cubicBezTo>
                  <a:cubicBezTo>
                    <a:pt x="527" y="301"/>
                    <a:pt x="527" y="101"/>
                    <a:pt x="427" y="0"/>
                  </a:cubicBezTo>
                  <a:close/>
                </a:path>
              </a:pathLst>
            </a:custGeom>
            <a:solidFill>
              <a:srgbClr val="8ED7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5" name="Google Shape;4145;p65"/>
            <p:cNvSpPr/>
            <p:nvPr/>
          </p:nvSpPr>
          <p:spPr>
            <a:xfrm>
              <a:off x="7481630" y="2295537"/>
              <a:ext cx="10247" cy="6978"/>
            </a:xfrm>
            <a:custGeom>
              <a:avLst/>
              <a:gdLst/>
              <a:ahLst/>
              <a:cxnLst/>
              <a:rect l="l" t="t" r="r" b="b"/>
              <a:pathLst>
                <a:path w="627" h="427" extrusionOk="0">
                  <a:moveTo>
                    <a:pt x="301" y="1"/>
                  </a:moveTo>
                  <a:cubicBezTo>
                    <a:pt x="201" y="1"/>
                    <a:pt x="101" y="1"/>
                    <a:pt x="101" y="101"/>
                  </a:cubicBezTo>
                  <a:cubicBezTo>
                    <a:pt x="0" y="201"/>
                    <a:pt x="0" y="326"/>
                    <a:pt x="101" y="427"/>
                  </a:cubicBezTo>
                  <a:lnTo>
                    <a:pt x="301" y="427"/>
                  </a:lnTo>
                  <a:cubicBezTo>
                    <a:pt x="426" y="427"/>
                    <a:pt x="426" y="427"/>
                    <a:pt x="527" y="326"/>
                  </a:cubicBezTo>
                  <a:cubicBezTo>
                    <a:pt x="627" y="201"/>
                    <a:pt x="527" y="101"/>
                    <a:pt x="426" y="1"/>
                  </a:cubicBezTo>
                  <a:close/>
                </a:path>
              </a:pathLst>
            </a:custGeom>
            <a:solidFill>
              <a:srgbClr val="8ED7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6" name="Google Shape;4146;p65"/>
            <p:cNvSpPr/>
            <p:nvPr/>
          </p:nvSpPr>
          <p:spPr>
            <a:xfrm>
              <a:off x="7500473" y="2307418"/>
              <a:ext cx="8612" cy="8612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01" y="0"/>
                  </a:moveTo>
                  <a:cubicBezTo>
                    <a:pt x="201" y="0"/>
                    <a:pt x="101" y="101"/>
                    <a:pt x="0" y="101"/>
                  </a:cubicBezTo>
                  <a:cubicBezTo>
                    <a:pt x="0" y="226"/>
                    <a:pt x="0" y="426"/>
                    <a:pt x="101" y="527"/>
                  </a:cubicBezTo>
                  <a:lnTo>
                    <a:pt x="201" y="527"/>
                  </a:lnTo>
                  <a:cubicBezTo>
                    <a:pt x="301" y="527"/>
                    <a:pt x="401" y="527"/>
                    <a:pt x="401" y="426"/>
                  </a:cubicBezTo>
                  <a:cubicBezTo>
                    <a:pt x="527" y="326"/>
                    <a:pt x="527" y="226"/>
                    <a:pt x="401" y="101"/>
                  </a:cubicBezTo>
                  <a:cubicBezTo>
                    <a:pt x="301" y="101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8ED7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7" name="Google Shape;4147;p65"/>
            <p:cNvSpPr/>
            <p:nvPr/>
          </p:nvSpPr>
          <p:spPr>
            <a:xfrm>
              <a:off x="7517257" y="2321342"/>
              <a:ext cx="10263" cy="8204"/>
            </a:xfrm>
            <a:custGeom>
              <a:avLst/>
              <a:gdLst/>
              <a:ahLst/>
              <a:cxnLst/>
              <a:rect l="l" t="t" r="r" b="b"/>
              <a:pathLst>
                <a:path w="628" h="502" extrusionOk="0">
                  <a:moveTo>
                    <a:pt x="327" y="0"/>
                  </a:moveTo>
                  <a:cubicBezTo>
                    <a:pt x="226" y="0"/>
                    <a:pt x="226" y="101"/>
                    <a:pt x="126" y="101"/>
                  </a:cubicBezTo>
                  <a:cubicBezTo>
                    <a:pt x="1" y="201"/>
                    <a:pt x="126" y="401"/>
                    <a:pt x="226" y="502"/>
                  </a:cubicBezTo>
                  <a:lnTo>
                    <a:pt x="327" y="502"/>
                  </a:lnTo>
                  <a:cubicBezTo>
                    <a:pt x="427" y="502"/>
                    <a:pt x="527" y="502"/>
                    <a:pt x="527" y="401"/>
                  </a:cubicBezTo>
                  <a:cubicBezTo>
                    <a:pt x="627" y="301"/>
                    <a:pt x="627" y="201"/>
                    <a:pt x="527" y="101"/>
                  </a:cubicBezTo>
                  <a:cubicBezTo>
                    <a:pt x="427" y="0"/>
                    <a:pt x="427" y="0"/>
                    <a:pt x="327" y="0"/>
                  </a:cubicBezTo>
                  <a:close/>
                </a:path>
              </a:pathLst>
            </a:custGeom>
            <a:solidFill>
              <a:srgbClr val="8ED7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8" name="Google Shape;4148;p65"/>
            <p:cNvSpPr/>
            <p:nvPr/>
          </p:nvSpPr>
          <p:spPr>
            <a:xfrm>
              <a:off x="7536100" y="2334857"/>
              <a:ext cx="8629" cy="8612"/>
            </a:xfrm>
            <a:custGeom>
              <a:avLst/>
              <a:gdLst/>
              <a:ahLst/>
              <a:cxnLst/>
              <a:rect l="l" t="t" r="r" b="b"/>
              <a:pathLst>
                <a:path w="528" h="527" extrusionOk="0">
                  <a:moveTo>
                    <a:pt x="327" y="1"/>
                  </a:moveTo>
                  <a:cubicBezTo>
                    <a:pt x="226" y="1"/>
                    <a:pt x="101" y="1"/>
                    <a:pt x="101" y="101"/>
                  </a:cubicBezTo>
                  <a:cubicBezTo>
                    <a:pt x="1" y="201"/>
                    <a:pt x="1" y="427"/>
                    <a:pt x="101" y="427"/>
                  </a:cubicBezTo>
                  <a:cubicBezTo>
                    <a:pt x="226" y="527"/>
                    <a:pt x="226" y="527"/>
                    <a:pt x="327" y="527"/>
                  </a:cubicBezTo>
                  <a:cubicBezTo>
                    <a:pt x="327" y="527"/>
                    <a:pt x="427" y="527"/>
                    <a:pt x="527" y="427"/>
                  </a:cubicBezTo>
                  <a:cubicBezTo>
                    <a:pt x="527" y="301"/>
                    <a:pt x="527" y="101"/>
                    <a:pt x="427" y="101"/>
                  </a:cubicBezTo>
                  <a:cubicBezTo>
                    <a:pt x="427" y="1"/>
                    <a:pt x="327" y="1"/>
                    <a:pt x="327" y="1"/>
                  </a:cubicBezTo>
                  <a:close/>
                </a:path>
              </a:pathLst>
            </a:custGeom>
            <a:solidFill>
              <a:srgbClr val="8ED7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9" name="Google Shape;4149;p65"/>
            <p:cNvSpPr/>
            <p:nvPr/>
          </p:nvSpPr>
          <p:spPr>
            <a:xfrm>
              <a:off x="7553308" y="2348373"/>
              <a:ext cx="10247" cy="8612"/>
            </a:xfrm>
            <a:custGeom>
              <a:avLst/>
              <a:gdLst/>
              <a:ahLst/>
              <a:cxnLst/>
              <a:rect l="l" t="t" r="r" b="b"/>
              <a:pathLst>
                <a:path w="627" h="527" extrusionOk="0">
                  <a:moveTo>
                    <a:pt x="301" y="1"/>
                  </a:moveTo>
                  <a:cubicBezTo>
                    <a:pt x="201" y="1"/>
                    <a:pt x="201" y="1"/>
                    <a:pt x="101" y="101"/>
                  </a:cubicBezTo>
                  <a:cubicBezTo>
                    <a:pt x="0" y="226"/>
                    <a:pt x="101" y="326"/>
                    <a:pt x="201" y="427"/>
                  </a:cubicBezTo>
                  <a:cubicBezTo>
                    <a:pt x="201" y="527"/>
                    <a:pt x="301" y="527"/>
                    <a:pt x="301" y="527"/>
                  </a:cubicBezTo>
                  <a:cubicBezTo>
                    <a:pt x="426" y="527"/>
                    <a:pt x="527" y="427"/>
                    <a:pt x="527" y="427"/>
                  </a:cubicBezTo>
                  <a:cubicBezTo>
                    <a:pt x="627" y="326"/>
                    <a:pt x="627" y="101"/>
                    <a:pt x="527" y="1"/>
                  </a:cubicBezTo>
                  <a:close/>
                </a:path>
              </a:pathLst>
            </a:custGeom>
            <a:solidFill>
              <a:srgbClr val="8ED7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0" name="Google Shape;4150;p65"/>
            <p:cNvSpPr/>
            <p:nvPr/>
          </p:nvSpPr>
          <p:spPr>
            <a:xfrm>
              <a:off x="7572151" y="2362296"/>
              <a:ext cx="8612" cy="6570"/>
            </a:xfrm>
            <a:custGeom>
              <a:avLst/>
              <a:gdLst/>
              <a:ahLst/>
              <a:cxnLst/>
              <a:rect l="l" t="t" r="r" b="b"/>
              <a:pathLst>
                <a:path w="527" h="402" extrusionOk="0">
                  <a:moveTo>
                    <a:pt x="301" y="1"/>
                  </a:moveTo>
                  <a:cubicBezTo>
                    <a:pt x="201" y="1"/>
                    <a:pt x="100" y="1"/>
                    <a:pt x="100" y="101"/>
                  </a:cubicBezTo>
                  <a:cubicBezTo>
                    <a:pt x="0" y="201"/>
                    <a:pt x="0" y="302"/>
                    <a:pt x="100" y="402"/>
                  </a:cubicBezTo>
                  <a:lnTo>
                    <a:pt x="301" y="402"/>
                  </a:lnTo>
                  <a:cubicBezTo>
                    <a:pt x="301" y="402"/>
                    <a:pt x="401" y="402"/>
                    <a:pt x="527" y="302"/>
                  </a:cubicBezTo>
                  <a:cubicBezTo>
                    <a:pt x="527" y="201"/>
                    <a:pt x="527" y="101"/>
                    <a:pt x="401" y="1"/>
                  </a:cubicBezTo>
                  <a:close/>
                </a:path>
              </a:pathLst>
            </a:custGeom>
            <a:solidFill>
              <a:srgbClr val="CBE4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1" name="Google Shape;4151;p65"/>
            <p:cNvSpPr/>
            <p:nvPr/>
          </p:nvSpPr>
          <p:spPr>
            <a:xfrm>
              <a:off x="7588935" y="2374177"/>
              <a:ext cx="10263" cy="8612"/>
            </a:xfrm>
            <a:custGeom>
              <a:avLst/>
              <a:gdLst/>
              <a:ahLst/>
              <a:cxnLst/>
              <a:rect l="l" t="t" r="r" b="b"/>
              <a:pathLst>
                <a:path w="628" h="527" extrusionOk="0">
                  <a:moveTo>
                    <a:pt x="327" y="1"/>
                  </a:moveTo>
                  <a:cubicBezTo>
                    <a:pt x="226" y="1"/>
                    <a:pt x="226" y="101"/>
                    <a:pt x="126" y="101"/>
                  </a:cubicBezTo>
                  <a:cubicBezTo>
                    <a:pt x="1" y="201"/>
                    <a:pt x="126" y="402"/>
                    <a:pt x="226" y="527"/>
                  </a:cubicBezTo>
                  <a:lnTo>
                    <a:pt x="327" y="527"/>
                  </a:lnTo>
                  <a:cubicBezTo>
                    <a:pt x="427" y="527"/>
                    <a:pt x="527" y="527"/>
                    <a:pt x="527" y="402"/>
                  </a:cubicBezTo>
                  <a:cubicBezTo>
                    <a:pt x="627" y="301"/>
                    <a:pt x="627" y="201"/>
                    <a:pt x="527" y="101"/>
                  </a:cubicBezTo>
                  <a:cubicBezTo>
                    <a:pt x="427" y="101"/>
                    <a:pt x="427" y="1"/>
                    <a:pt x="327" y="1"/>
                  </a:cubicBezTo>
                  <a:close/>
                </a:path>
              </a:pathLst>
            </a:custGeom>
            <a:solidFill>
              <a:srgbClr val="CBE4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2" name="Google Shape;4152;p65"/>
            <p:cNvSpPr/>
            <p:nvPr/>
          </p:nvSpPr>
          <p:spPr>
            <a:xfrm>
              <a:off x="7543062" y="2285291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C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3" name="Google Shape;4153;p65"/>
            <p:cNvSpPr/>
            <p:nvPr/>
          </p:nvSpPr>
          <p:spPr>
            <a:xfrm>
              <a:off x="7543062" y="2285291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E7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4" name="Google Shape;4154;p65"/>
            <p:cNvSpPr/>
            <p:nvPr/>
          </p:nvSpPr>
          <p:spPr>
            <a:xfrm>
              <a:off x="7310835" y="2285291"/>
              <a:ext cx="232243" cy="315819"/>
            </a:xfrm>
            <a:custGeom>
              <a:avLst/>
              <a:gdLst/>
              <a:ahLst/>
              <a:cxnLst/>
              <a:rect l="l" t="t" r="r" b="b"/>
              <a:pathLst>
                <a:path w="14211" h="19325" extrusionOk="0">
                  <a:moveTo>
                    <a:pt x="14211" y="1"/>
                  </a:moveTo>
                  <a:lnTo>
                    <a:pt x="0" y="19124"/>
                  </a:lnTo>
                  <a:cubicBezTo>
                    <a:pt x="100" y="19124"/>
                    <a:pt x="226" y="19124"/>
                    <a:pt x="326" y="19224"/>
                  </a:cubicBezTo>
                  <a:cubicBezTo>
                    <a:pt x="326" y="19224"/>
                    <a:pt x="326" y="19324"/>
                    <a:pt x="426" y="19324"/>
                  </a:cubicBezTo>
                  <a:lnTo>
                    <a:pt x="2105" y="17119"/>
                  </a:lnTo>
                  <a:lnTo>
                    <a:pt x="14211" y="1"/>
                  </a:lnTo>
                  <a:close/>
                </a:path>
              </a:pathLst>
            </a:custGeom>
            <a:solidFill>
              <a:srgbClr val="90DA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5" name="Google Shape;4155;p65"/>
            <p:cNvSpPr/>
            <p:nvPr/>
          </p:nvSpPr>
          <p:spPr>
            <a:xfrm>
              <a:off x="7481630" y="2241068"/>
              <a:ext cx="1651" cy="16"/>
            </a:xfrm>
            <a:custGeom>
              <a:avLst/>
              <a:gdLst/>
              <a:ahLst/>
              <a:cxnLst/>
              <a:rect l="l" t="t" r="r" b="b"/>
              <a:pathLst>
                <a:path w="101" h="1" extrusionOk="0">
                  <a:moveTo>
                    <a:pt x="0" y="0"/>
                  </a:move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7C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6" name="Google Shape;4156;p65"/>
            <p:cNvSpPr/>
            <p:nvPr/>
          </p:nvSpPr>
          <p:spPr>
            <a:xfrm>
              <a:off x="7246118" y="2241068"/>
              <a:ext cx="237162" cy="320722"/>
            </a:xfrm>
            <a:custGeom>
              <a:avLst/>
              <a:gdLst/>
              <a:ahLst/>
              <a:cxnLst/>
              <a:rect l="l" t="t" r="r" b="b"/>
              <a:pathLst>
                <a:path w="14512" h="19625" extrusionOk="0">
                  <a:moveTo>
                    <a:pt x="14411" y="0"/>
                  </a:moveTo>
                  <a:lnTo>
                    <a:pt x="0" y="19424"/>
                  </a:lnTo>
                  <a:cubicBezTo>
                    <a:pt x="101" y="19524"/>
                    <a:pt x="201" y="19524"/>
                    <a:pt x="426" y="19624"/>
                  </a:cubicBezTo>
                  <a:lnTo>
                    <a:pt x="2306" y="17118"/>
                  </a:lnTo>
                  <a:lnTo>
                    <a:pt x="14512" y="0"/>
                  </a:lnTo>
                  <a:close/>
                </a:path>
              </a:pathLst>
            </a:custGeom>
            <a:solidFill>
              <a:srgbClr val="90DA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7" name="Google Shape;4157;p65"/>
            <p:cNvSpPr/>
            <p:nvPr/>
          </p:nvSpPr>
          <p:spPr>
            <a:xfrm>
              <a:off x="7420182" y="2194786"/>
              <a:ext cx="1667" cy="1651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1" y="0"/>
                  </a:moveTo>
                  <a:lnTo>
                    <a:pt x="1" y="0"/>
                  </a:lnTo>
                  <a:lnTo>
                    <a:pt x="101" y="100"/>
                  </a:lnTo>
                  <a:lnTo>
                    <a:pt x="101" y="100"/>
                  </a:lnTo>
                  <a:close/>
                </a:path>
              </a:pathLst>
            </a:custGeom>
            <a:solidFill>
              <a:srgbClr val="99DB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8" name="Google Shape;4158;p65"/>
            <p:cNvSpPr/>
            <p:nvPr/>
          </p:nvSpPr>
          <p:spPr>
            <a:xfrm>
              <a:off x="7174440" y="2194786"/>
              <a:ext cx="247409" cy="334645"/>
            </a:xfrm>
            <a:custGeom>
              <a:avLst/>
              <a:gdLst/>
              <a:ahLst/>
              <a:cxnLst/>
              <a:rect l="l" t="t" r="r" b="b"/>
              <a:pathLst>
                <a:path w="15139" h="20477" extrusionOk="0">
                  <a:moveTo>
                    <a:pt x="15038" y="0"/>
                  </a:moveTo>
                  <a:lnTo>
                    <a:pt x="14512" y="852"/>
                  </a:lnTo>
                  <a:lnTo>
                    <a:pt x="14612" y="852"/>
                  </a:lnTo>
                  <a:lnTo>
                    <a:pt x="15138" y="100"/>
                  </a:lnTo>
                  <a:lnTo>
                    <a:pt x="15038" y="0"/>
                  </a:lnTo>
                  <a:close/>
                  <a:moveTo>
                    <a:pt x="14211" y="1153"/>
                  </a:moveTo>
                  <a:lnTo>
                    <a:pt x="13584" y="2105"/>
                  </a:lnTo>
                  <a:lnTo>
                    <a:pt x="13685" y="2105"/>
                  </a:lnTo>
                  <a:lnTo>
                    <a:pt x="14311" y="1253"/>
                  </a:lnTo>
                  <a:cubicBezTo>
                    <a:pt x="14311" y="1253"/>
                    <a:pt x="14311" y="1153"/>
                    <a:pt x="14211" y="1153"/>
                  </a:cubicBezTo>
                  <a:close/>
                  <a:moveTo>
                    <a:pt x="13359" y="2306"/>
                  </a:moveTo>
                  <a:lnTo>
                    <a:pt x="0" y="20376"/>
                  </a:lnTo>
                  <a:lnTo>
                    <a:pt x="201" y="20376"/>
                  </a:lnTo>
                  <a:cubicBezTo>
                    <a:pt x="301" y="20476"/>
                    <a:pt x="426" y="20476"/>
                    <a:pt x="426" y="20476"/>
                  </a:cubicBezTo>
                  <a:lnTo>
                    <a:pt x="3033" y="17243"/>
                  </a:lnTo>
                  <a:lnTo>
                    <a:pt x="13459" y="2506"/>
                  </a:lnTo>
                  <a:cubicBezTo>
                    <a:pt x="13359" y="2406"/>
                    <a:pt x="13359" y="2406"/>
                    <a:pt x="13359" y="2306"/>
                  </a:cubicBezTo>
                  <a:close/>
                </a:path>
              </a:pathLst>
            </a:custGeom>
            <a:solidFill>
              <a:srgbClr val="90DA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9" name="Google Shape;4159;p65"/>
            <p:cNvSpPr/>
            <p:nvPr/>
          </p:nvSpPr>
          <p:spPr>
            <a:xfrm>
              <a:off x="7406667" y="2208710"/>
              <a:ext cx="6570" cy="6570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302" y="0"/>
                  </a:moveTo>
                  <a:lnTo>
                    <a:pt x="1" y="301"/>
                  </a:lnTo>
                  <a:cubicBezTo>
                    <a:pt x="101" y="301"/>
                    <a:pt x="101" y="401"/>
                    <a:pt x="101" y="401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86C8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0" name="Google Shape;4160;p65"/>
            <p:cNvSpPr/>
            <p:nvPr/>
          </p:nvSpPr>
          <p:spPr>
            <a:xfrm>
              <a:off x="7392743" y="2229187"/>
              <a:ext cx="5344" cy="6570"/>
            </a:xfrm>
            <a:custGeom>
              <a:avLst/>
              <a:gdLst/>
              <a:ahLst/>
              <a:cxnLst/>
              <a:rect l="l" t="t" r="r" b="b"/>
              <a:pathLst>
                <a:path w="327" h="402" extrusionOk="0">
                  <a:moveTo>
                    <a:pt x="226" y="0"/>
                  </a:moveTo>
                  <a:lnTo>
                    <a:pt x="1" y="201"/>
                  </a:lnTo>
                  <a:cubicBezTo>
                    <a:pt x="1" y="301"/>
                    <a:pt x="1" y="301"/>
                    <a:pt x="101" y="401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86C8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1" name="Google Shape;4161;p65"/>
            <p:cNvSpPr/>
            <p:nvPr/>
          </p:nvSpPr>
          <p:spPr>
            <a:xfrm>
              <a:off x="5831397" y="2068180"/>
              <a:ext cx="771268" cy="2074239"/>
            </a:xfrm>
            <a:custGeom>
              <a:avLst/>
              <a:gdLst/>
              <a:ahLst/>
              <a:cxnLst/>
              <a:rect l="l" t="t" r="r" b="b"/>
              <a:pathLst>
                <a:path w="47194" h="126923" extrusionOk="0">
                  <a:moveTo>
                    <a:pt x="15390" y="0"/>
                  </a:moveTo>
                  <a:cubicBezTo>
                    <a:pt x="15099" y="0"/>
                    <a:pt x="14804" y="41"/>
                    <a:pt x="14512" y="128"/>
                  </a:cubicBezTo>
                  <a:lnTo>
                    <a:pt x="2908" y="2835"/>
                  </a:lnTo>
                  <a:cubicBezTo>
                    <a:pt x="1153" y="3261"/>
                    <a:pt x="0" y="5141"/>
                    <a:pt x="401" y="7020"/>
                  </a:cubicBezTo>
                  <a:lnTo>
                    <a:pt x="28597" y="124289"/>
                  </a:lnTo>
                  <a:cubicBezTo>
                    <a:pt x="28953" y="125860"/>
                    <a:pt x="30324" y="126923"/>
                    <a:pt x="31804" y="126923"/>
                  </a:cubicBezTo>
                  <a:cubicBezTo>
                    <a:pt x="32095" y="126923"/>
                    <a:pt x="32390" y="126882"/>
                    <a:pt x="32682" y="126795"/>
                  </a:cubicBezTo>
                  <a:lnTo>
                    <a:pt x="44261" y="124089"/>
                  </a:lnTo>
                  <a:cubicBezTo>
                    <a:pt x="46041" y="123662"/>
                    <a:pt x="47194" y="121783"/>
                    <a:pt x="46768" y="120003"/>
                  </a:cubicBezTo>
                  <a:lnTo>
                    <a:pt x="18572" y="2634"/>
                  </a:lnTo>
                  <a:cubicBezTo>
                    <a:pt x="18237" y="1064"/>
                    <a:pt x="16869" y="0"/>
                    <a:pt x="15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2" name="Google Shape;4162;p65"/>
            <p:cNvSpPr/>
            <p:nvPr/>
          </p:nvSpPr>
          <p:spPr>
            <a:xfrm>
              <a:off x="5831397" y="2092384"/>
              <a:ext cx="629546" cy="2050036"/>
            </a:xfrm>
            <a:custGeom>
              <a:avLst/>
              <a:gdLst/>
              <a:ahLst/>
              <a:cxnLst/>
              <a:rect l="l" t="t" r="r" b="b"/>
              <a:pathLst>
                <a:path w="38522" h="125442" extrusionOk="0">
                  <a:moveTo>
                    <a:pt x="8672" y="0"/>
                  </a:moveTo>
                  <a:lnTo>
                    <a:pt x="2908" y="1354"/>
                  </a:lnTo>
                  <a:cubicBezTo>
                    <a:pt x="1153" y="1780"/>
                    <a:pt x="0" y="3660"/>
                    <a:pt x="401" y="5539"/>
                  </a:cubicBezTo>
                  <a:lnTo>
                    <a:pt x="28597" y="122808"/>
                  </a:lnTo>
                  <a:cubicBezTo>
                    <a:pt x="28953" y="124379"/>
                    <a:pt x="30324" y="125442"/>
                    <a:pt x="31804" y="125442"/>
                  </a:cubicBezTo>
                  <a:cubicBezTo>
                    <a:pt x="32095" y="125442"/>
                    <a:pt x="32390" y="125401"/>
                    <a:pt x="32682" y="125314"/>
                  </a:cubicBezTo>
                  <a:lnTo>
                    <a:pt x="38522" y="123961"/>
                  </a:lnTo>
                  <a:lnTo>
                    <a:pt x="8672" y="0"/>
                  </a:lnTo>
                  <a:close/>
                </a:path>
              </a:pathLst>
            </a:custGeom>
            <a:solidFill>
              <a:srgbClr val="D1C7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3" name="Google Shape;4163;p65"/>
            <p:cNvSpPr/>
            <p:nvPr/>
          </p:nvSpPr>
          <p:spPr>
            <a:xfrm>
              <a:off x="5831397" y="2114495"/>
              <a:ext cx="196208" cy="679521"/>
            </a:xfrm>
            <a:custGeom>
              <a:avLst/>
              <a:gdLst/>
              <a:ahLst/>
              <a:cxnLst/>
              <a:rect l="l" t="t" r="r" b="b"/>
              <a:pathLst>
                <a:path w="12006" h="41580" extrusionOk="0">
                  <a:moveTo>
                    <a:pt x="2908" y="1"/>
                  </a:moveTo>
                  <a:cubicBezTo>
                    <a:pt x="1153" y="527"/>
                    <a:pt x="0" y="2307"/>
                    <a:pt x="401" y="4186"/>
                  </a:cubicBezTo>
                  <a:lnTo>
                    <a:pt x="9399" y="41580"/>
                  </a:lnTo>
                  <a:cubicBezTo>
                    <a:pt x="9499" y="41480"/>
                    <a:pt x="9499" y="41354"/>
                    <a:pt x="9599" y="41254"/>
                  </a:cubicBezTo>
                  <a:cubicBezTo>
                    <a:pt x="9700" y="41154"/>
                    <a:pt x="9800" y="40953"/>
                    <a:pt x="9800" y="40853"/>
                  </a:cubicBezTo>
                  <a:cubicBezTo>
                    <a:pt x="10025" y="40628"/>
                    <a:pt x="10126" y="40327"/>
                    <a:pt x="10326" y="40101"/>
                  </a:cubicBezTo>
                  <a:cubicBezTo>
                    <a:pt x="10426" y="39901"/>
                    <a:pt x="10552" y="39800"/>
                    <a:pt x="10652" y="39600"/>
                  </a:cubicBezTo>
                  <a:cubicBezTo>
                    <a:pt x="10752" y="39374"/>
                    <a:pt x="10953" y="39174"/>
                    <a:pt x="11178" y="38973"/>
                  </a:cubicBezTo>
                  <a:cubicBezTo>
                    <a:pt x="11279" y="38748"/>
                    <a:pt x="11379" y="38648"/>
                    <a:pt x="11479" y="38447"/>
                  </a:cubicBezTo>
                  <a:cubicBezTo>
                    <a:pt x="11579" y="38222"/>
                    <a:pt x="11805" y="38021"/>
                    <a:pt x="12005" y="37821"/>
                  </a:cubicBezTo>
                  <a:lnTo>
                    <a:pt x="12005" y="37720"/>
                  </a:lnTo>
                  <a:lnTo>
                    <a:pt x="2908" y="1"/>
                  </a:lnTo>
                  <a:close/>
                </a:path>
              </a:pathLst>
            </a:custGeom>
            <a:solidFill>
              <a:srgbClr val="D1C7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4" name="Google Shape;4164;p65"/>
            <p:cNvSpPr/>
            <p:nvPr/>
          </p:nvSpPr>
          <p:spPr>
            <a:xfrm>
              <a:off x="6155387" y="2585519"/>
              <a:ext cx="32783" cy="18859"/>
            </a:xfrm>
            <a:custGeom>
              <a:avLst/>
              <a:gdLst/>
              <a:ahLst/>
              <a:cxnLst/>
              <a:rect l="l" t="t" r="r" b="b"/>
              <a:pathLst>
                <a:path w="2006" h="1154" extrusionOk="0">
                  <a:moveTo>
                    <a:pt x="2005" y="1"/>
                  </a:moveTo>
                  <a:lnTo>
                    <a:pt x="0" y="527"/>
                  </a:lnTo>
                  <a:lnTo>
                    <a:pt x="226" y="1154"/>
                  </a:lnTo>
                  <a:cubicBezTo>
                    <a:pt x="426" y="1054"/>
                    <a:pt x="627" y="953"/>
                    <a:pt x="752" y="853"/>
                  </a:cubicBezTo>
                  <a:cubicBezTo>
                    <a:pt x="952" y="753"/>
                    <a:pt x="1053" y="628"/>
                    <a:pt x="1253" y="527"/>
                  </a:cubicBezTo>
                  <a:cubicBezTo>
                    <a:pt x="1479" y="327"/>
                    <a:pt x="1679" y="227"/>
                    <a:pt x="20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5" name="Google Shape;4165;p65"/>
            <p:cNvSpPr/>
            <p:nvPr/>
          </p:nvSpPr>
          <p:spPr>
            <a:xfrm>
              <a:off x="6136953" y="2300865"/>
              <a:ext cx="45890" cy="22128"/>
            </a:xfrm>
            <a:custGeom>
              <a:avLst/>
              <a:gdLst/>
              <a:ahLst/>
              <a:cxnLst/>
              <a:rect l="l" t="t" r="r" b="b"/>
              <a:pathLst>
                <a:path w="2808" h="1354" extrusionOk="0">
                  <a:moveTo>
                    <a:pt x="2707" y="0"/>
                  </a:moveTo>
                  <a:lnTo>
                    <a:pt x="0" y="627"/>
                  </a:lnTo>
                  <a:lnTo>
                    <a:pt x="100" y="1354"/>
                  </a:lnTo>
                  <a:lnTo>
                    <a:pt x="2807" y="627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6" name="Google Shape;4166;p65"/>
            <p:cNvSpPr/>
            <p:nvPr/>
          </p:nvSpPr>
          <p:spPr>
            <a:xfrm>
              <a:off x="6143506" y="2145219"/>
              <a:ext cx="3693" cy="12306"/>
            </a:xfrm>
            <a:custGeom>
              <a:avLst/>
              <a:gdLst/>
              <a:ahLst/>
              <a:cxnLst/>
              <a:rect l="l" t="t" r="r" b="b"/>
              <a:pathLst>
                <a:path w="226" h="753" extrusionOk="0">
                  <a:moveTo>
                    <a:pt x="0" y="0"/>
                  </a:moveTo>
                  <a:lnTo>
                    <a:pt x="0" y="0"/>
                  </a:lnTo>
                  <a:lnTo>
                    <a:pt x="226" y="752"/>
                  </a:lnTo>
                  <a:lnTo>
                    <a:pt x="226" y="752"/>
                  </a:lnTo>
                  <a:close/>
                </a:path>
              </a:pathLst>
            </a:custGeom>
            <a:solidFill>
              <a:srgbClr val="FDEF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7" name="Google Shape;4167;p65"/>
            <p:cNvSpPr/>
            <p:nvPr/>
          </p:nvSpPr>
          <p:spPr>
            <a:xfrm>
              <a:off x="6099267" y="2145219"/>
              <a:ext cx="47933" cy="22536"/>
            </a:xfrm>
            <a:custGeom>
              <a:avLst/>
              <a:gdLst/>
              <a:ahLst/>
              <a:cxnLst/>
              <a:rect l="l" t="t" r="r" b="b"/>
              <a:pathLst>
                <a:path w="2933" h="1379" extrusionOk="0">
                  <a:moveTo>
                    <a:pt x="2707" y="0"/>
                  </a:moveTo>
                  <a:lnTo>
                    <a:pt x="0" y="627"/>
                  </a:lnTo>
                  <a:lnTo>
                    <a:pt x="201" y="1379"/>
                  </a:lnTo>
                  <a:lnTo>
                    <a:pt x="2933" y="752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8" name="Google Shape;4168;p65"/>
            <p:cNvSpPr/>
            <p:nvPr/>
          </p:nvSpPr>
          <p:spPr>
            <a:xfrm>
              <a:off x="6174214" y="2273426"/>
              <a:ext cx="16" cy="1651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1" y="0"/>
                  </a:moveTo>
                  <a:lnTo>
                    <a:pt x="1" y="100"/>
                  </a:lnTo>
                  <a:lnTo>
                    <a:pt x="1" y="100"/>
                  </a:lnTo>
                  <a:close/>
                </a:path>
              </a:pathLst>
            </a:custGeom>
            <a:solidFill>
              <a:srgbClr val="8AD2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9" name="Google Shape;4169;p65"/>
            <p:cNvSpPr/>
            <p:nvPr/>
          </p:nvSpPr>
          <p:spPr>
            <a:xfrm>
              <a:off x="6082058" y="2263179"/>
              <a:ext cx="92172" cy="34009"/>
            </a:xfrm>
            <a:custGeom>
              <a:avLst/>
              <a:gdLst/>
              <a:ahLst/>
              <a:cxnLst/>
              <a:rect l="l" t="t" r="r" b="b"/>
              <a:pathLst>
                <a:path w="5640" h="2081" extrusionOk="0">
                  <a:moveTo>
                    <a:pt x="5439" y="1"/>
                  </a:moveTo>
                  <a:lnTo>
                    <a:pt x="1" y="1354"/>
                  </a:lnTo>
                  <a:lnTo>
                    <a:pt x="101" y="2081"/>
                  </a:lnTo>
                  <a:lnTo>
                    <a:pt x="5640" y="727"/>
                  </a:lnTo>
                  <a:lnTo>
                    <a:pt x="5640" y="627"/>
                  </a:lnTo>
                  <a:lnTo>
                    <a:pt x="54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0" name="Google Shape;4170;p65"/>
            <p:cNvSpPr/>
            <p:nvPr/>
          </p:nvSpPr>
          <p:spPr>
            <a:xfrm>
              <a:off x="6162349" y="2222225"/>
              <a:ext cx="16" cy="4935"/>
            </a:xfrm>
            <a:custGeom>
              <a:avLst/>
              <a:gdLst/>
              <a:ahLst/>
              <a:cxnLst/>
              <a:rect l="l" t="t" r="r" b="b"/>
              <a:pathLst>
                <a:path w="1" h="302" extrusionOk="0">
                  <a:moveTo>
                    <a:pt x="0" y="0"/>
                  </a:moveTo>
                  <a:lnTo>
                    <a:pt x="0" y="0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FDEF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1" name="Google Shape;4171;p65"/>
            <p:cNvSpPr/>
            <p:nvPr/>
          </p:nvSpPr>
          <p:spPr>
            <a:xfrm>
              <a:off x="6118110" y="2222225"/>
              <a:ext cx="45890" cy="22128"/>
            </a:xfrm>
            <a:custGeom>
              <a:avLst/>
              <a:gdLst/>
              <a:ahLst/>
              <a:cxnLst/>
              <a:rect l="l" t="t" r="r" b="b"/>
              <a:pathLst>
                <a:path w="2808" h="1354" extrusionOk="0">
                  <a:moveTo>
                    <a:pt x="2707" y="0"/>
                  </a:moveTo>
                  <a:lnTo>
                    <a:pt x="0" y="727"/>
                  </a:lnTo>
                  <a:lnTo>
                    <a:pt x="201" y="1354"/>
                  </a:lnTo>
                  <a:lnTo>
                    <a:pt x="2807" y="727"/>
                  </a:lnTo>
                  <a:lnTo>
                    <a:pt x="2707" y="301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2" name="Google Shape;4172;p65"/>
            <p:cNvSpPr/>
            <p:nvPr/>
          </p:nvSpPr>
          <p:spPr>
            <a:xfrm>
              <a:off x="6153737" y="2186173"/>
              <a:ext cx="1667" cy="12306"/>
            </a:xfrm>
            <a:custGeom>
              <a:avLst/>
              <a:gdLst/>
              <a:ahLst/>
              <a:cxnLst/>
              <a:rect l="l" t="t" r="r" b="b"/>
              <a:pathLst>
                <a:path w="102" h="753" extrusionOk="0">
                  <a:moveTo>
                    <a:pt x="1" y="1"/>
                  </a:moveTo>
                  <a:lnTo>
                    <a:pt x="1" y="1"/>
                  </a:lnTo>
                  <a:lnTo>
                    <a:pt x="101" y="753"/>
                  </a:lnTo>
                  <a:lnTo>
                    <a:pt x="101" y="753"/>
                  </a:lnTo>
                  <a:close/>
                </a:path>
              </a:pathLst>
            </a:custGeom>
            <a:solidFill>
              <a:srgbClr val="FDEF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3" name="Google Shape;4173;p65"/>
            <p:cNvSpPr/>
            <p:nvPr/>
          </p:nvSpPr>
          <p:spPr>
            <a:xfrm>
              <a:off x="6063215" y="2186173"/>
              <a:ext cx="92188" cy="32783"/>
            </a:xfrm>
            <a:custGeom>
              <a:avLst/>
              <a:gdLst/>
              <a:ahLst/>
              <a:cxnLst/>
              <a:rect l="l" t="t" r="r" b="b"/>
              <a:pathLst>
                <a:path w="5641" h="2006" extrusionOk="0">
                  <a:moveTo>
                    <a:pt x="5540" y="1"/>
                  </a:moveTo>
                  <a:lnTo>
                    <a:pt x="1" y="1379"/>
                  </a:lnTo>
                  <a:lnTo>
                    <a:pt x="226" y="2006"/>
                  </a:lnTo>
                  <a:lnTo>
                    <a:pt x="5640" y="753"/>
                  </a:lnTo>
                  <a:lnTo>
                    <a:pt x="55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4" name="Google Shape;4174;p65"/>
            <p:cNvSpPr/>
            <p:nvPr/>
          </p:nvSpPr>
          <p:spPr>
            <a:xfrm>
              <a:off x="6174214" y="2454452"/>
              <a:ext cx="46315" cy="22144"/>
            </a:xfrm>
            <a:custGeom>
              <a:avLst/>
              <a:gdLst/>
              <a:ahLst/>
              <a:cxnLst/>
              <a:rect l="l" t="t" r="r" b="b"/>
              <a:pathLst>
                <a:path w="2834" h="1355" extrusionOk="0">
                  <a:moveTo>
                    <a:pt x="2607" y="1"/>
                  </a:moveTo>
                  <a:lnTo>
                    <a:pt x="1" y="627"/>
                  </a:lnTo>
                  <a:lnTo>
                    <a:pt x="101" y="1354"/>
                  </a:lnTo>
                  <a:lnTo>
                    <a:pt x="2833" y="728"/>
                  </a:lnTo>
                  <a:lnTo>
                    <a:pt x="26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5" name="Google Shape;4175;p65"/>
            <p:cNvSpPr/>
            <p:nvPr/>
          </p:nvSpPr>
          <p:spPr>
            <a:xfrm>
              <a:off x="6237296" y="2539645"/>
              <a:ext cx="2059" cy="3301"/>
            </a:xfrm>
            <a:custGeom>
              <a:avLst/>
              <a:gdLst/>
              <a:ahLst/>
              <a:cxnLst/>
              <a:rect l="l" t="t" r="r" b="b"/>
              <a:pathLst>
                <a:path w="126" h="202" extrusionOk="0">
                  <a:moveTo>
                    <a:pt x="1" y="1"/>
                  </a:moveTo>
                  <a:lnTo>
                    <a:pt x="126" y="201"/>
                  </a:lnTo>
                  <a:lnTo>
                    <a:pt x="126" y="201"/>
                  </a:lnTo>
                  <a:close/>
                </a:path>
              </a:pathLst>
            </a:custGeom>
            <a:solidFill>
              <a:srgbClr val="9B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6" name="Google Shape;4176;p65"/>
            <p:cNvSpPr/>
            <p:nvPr/>
          </p:nvSpPr>
          <p:spPr>
            <a:xfrm>
              <a:off x="6191422" y="2531049"/>
              <a:ext cx="47933" cy="22144"/>
            </a:xfrm>
            <a:custGeom>
              <a:avLst/>
              <a:gdLst/>
              <a:ahLst/>
              <a:cxnLst/>
              <a:rect l="l" t="t" r="r" b="b"/>
              <a:pathLst>
                <a:path w="2933" h="1355" extrusionOk="0">
                  <a:moveTo>
                    <a:pt x="2707" y="1"/>
                  </a:moveTo>
                  <a:lnTo>
                    <a:pt x="1" y="727"/>
                  </a:lnTo>
                  <a:lnTo>
                    <a:pt x="201" y="1354"/>
                  </a:lnTo>
                  <a:lnTo>
                    <a:pt x="2933" y="727"/>
                  </a:lnTo>
                  <a:lnTo>
                    <a:pt x="2808" y="527"/>
                  </a:lnTo>
                  <a:lnTo>
                    <a:pt x="27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7" name="Google Shape;4177;p65"/>
            <p:cNvSpPr/>
            <p:nvPr/>
          </p:nvSpPr>
          <p:spPr>
            <a:xfrm>
              <a:off x="6229108" y="2503610"/>
              <a:ext cx="1651" cy="3693"/>
            </a:xfrm>
            <a:custGeom>
              <a:avLst/>
              <a:gdLst/>
              <a:ahLst/>
              <a:cxnLst/>
              <a:rect l="l" t="t" r="r" b="b"/>
              <a:pathLst>
                <a:path w="101" h="226" extrusionOk="0">
                  <a:moveTo>
                    <a:pt x="0" y="0"/>
                  </a:moveTo>
                  <a:lnTo>
                    <a:pt x="101" y="226"/>
                  </a:lnTo>
                  <a:lnTo>
                    <a:pt x="101" y="226"/>
                  </a:lnTo>
                  <a:close/>
                </a:path>
              </a:pathLst>
            </a:custGeom>
            <a:solidFill>
              <a:srgbClr val="9B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8" name="Google Shape;4178;p65"/>
            <p:cNvSpPr/>
            <p:nvPr/>
          </p:nvSpPr>
          <p:spPr>
            <a:xfrm>
              <a:off x="6136953" y="2495422"/>
              <a:ext cx="93806" cy="32374"/>
            </a:xfrm>
            <a:custGeom>
              <a:avLst/>
              <a:gdLst/>
              <a:ahLst/>
              <a:cxnLst/>
              <a:rect l="l" t="t" r="r" b="b"/>
              <a:pathLst>
                <a:path w="5740" h="1981" extrusionOk="0">
                  <a:moveTo>
                    <a:pt x="5514" y="0"/>
                  </a:moveTo>
                  <a:lnTo>
                    <a:pt x="0" y="1354"/>
                  </a:lnTo>
                  <a:lnTo>
                    <a:pt x="201" y="1980"/>
                  </a:lnTo>
                  <a:lnTo>
                    <a:pt x="5740" y="727"/>
                  </a:lnTo>
                  <a:lnTo>
                    <a:pt x="5639" y="501"/>
                  </a:lnTo>
                  <a:lnTo>
                    <a:pt x="55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9" name="Google Shape;4179;p65"/>
            <p:cNvSpPr/>
            <p:nvPr/>
          </p:nvSpPr>
          <p:spPr>
            <a:xfrm>
              <a:off x="6200019" y="2377462"/>
              <a:ext cx="1667" cy="11881"/>
            </a:xfrm>
            <a:custGeom>
              <a:avLst/>
              <a:gdLst/>
              <a:ahLst/>
              <a:cxnLst/>
              <a:rect l="l" t="t" r="r" b="b"/>
              <a:pathLst>
                <a:path w="102" h="727" extrusionOk="0">
                  <a:moveTo>
                    <a:pt x="1" y="0"/>
                  </a:moveTo>
                  <a:lnTo>
                    <a:pt x="1" y="0"/>
                  </a:lnTo>
                  <a:lnTo>
                    <a:pt x="101" y="727"/>
                  </a:lnTo>
                  <a:lnTo>
                    <a:pt x="101" y="727"/>
                  </a:lnTo>
                  <a:close/>
                </a:path>
              </a:pathLst>
            </a:custGeom>
            <a:solidFill>
              <a:srgbClr val="8AD2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0" name="Google Shape;4180;p65"/>
            <p:cNvSpPr/>
            <p:nvPr/>
          </p:nvSpPr>
          <p:spPr>
            <a:xfrm>
              <a:off x="6155387" y="2377462"/>
              <a:ext cx="46298" cy="22128"/>
            </a:xfrm>
            <a:custGeom>
              <a:avLst/>
              <a:gdLst/>
              <a:ahLst/>
              <a:cxnLst/>
              <a:rect l="l" t="t" r="r" b="b"/>
              <a:pathLst>
                <a:path w="2833" h="1354" extrusionOk="0">
                  <a:moveTo>
                    <a:pt x="2732" y="0"/>
                  </a:moveTo>
                  <a:lnTo>
                    <a:pt x="0" y="627"/>
                  </a:lnTo>
                  <a:lnTo>
                    <a:pt x="125" y="1353"/>
                  </a:lnTo>
                  <a:lnTo>
                    <a:pt x="2832" y="727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1" name="Google Shape;4181;p65"/>
            <p:cNvSpPr/>
            <p:nvPr/>
          </p:nvSpPr>
          <p:spPr>
            <a:xfrm>
              <a:off x="6193057" y="2350007"/>
              <a:ext cx="16" cy="2075"/>
            </a:xfrm>
            <a:custGeom>
              <a:avLst/>
              <a:gdLst/>
              <a:ahLst/>
              <a:cxnLst/>
              <a:rect l="l" t="t" r="r" b="b"/>
              <a:pathLst>
                <a:path w="1" h="127" extrusionOk="0">
                  <a:moveTo>
                    <a:pt x="1" y="1"/>
                  </a:moveTo>
                  <a:lnTo>
                    <a:pt x="1" y="126"/>
                  </a:lnTo>
                  <a:lnTo>
                    <a:pt x="1" y="126"/>
                  </a:lnTo>
                  <a:close/>
                </a:path>
              </a:pathLst>
            </a:custGeom>
            <a:solidFill>
              <a:srgbClr val="8AD2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2" name="Google Shape;4182;p65"/>
            <p:cNvSpPr/>
            <p:nvPr/>
          </p:nvSpPr>
          <p:spPr>
            <a:xfrm>
              <a:off x="6100901" y="2339776"/>
              <a:ext cx="92172" cy="34417"/>
            </a:xfrm>
            <a:custGeom>
              <a:avLst/>
              <a:gdLst/>
              <a:ahLst/>
              <a:cxnLst/>
              <a:rect l="l" t="t" r="r" b="b"/>
              <a:pathLst>
                <a:path w="5640" h="2106" extrusionOk="0">
                  <a:moveTo>
                    <a:pt x="5439" y="0"/>
                  </a:moveTo>
                  <a:lnTo>
                    <a:pt x="1" y="1379"/>
                  </a:lnTo>
                  <a:lnTo>
                    <a:pt x="101" y="2106"/>
                  </a:lnTo>
                  <a:lnTo>
                    <a:pt x="5640" y="752"/>
                  </a:lnTo>
                  <a:lnTo>
                    <a:pt x="5640" y="627"/>
                  </a:lnTo>
                  <a:lnTo>
                    <a:pt x="54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3" name="Google Shape;4183;p65"/>
            <p:cNvSpPr/>
            <p:nvPr/>
          </p:nvSpPr>
          <p:spPr>
            <a:xfrm>
              <a:off x="6208631" y="2418417"/>
              <a:ext cx="3285" cy="10247"/>
            </a:xfrm>
            <a:custGeom>
              <a:avLst/>
              <a:gdLst/>
              <a:ahLst/>
              <a:cxnLst/>
              <a:rect l="l" t="t" r="r" b="b"/>
              <a:pathLst>
                <a:path w="201" h="627" extrusionOk="0">
                  <a:moveTo>
                    <a:pt x="0" y="0"/>
                  </a:moveTo>
                  <a:lnTo>
                    <a:pt x="0" y="0"/>
                  </a:lnTo>
                  <a:lnTo>
                    <a:pt x="201" y="627"/>
                  </a:lnTo>
                  <a:lnTo>
                    <a:pt x="201" y="627"/>
                  </a:lnTo>
                  <a:close/>
                </a:path>
              </a:pathLst>
            </a:custGeom>
            <a:solidFill>
              <a:srgbClr val="8AD2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4" name="Google Shape;4184;p65"/>
            <p:cNvSpPr/>
            <p:nvPr/>
          </p:nvSpPr>
          <p:spPr>
            <a:xfrm>
              <a:off x="6119744" y="2418417"/>
              <a:ext cx="92172" cy="32374"/>
            </a:xfrm>
            <a:custGeom>
              <a:avLst/>
              <a:gdLst/>
              <a:ahLst/>
              <a:cxnLst/>
              <a:rect l="l" t="t" r="r" b="b"/>
              <a:pathLst>
                <a:path w="5640" h="1981" extrusionOk="0">
                  <a:moveTo>
                    <a:pt x="5439" y="0"/>
                  </a:moveTo>
                  <a:lnTo>
                    <a:pt x="1" y="1254"/>
                  </a:lnTo>
                  <a:lnTo>
                    <a:pt x="101" y="1980"/>
                  </a:lnTo>
                  <a:lnTo>
                    <a:pt x="5640" y="627"/>
                  </a:lnTo>
                  <a:lnTo>
                    <a:pt x="54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5" name="Google Shape;4185;p65"/>
            <p:cNvSpPr/>
            <p:nvPr/>
          </p:nvSpPr>
          <p:spPr>
            <a:xfrm>
              <a:off x="6134894" y="2111227"/>
              <a:ext cx="2075" cy="8612"/>
            </a:xfrm>
            <a:custGeom>
              <a:avLst/>
              <a:gdLst/>
              <a:ahLst/>
              <a:cxnLst/>
              <a:rect l="l" t="t" r="r" b="b"/>
              <a:pathLst>
                <a:path w="127" h="527" extrusionOk="0">
                  <a:moveTo>
                    <a:pt x="1" y="0"/>
                  </a:moveTo>
                  <a:lnTo>
                    <a:pt x="1" y="0"/>
                  </a:lnTo>
                  <a:lnTo>
                    <a:pt x="126" y="527"/>
                  </a:lnTo>
                  <a:lnTo>
                    <a:pt x="126" y="527"/>
                  </a:lnTo>
                  <a:close/>
                </a:path>
              </a:pathLst>
            </a:custGeom>
            <a:solidFill>
              <a:srgbClr val="FDEF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6" name="Google Shape;4186;p65"/>
            <p:cNvSpPr/>
            <p:nvPr/>
          </p:nvSpPr>
          <p:spPr>
            <a:xfrm>
              <a:off x="6044797" y="2109592"/>
              <a:ext cx="92172" cy="32358"/>
            </a:xfrm>
            <a:custGeom>
              <a:avLst/>
              <a:gdLst/>
              <a:ahLst/>
              <a:cxnLst/>
              <a:rect l="l" t="t" r="r" b="b"/>
              <a:pathLst>
                <a:path w="5640" h="1980" extrusionOk="0">
                  <a:moveTo>
                    <a:pt x="5514" y="0"/>
                  </a:moveTo>
                  <a:lnTo>
                    <a:pt x="0" y="1253"/>
                  </a:lnTo>
                  <a:lnTo>
                    <a:pt x="201" y="1980"/>
                  </a:lnTo>
                  <a:lnTo>
                    <a:pt x="5639" y="627"/>
                  </a:lnTo>
                  <a:lnTo>
                    <a:pt x="5514" y="100"/>
                  </a:lnTo>
                  <a:lnTo>
                    <a:pt x="55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7" name="Google Shape;4187;p65"/>
            <p:cNvSpPr/>
            <p:nvPr/>
          </p:nvSpPr>
          <p:spPr>
            <a:xfrm>
              <a:off x="5843278" y="2457737"/>
              <a:ext cx="1814083" cy="1676283"/>
            </a:xfrm>
            <a:custGeom>
              <a:avLst/>
              <a:gdLst/>
              <a:ahLst/>
              <a:cxnLst/>
              <a:rect l="l" t="t" r="r" b="b"/>
              <a:pathLst>
                <a:path w="111004" h="102572" extrusionOk="0">
                  <a:moveTo>
                    <a:pt x="51579" y="0"/>
                  </a:moveTo>
                  <a:cubicBezTo>
                    <a:pt x="51178" y="101"/>
                    <a:pt x="50652" y="101"/>
                    <a:pt x="50126" y="101"/>
                  </a:cubicBezTo>
                  <a:lnTo>
                    <a:pt x="49299" y="101"/>
                  </a:lnTo>
                  <a:cubicBezTo>
                    <a:pt x="48873" y="201"/>
                    <a:pt x="48346" y="201"/>
                    <a:pt x="47920" y="201"/>
                  </a:cubicBezTo>
                  <a:cubicBezTo>
                    <a:pt x="47620" y="201"/>
                    <a:pt x="47419" y="301"/>
                    <a:pt x="47093" y="301"/>
                  </a:cubicBezTo>
                  <a:cubicBezTo>
                    <a:pt x="46667" y="301"/>
                    <a:pt x="46266" y="301"/>
                    <a:pt x="45840" y="426"/>
                  </a:cubicBezTo>
                  <a:lnTo>
                    <a:pt x="44913" y="426"/>
                  </a:lnTo>
                  <a:cubicBezTo>
                    <a:pt x="44587" y="527"/>
                    <a:pt x="44161" y="527"/>
                    <a:pt x="43760" y="627"/>
                  </a:cubicBezTo>
                  <a:cubicBezTo>
                    <a:pt x="43434" y="627"/>
                    <a:pt x="43234" y="627"/>
                    <a:pt x="42908" y="727"/>
                  </a:cubicBezTo>
                  <a:cubicBezTo>
                    <a:pt x="42507" y="727"/>
                    <a:pt x="42181" y="827"/>
                    <a:pt x="41780" y="827"/>
                  </a:cubicBezTo>
                  <a:cubicBezTo>
                    <a:pt x="41454" y="827"/>
                    <a:pt x="41254" y="928"/>
                    <a:pt x="40928" y="928"/>
                  </a:cubicBezTo>
                  <a:cubicBezTo>
                    <a:pt x="40527" y="1053"/>
                    <a:pt x="40201" y="1053"/>
                    <a:pt x="39775" y="1153"/>
                  </a:cubicBezTo>
                  <a:cubicBezTo>
                    <a:pt x="39574" y="1153"/>
                    <a:pt x="39274" y="1254"/>
                    <a:pt x="39048" y="1254"/>
                  </a:cubicBezTo>
                  <a:cubicBezTo>
                    <a:pt x="38647" y="1354"/>
                    <a:pt x="38321" y="1454"/>
                    <a:pt x="37895" y="1454"/>
                  </a:cubicBezTo>
                  <a:cubicBezTo>
                    <a:pt x="37695" y="1554"/>
                    <a:pt x="37394" y="1554"/>
                    <a:pt x="37168" y="1680"/>
                  </a:cubicBezTo>
                  <a:cubicBezTo>
                    <a:pt x="36767" y="1780"/>
                    <a:pt x="36441" y="1780"/>
                    <a:pt x="36015" y="1880"/>
                  </a:cubicBezTo>
                  <a:cubicBezTo>
                    <a:pt x="35815" y="1980"/>
                    <a:pt x="35614" y="1980"/>
                    <a:pt x="35389" y="2081"/>
                  </a:cubicBezTo>
                  <a:cubicBezTo>
                    <a:pt x="34988" y="2181"/>
                    <a:pt x="34562" y="2306"/>
                    <a:pt x="34136" y="2406"/>
                  </a:cubicBezTo>
                  <a:cubicBezTo>
                    <a:pt x="33935" y="2406"/>
                    <a:pt x="33835" y="2406"/>
                    <a:pt x="33634" y="2507"/>
                  </a:cubicBezTo>
                  <a:cubicBezTo>
                    <a:pt x="33108" y="2607"/>
                    <a:pt x="32482" y="2807"/>
                    <a:pt x="31955" y="2933"/>
                  </a:cubicBezTo>
                  <a:cubicBezTo>
                    <a:pt x="31855" y="3033"/>
                    <a:pt x="31855" y="3033"/>
                    <a:pt x="31755" y="3033"/>
                  </a:cubicBezTo>
                  <a:cubicBezTo>
                    <a:pt x="31329" y="3133"/>
                    <a:pt x="30802" y="3334"/>
                    <a:pt x="30276" y="3559"/>
                  </a:cubicBezTo>
                  <a:cubicBezTo>
                    <a:pt x="30176" y="3559"/>
                    <a:pt x="29975" y="3660"/>
                    <a:pt x="29875" y="3660"/>
                  </a:cubicBezTo>
                  <a:cubicBezTo>
                    <a:pt x="29449" y="3760"/>
                    <a:pt x="29123" y="3960"/>
                    <a:pt x="28722" y="4061"/>
                  </a:cubicBezTo>
                  <a:cubicBezTo>
                    <a:pt x="28497" y="4186"/>
                    <a:pt x="28396" y="4186"/>
                    <a:pt x="28196" y="4286"/>
                  </a:cubicBezTo>
                  <a:cubicBezTo>
                    <a:pt x="27870" y="4386"/>
                    <a:pt x="27569" y="4587"/>
                    <a:pt x="27243" y="4687"/>
                  </a:cubicBezTo>
                  <a:cubicBezTo>
                    <a:pt x="27043" y="4812"/>
                    <a:pt x="26842" y="4812"/>
                    <a:pt x="26617" y="4913"/>
                  </a:cubicBezTo>
                  <a:cubicBezTo>
                    <a:pt x="26316" y="5013"/>
                    <a:pt x="26116" y="5213"/>
                    <a:pt x="25790" y="5314"/>
                  </a:cubicBezTo>
                  <a:cubicBezTo>
                    <a:pt x="25589" y="5439"/>
                    <a:pt x="25364" y="5539"/>
                    <a:pt x="25163" y="5640"/>
                  </a:cubicBezTo>
                  <a:cubicBezTo>
                    <a:pt x="24862" y="5740"/>
                    <a:pt x="24637" y="5840"/>
                    <a:pt x="24336" y="6066"/>
                  </a:cubicBezTo>
                  <a:cubicBezTo>
                    <a:pt x="24111" y="6066"/>
                    <a:pt x="24010" y="6166"/>
                    <a:pt x="23810" y="6266"/>
                  </a:cubicBezTo>
                  <a:cubicBezTo>
                    <a:pt x="23484" y="6467"/>
                    <a:pt x="23284" y="6567"/>
                    <a:pt x="22983" y="6792"/>
                  </a:cubicBezTo>
                  <a:cubicBezTo>
                    <a:pt x="22757" y="6792"/>
                    <a:pt x="22657" y="6893"/>
                    <a:pt x="22456" y="6993"/>
                  </a:cubicBezTo>
                  <a:cubicBezTo>
                    <a:pt x="22131" y="7193"/>
                    <a:pt x="21930" y="7319"/>
                    <a:pt x="21604" y="7519"/>
                  </a:cubicBezTo>
                  <a:cubicBezTo>
                    <a:pt x="21504" y="7619"/>
                    <a:pt x="21304" y="7720"/>
                    <a:pt x="21103" y="7820"/>
                  </a:cubicBezTo>
                  <a:cubicBezTo>
                    <a:pt x="20878" y="7945"/>
                    <a:pt x="20577" y="8146"/>
                    <a:pt x="20351" y="8346"/>
                  </a:cubicBezTo>
                  <a:cubicBezTo>
                    <a:pt x="20151" y="8447"/>
                    <a:pt x="20050" y="8572"/>
                    <a:pt x="19850" y="8672"/>
                  </a:cubicBezTo>
                  <a:cubicBezTo>
                    <a:pt x="19624" y="8772"/>
                    <a:pt x="19324" y="8973"/>
                    <a:pt x="19098" y="9198"/>
                  </a:cubicBezTo>
                  <a:cubicBezTo>
                    <a:pt x="18998" y="9299"/>
                    <a:pt x="18797" y="9399"/>
                    <a:pt x="18697" y="9499"/>
                  </a:cubicBezTo>
                  <a:cubicBezTo>
                    <a:pt x="18371" y="9700"/>
                    <a:pt x="18070" y="9925"/>
                    <a:pt x="17745" y="10226"/>
                  </a:cubicBezTo>
                  <a:cubicBezTo>
                    <a:pt x="17644" y="10226"/>
                    <a:pt x="17644" y="10326"/>
                    <a:pt x="17544" y="10326"/>
                  </a:cubicBezTo>
                  <a:cubicBezTo>
                    <a:pt x="17118" y="10652"/>
                    <a:pt x="16817" y="10953"/>
                    <a:pt x="16391" y="11279"/>
                  </a:cubicBezTo>
                  <a:lnTo>
                    <a:pt x="16291" y="11379"/>
                  </a:lnTo>
                  <a:cubicBezTo>
                    <a:pt x="15965" y="11705"/>
                    <a:pt x="15664" y="11905"/>
                    <a:pt x="15339" y="12206"/>
                  </a:cubicBezTo>
                  <a:cubicBezTo>
                    <a:pt x="15238" y="12331"/>
                    <a:pt x="15138" y="12432"/>
                    <a:pt x="15038" y="12532"/>
                  </a:cubicBezTo>
                  <a:cubicBezTo>
                    <a:pt x="14837" y="12732"/>
                    <a:pt x="14612" y="12958"/>
                    <a:pt x="14311" y="13158"/>
                  </a:cubicBezTo>
                  <a:cubicBezTo>
                    <a:pt x="14211" y="13359"/>
                    <a:pt x="14085" y="13459"/>
                    <a:pt x="13985" y="13584"/>
                  </a:cubicBezTo>
                  <a:cubicBezTo>
                    <a:pt x="13785" y="13785"/>
                    <a:pt x="13584" y="13985"/>
                    <a:pt x="13359" y="14211"/>
                  </a:cubicBezTo>
                  <a:cubicBezTo>
                    <a:pt x="13258" y="14311"/>
                    <a:pt x="13158" y="14512"/>
                    <a:pt x="13058" y="14612"/>
                  </a:cubicBezTo>
                  <a:cubicBezTo>
                    <a:pt x="12832" y="14838"/>
                    <a:pt x="12632" y="15038"/>
                    <a:pt x="12431" y="15239"/>
                  </a:cubicBezTo>
                  <a:cubicBezTo>
                    <a:pt x="12331" y="15464"/>
                    <a:pt x="12206" y="15564"/>
                    <a:pt x="12106" y="15665"/>
                  </a:cubicBezTo>
                  <a:cubicBezTo>
                    <a:pt x="11905" y="15865"/>
                    <a:pt x="11805" y="16191"/>
                    <a:pt x="11579" y="16391"/>
                  </a:cubicBezTo>
                  <a:cubicBezTo>
                    <a:pt x="11479" y="16492"/>
                    <a:pt x="11379" y="16592"/>
                    <a:pt x="11278" y="16818"/>
                  </a:cubicBezTo>
                  <a:cubicBezTo>
                    <a:pt x="11078" y="17018"/>
                    <a:pt x="10852" y="17219"/>
                    <a:pt x="10752" y="17444"/>
                  </a:cubicBezTo>
                  <a:cubicBezTo>
                    <a:pt x="10652" y="17645"/>
                    <a:pt x="10552" y="17745"/>
                    <a:pt x="10451" y="17970"/>
                  </a:cubicBezTo>
                  <a:cubicBezTo>
                    <a:pt x="10226" y="18171"/>
                    <a:pt x="10025" y="18371"/>
                    <a:pt x="9925" y="18597"/>
                  </a:cubicBezTo>
                  <a:cubicBezTo>
                    <a:pt x="9825" y="18797"/>
                    <a:pt x="9699" y="18898"/>
                    <a:pt x="9599" y="19098"/>
                  </a:cubicBezTo>
                  <a:cubicBezTo>
                    <a:pt x="9399" y="19324"/>
                    <a:pt x="9298" y="19625"/>
                    <a:pt x="9073" y="19850"/>
                  </a:cubicBezTo>
                  <a:cubicBezTo>
                    <a:pt x="9073" y="19950"/>
                    <a:pt x="8973" y="20151"/>
                    <a:pt x="8872" y="20251"/>
                  </a:cubicBezTo>
                  <a:cubicBezTo>
                    <a:pt x="8672" y="20577"/>
                    <a:pt x="8572" y="20777"/>
                    <a:pt x="8346" y="21103"/>
                  </a:cubicBezTo>
                  <a:cubicBezTo>
                    <a:pt x="8246" y="21204"/>
                    <a:pt x="8246" y="21304"/>
                    <a:pt x="8146" y="21404"/>
                  </a:cubicBezTo>
                  <a:cubicBezTo>
                    <a:pt x="7945" y="21830"/>
                    <a:pt x="7720" y="22231"/>
                    <a:pt x="7519" y="22657"/>
                  </a:cubicBezTo>
                  <a:cubicBezTo>
                    <a:pt x="1454" y="34136"/>
                    <a:pt x="0" y="49174"/>
                    <a:pt x="201" y="65464"/>
                  </a:cubicBezTo>
                  <a:cubicBezTo>
                    <a:pt x="609" y="99776"/>
                    <a:pt x="23299" y="102571"/>
                    <a:pt x="51997" y="102571"/>
                  </a:cubicBezTo>
                  <a:cubicBezTo>
                    <a:pt x="53275" y="102571"/>
                    <a:pt x="54565" y="102566"/>
                    <a:pt x="55865" y="102557"/>
                  </a:cubicBezTo>
                  <a:cubicBezTo>
                    <a:pt x="86266" y="102232"/>
                    <a:pt x="111003" y="100352"/>
                    <a:pt x="110577" y="64537"/>
                  </a:cubicBezTo>
                  <a:cubicBezTo>
                    <a:pt x="110377" y="48773"/>
                    <a:pt x="108823" y="34462"/>
                    <a:pt x="103058" y="23384"/>
                  </a:cubicBezTo>
                  <a:cubicBezTo>
                    <a:pt x="103058" y="23284"/>
                    <a:pt x="102958" y="23284"/>
                    <a:pt x="102958" y="23284"/>
                  </a:cubicBezTo>
                  <a:cubicBezTo>
                    <a:pt x="102758" y="22858"/>
                    <a:pt x="102557" y="22457"/>
                    <a:pt x="102332" y="22131"/>
                  </a:cubicBezTo>
                  <a:cubicBezTo>
                    <a:pt x="102332" y="22031"/>
                    <a:pt x="102231" y="21930"/>
                    <a:pt x="102131" y="21830"/>
                  </a:cubicBezTo>
                  <a:cubicBezTo>
                    <a:pt x="102031" y="21504"/>
                    <a:pt x="101805" y="21204"/>
                    <a:pt x="101605" y="20878"/>
                  </a:cubicBezTo>
                  <a:cubicBezTo>
                    <a:pt x="101605" y="20677"/>
                    <a:pt x="101505" y="20577"/>
                    <a:pt x="101404" y="20477"/>
                  </a:cubicBezTo>
                  <a:cubicBezTo>
                    <a:pt x="101179" y="20151"/>
                    <a:pt x="101078" y="19950"/>
                    <a:pt x="100878" y="19625"/>
                  </a:cubicBezTo>
                  <a:cubicBezTo>
                    <a:pt x="100778" y="19524"/>
                    <a:pt x="100677" y="19324"/>
                    <a:pt x="100552" y="19224"/>
                  </a:cubicBezTo>
                  <a:cubicBezTo>
                    <a:pt x="100452" y="18998"/>
                    <a:pt x="100251" y="18697"/>
                    <a:pt x="100051" y="18472"/>
                  </a:cubicBezTo>
                  <a:cubicBezTo>
                    <a:pt x="99926" y="18371"/>
                    <a:pt x="99825" y="18171"/>
                    <a:pt x="99725" y="18071"/>
                  </a:cubicBezTo>
                  <a:cubicBezTo>
                    <a:pt x="99625" y="17745"/>
                    <a:pt x="99424" y="17544"/>
                    <a:pt x="99199" y="17344"/>
                  </a:cubicBezTo>
                  <a:cubicBezTo>
                    <a:pt x="99098" y="17219"/>
                    <a:pt x="98998" y="17018"/>
                    <a:pt x="98898" y="16918"/>
                  </a:cubicBezTo>
                  <a:cubicBezTo>
                    <a:pt x="98672" y="16717"/>
                    <a:pt x="98572" y="16391"/>
                    <a:pt x="98372" y="16191"/>
                  </a:cubicBezTo>
                  <a:cubicBezTo>
                    <a:pt x="98271" y="16091"/>
                    <a:pt x="98171" y="15865"/>
                    <a:pt x="98046" y="15765"/>
                  </a:cubicBezTo>
                  <a:cubicBezTo>
                    <a:pt x="97845" y="15564"/>
                    <a:pt x="97645" y="15239"/>
                    <a:pt x="97319" y="15038"/>
                  </a:cubicBezTo>
                  <a:cubicBezTo>
                    <a:pt x="97319" y="14938"/>
                    <a:pt x="97219" y="14838"/>
                    <a:pt x="97119" y="14712"/>
                  </a:cubicBezTo>
                  <a:cubicBezTo>
                    <a:pt x="96492" y="13985"/>
                    <a:pt x="95765" y="13359"/>
                    <a:pt x="95139" y="12632"/>
                  </a:cubicBezTo>
                  <a:cubicBezTo>
                    <a:pt x="95038" y="12532"/>
                    <a:pt x="94913" y="12532"/>
                    <a:pt x="94813" y="12432"/>
                  </a:cubicBezTo>
                  <a:cubicBezTo>
                    <a:pt x="94512" y="12206"/>
                    <a:pt x="94286" y="11905"/>
                    <a:pt x="94086" y="11705"/>
                  </a:cubicBezTo>
                  <a:cubicBezTo>
                    <a:pt x="93885" y="11579"/>
                    <a:pt x="93785" y="11479"/>
                    <a:pt x="93660" y="11379"/>
                  </a:cubicBezTo>
                  <a:cubicBezTo>
                    <a:pt x="93359" y="11178"/>
                    <a:pt x="93159" y="10953"/>
                    <a:pt x="92933" y="10752"/>
                  </a:cubicBezTo>
                  <a:cubicBezTo>
                    <a:pt x="92733" y="10652"/>
                    <a:pt x="92632" y="10552"/>
                    <a:pt x="92532" y="10452"/>
                  </a:cubicBezTo>
                  <a:cubicBezTo>
                    <a:pt x="92206" y="10226"/>
                    <a:pt x="92006" y="10026"/>
                    <a:pt x="91780" y="9825"/>
                  </a:cubicBezTo>
                  <a:cubicBezTo>
                    <a:pt x="91580" y="9700"/>
                    <a:pt x="91479" y="9599"/>
                    <a:pt x="91279" y="9499"/>
                  </a:cubicBezTo>
                  <a:cubicBezTo>
                    <a:pt x="91053" y="9299"/>
                    <a:pt x="90853" y="9198"/>
                    <a:pt x="90527" y="8973"/>
                  </a:cubicBezTo>
                  <a:cubicBezTo>
                    <a:pt x="90427" y="8873"/>
                    <a:pt x="90226" y="8772"/>
                    <a:pt x="90126" y="8672"/>
                  </a:cubicBezTo>
                  <a:cubicBezTo>
                    <a:pt x="89800" y="8447"/>
                    <a:pt x="89499" y="8346"/>
                    <a:pt x="89274" y="8146"/>
                  </a:cubicBezTo>
                  <a:cubicBezTo>
                    <a:pt x="89073" y="8046"/>
                    <a:pt x="88973" y="7945"/>
                    <a:pt x="88773" y="7820"/>
                  </a:cubicBezTo>
                  <a:cubicBezTo>
                    <a:pt x="88447" y="7619"/>
                    <a:pt x="88246" y="7519"/>
                    <a:pt x="87920" y="7319"/>
                  </a:cubicBezTo>
                  <a:cubicBezTo>
                    <a:pt x="87720" y="7193"/>
                    <a:pt x="87620" y="7093"/>
                    <a:pt x="87519" y="7093"/>
                  </a:cubicBezTo>
                  <a:cubicBezTo>
                    <a:pt x="86567" y="6567"/>
                    <a:pt x="85640" y="6066"/>
                    <a:pt x="84687" y="5640"/>
                  </a:cubicBezTo>
                  <a:cubicBezTo>
                    <a:pt x="84587" y="5539"/>
                    <a:pt x="84387" y="5539"/>
                    <a:pt x="84261" y="5439"/>
                  </a:cubicBezTo>
                  <a:cubicBezTo>
                    <a:pt x="83961" y="5213"/>
                    <a:pt x="83534" y="5113"/>
                    <a:pt x="83234" y="4913"/>
                  </a:cubicBezTo>
                  <a:cubicBezTo>
                    <a:pt x="83008" y="4913"/>
                    <a:pt x="82808" y="4812"/>
                    <a:pt x="82607" y="4687"/>
                  </a:cubicBezTo>
                  <a:cubicBezTo>
                    <a:pt x="82281" y="4587"/>
                    <a:pt x="81981" y="4487"/>
                    <a:pt x="81655" y="4286"/>
                  </a:cubicBezTo>
                  <a:cubicBezTo>
                    <a:pt x="81454" y="4286"/>
                    <a:pt x="81254" y="4186"/>
                    <a:pt x="81028" y="4061"/>
                  </a:cubicBezTo>
                  <a:cubicBezTo>
                    <a:pt x="80727" y="3960"/>
                    <a:pt x="80402" y="3860"/>
                    <a:pt x="80101" y="3760"/>
                  </a:cubicBezTo>
                  <a:cubicBezTo>
                    <a:pt x="79875" y="3660"/>
                    <a:pt x="79675" y="3559"/>
                    <a:pt x="79474" y="3559"/>
                  </a:cubicBezTo>
                  <a:cubicBezTo>
                    <a:pt x="79148" y="3434"/>
                    <a:pt x="78747" y="3334"/>
                    <a:pt x="78422" y="3233"/>
                  </a:cubicBezTo>
                  <a:cubicBezTo>
                    <a:pt x="78221" y="3133"/>
                    <a:pt x="77996" y="3033"/>
                    <a:pt x="77795" y="3033"/>
                  </a:cubicBezTo>
                  <a:cubicBezTo>
                    <a:pt x="77494" y="2933"/>
                    <a:pt x="77068" y="2807"/>
                    <a:pt x="76742" y="2707"/>
                  </a:cubicBezTo>
                  <a:cubicBezTo>
                    <a:pt x="76542" y="2607"/>
                    <a:pt x="76341" y="2507"/>
                    <a:pt x="76016" y="2507"/>
                  </a:cubicBezTo>
                  <a:cubicBezTo>
                    <a:pt x="75715" y="2406"/>
                    <a:pt x="75289" y="2306"/>
                    <a:pt x="74863" y="2181"/>
                  </a:cubicBezTo>
                  <a:cubicBezTo>
                    <a:pt x="74662" y="2181"/>
                    <a:pt x="74462" y="2081"/>
                    <a:pt x="74362" y="2081"/>
                  </a:cubicBezTo>
                  <a:cubicBezTo>
                    <a:pt x="73735" y="1880"/>
                    <a:pt x="73108" y="1780"/>
                    <a:pt x="72482" y="1680"/>
                  </a:cubicBezTo>
                  <a:cubicBezTo>
                    <a:pt x="71855" y="1554"/>
                    <a:pt x="71229" y="1354"/>
                    <a:pt x="70602" y="1254"/>
                  </a:cubicBezTo>
                  <a:cubicBezTo>
                    <a:pt x="70377" y="1254"/>
                    <a:pt x="70176" y="1254"/>
                    <a:pt x="69976" y="1153"/>
                  </a:cubicBezTo>
                  <a:cubicBezTo>
                    <a:pt x="69549" y="1153"/>
                    <a:pt x="69123" y="1053"/>
                    <a:pt x="68597" y="928"/>
                  </a:cubicBezTo>
                  <a:cubicBezTo>
                    <a:pt x="68397" y="928"/>
                    <a:pt x="68096" y="928"/>
                    <a:pt x="67870" y="827"/>
                  </a:cubicBezTo>
                  <a:cubicBezTo>
                    <a:pt x="67469" y="827"/>
                    <a:pt x="67043" y="727"/>
                    <a:pt x="66617" y="727"/>
                  </a:cubicBezTo>
                  <a:cubicBezTo>
                    <a:pt x="66316" y="627"/>
                    <a:pt x="66091" y="627"/>
                    <a:pt x="65790" y="627"/>
                  </a:cubicBezTo>
                  <a:cubicBezTo>
                    <a:pt x="65364" y="527"/>
                    <a:pt x="64963" y="527"/>
                    <a:pt x="64537" y="426"/>
                  </a:cubicBezTo>
                  <a:lnTo>
                    <a:pt x="63710" y="426"/>
                  </a:lnTo>
                  <a:cubicBezTo>
                    <a:pt x="63284" y="301"/>
                    <a:pt x="62858" y="301"/>
                    <a:pt x="62457" y="301"/>
                  </a:cubicBezTo>
                  <a:cubicBezTo>
                    <a:pt x="62131" y="301"/>
                    <a:pt x="61830" y="201"/>
                    <a:pt x="61504" y="201"/>
                  </a:cubicBezTo>
                  <a:cubicBezTo>
                    <a:pt x="61078" y="201"/>
                    <a:pt x="60677" y="201"/>
                    <a:pt x="60151" y="101"/>
                  </a:cubicBezTo>
                  <a:lnTo>
                    <a:pt x="59324" y="101"/>
                  </a:lnTo>
                  <a:cubicBezTo>
                    <a:pt x="58798" y="101"/>
                    <a:pt x="58271" y="101"/>
                    <a:pt x="57745" y="0"/>
                  </a:cubicBezTo>
                  <a:close/>
                </a:path>
              </a:pathLst>
            </a:custGeom>
            <a:solidFill>
              <a:srgbClr val="E1F4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8" name="Google Shape;4188;p65"/>
            <p:cNvSpPr/>
            <p:nvPr/>
          </p:nvSpPr>
          <p:spPr>
            <a:xfrm>
              <a:off x="5843278" y="2500325"/>
              <a:ext cx="1814083" cy="1676299"/>
            </a:xfrm>
            <a:custGeom>
              <a:avLst/>
              <a:gdLst/>
              <a:ahLst/>
              <a:cxnLst/>
              <a:rect l="l" t="t" r="r" b="b"/>
              <a:pathLst>
                <a:path w="111004" h="102573" extrusionOk="0">
                  <a:moveTo>
                    <a:pt x="54712" y="1"/>
                  </a:moveTo>
                  <a:cubicBezTo>
                    <a:pt x="53885" y="1"/>
                    <a:pt x="53158" y="1"/>
                    <a:pt x="52432" y="101"/>
                  </a:cubicBezTo>
                  <a:lnTo>
                    <a:pt x="50126" y="101"/>
                  </a:lnTo>
                  <a:cubicBezTo>
                    <a:pt x="49800" y="101"/>
                    <a:pt x="49599" y="201"/>
                    <a:pt x="49299" y="201"/>
                  </a:cubicBezTo>
                  <a:lnTo>
                    <a:pt x="47920" y="201"/>
                  </a:lnTo>
                  <a:cubicBezTo>
                    <a:pt x="47620" y="327"/>
                    <a:pt x="47419" y="327"/>
                    <a:pt x="47093" y="327"/>
                  </a:cubicBezTo>
                  <a:cubicBezTo>
                    <a:pt x="46667" y="327"/>
                    <a:pt x="46266" y="427"/>
                    <a:pt x="45840" y="427"/>
                  </a:cubicBezTo>
                  <a:cubicBezTo>
                    <a:pt x="45539" y="427"/>
                    <a:pt x="45213" y="427"/>
                    <a:pt x="44913" y="527"/>
                  </a:cubicBezTo>
                  <a:cubicBezTo>
                    <a:pt x="44587" y="527"/>
                    <a:pt x="44161" y="627"/>
                    <a:pt x="43760" y="627"/>
                  </a:cubicBezTo>
                  <a:cubicBezTo>
                    <a:pt x="43434" y="627"/>
                    <a:pt x="43234" y="728"/>
                    <a:pt x="42908" y="728"/>
                  </a:cubicBezTo>
                  <a:cubicBezTo>
                    <a:pt x="42507" y="728"/>
                    <a:pt x="42181" y="828"/>
                    <a:pt x="41780" y="828"/>
                  </a:cubicBezTo>
                  <a:cubicBezTo>
                    <a:pt x="41454" y="953"/>
                    <a:pt x="41254" y="953"/>
                    <a:pt x="40928" y="1054"/>
                  </a:cubicBezTo>
                  <a:cubicBezTo>
                    <a:pt x="40527" y="1054"/>
                    <a:pt x="40201" y="1154"/>
                    <a:pt x="39775" y="1154"/>
                  </a:cubicBezTo>
                  <a:cubicBezTo>
                    <a:pt x="39574" y="1254"/>
                    <a:pt x="39274" y="1254"/>
                    <a:pt x="39048" y="1354"/>
                  </a:cubicBezTo>
                  <a:cubicBezTo>
                    <a:pt x="38647" y="1354"/>
                    <a:pt x="38321" y="1455"/>
                    <a:pt x="37895" y="1580"/>
                  </a:cubicBezTo>
                  <a:cubicBezTo>
                    <a:pt x="37695" y="1580"/>
                    <a:pt x="37394" y="1680"/>
                    <a:pt x="37168" y="1680"/>
                  </a:cubicBezTo>
                  <a:cubicBezTo>
                    <a:pt x="36767" y="1780"/>
                    <a:pt x="36441" y="1881"/>
                    <a:pt x="36015" y="1881"/>
                  </a:cubicBezTo>
                  <a:cubicBezTo>
                    <a:pt x="35815" y="1981"/>
                    <a:pt x="35614" y="1981"/>
                    <a:pt x="35389" y="2081"/>
                  </a:cubicBezTo>
                  <a:cubicBezTo>
                    <a:pt x="34988" y="2206"/>
                    <a:pt x="34562" y="2307"/>
                    <a:pt x="34136" y="2407"/>
                  </a:cubicBezTo>
                  <a:cubicBezTo>
                    <a:pt x="33935" y="2407"/>
                    <a:pt x="33835" y="2507"/>
                    <a:pt x="33634" y="2507"/>
                  </a:cubicBezTo>
                  <a:cubicBezTo>
                    <a:pt x="33108" y="2708"/>
                    <a:pt x="32482" y="2833"/>
                    <a:pt x="31955" y="3034"/>
                  </a:cubicBezTo>
                  <a:lnTo>
                    <a:pt x="31755" y="3034"/>
                  </a:lnTo>
                  <a:cubicBezTo>
                    <a:pt x="31329" y="3234"/>
                    <a:pt x="30802" y="3334"/>
                    <a:pt x="30276" y="3560"/>
                  </a:cubicBezTo>
                  <a:cubicBezTo>
                    <a:pt x="30176" y="3560"/>
                    <a:pt x="29975" y="3660"/>
                    <a:pt x="29875" y="3760"/>
                  </a:cubicBezTo>
                  <a:cubicBezTo>
                    <a:pt x="29449" y="3861"/>
                    <a:pt x="29123" y="3961"/>
                    <a:pt x="28722" y="4086"/>
                  </a:cubicBezTo>
                  <a:cubicBezTo>
                    <a:pt x="28497" y="4186"/>
                    <a:pt x="28396" y="4287"/>
                    <a:pt x="28196" y="4287"/>
                  </a:cubicBezTo>
                  <a:cubicBezTo>
                    <a:pt x="27870" y="4487"/>
                    <a:pt x="27569" y="4587"/>
                    <a:pt x="27243" y="4713"/>
                  </a:cubicBezTo>
                  <a:cubicBezTo>
                    <a:pt x="27043" y="4813"/>
                    <a:pt x="26842" y="4913"/>
                    <a:pt x="26617" y="5013"/>
                  </a:cubicBezTo>
                  <a:cubicBezTo>
                    <a:pt x="26316" y="5114"/>
                    <a:pt x="26116" y="5214"/>
                    <a:pt x="25790" y="5339"/>
                  </a:cubicBezTo>
                  <a:cubicBezTo>
                    <a:pt x="25589" y="5440"/>
                    <a:pt x="25364" y="5540"/>
                    <a:pt x="25163" y="5640"/>
                  </a:cubicBezTo>
                  <a:cubicBezTo>
                    <a:pt x="24862" y="5740"/>
                    <a:pt x="24637" y="5966"/>
                    <a:pt x="24336" y="6066"/>
                  </a:cubicBezTo>
                  <a:cubicBezTo>
                    <a:pt x="24111" y="6166"/>
                    <a:pt x="24010" y="6267"/>
                    <a:pt x="23810" y="6367"/>
                  </a:cubicBezTo>
                  <a:cubicBezTo>
                    <a:pt x="23484" y="6467"/>
                    <a:pt x="23284" y="6592"/>
                    <a:pt x="22983" y="6793"/>
                  </a:cubicBezTo>
                  <a:cubicBezTo>
                    <a:pt x="22757" y="6893"/>
                    <a:pt x="22657" y="6993"/>
                    <a:pt x="22456" y="7094"/>
                  </a:cubicBezTo>
                  <a:cubicBezTo>
                    <a:pt x="22131" y="7219"/>
                    <a:pt x="21930" y="7420"/>
                    <a:pt x="21604" y="7520"/>
                  </a:cubicBezTo>
                  <a:cubicBezTo>
                    <a:pt x="21504" y="7620"/>
                    <a:pt x="21304" y="7720"/>
                    <a:pt x="21103" y="7846"/>
                  </a:cubicBezTo>
                  <a:cubicBezTo>
                    <a:pt x="20878" y="8046"/>
                    <a:pt x="20577" y="8146"/>
                    <a:pt x="20351" y="8347"/>
                  </a:cubicBezTo>
                  <a:cubicBezTo>
                    <a:pt x="20151" y="8472"/>
                    <a:pt x="20050" y="8572"/>
                    <a:pt x="19850" y="8673"/>
                  </a:cubicBezTo>
                  <a:cubicBezTo>
                    <a:pt x="19624" y="8873"/>
                    <a:pt x="19324" y="8973"/>
                    <a:pt x="19098" y="9199"/>
                  </a:cubicBezTo>
                  <a:cubicBezTo>
                    <a:pt x="18998" y="9299"/>
                    <a:pt x="18797" y="9399"/>
                    <a:pt x="18697" y="9500"/>
                  </a:cubicBezTo>
                  <a:cubicBezTo>
                    <a:pt x="18371" y="9725"/>
                    <a:pt x="18070" y="10026"/>
                    <a:pt x="17745" y="10227"/>
                  </a:cubicBezTo>
                  <a:cubicBezTo>
                    <a:pt x="17644" y="10227"/>
                    <a:pt x="17644" y="10352"/>
                    <a:pt x="17544" y="10352"/>
                  </a:cubicBezTo>
                  <a:cubicBezTo>
                    <a:pt x="17118" y="10653"/>
                    <a:pt x="16817" y="10978"/>
                    <a:pt x="16391" y="11279"/>
                  </a:cubicBezTo>
                  <a:lnTo>
                    <a:pt x="16291" y="11379"/>
                  </a:lnTo>
                  <a:cubicBezTo>
                    <a:pt x="15965" y="11705"/>
                    <a:pt x="15664" y="12006"/>
                    <a:pt x="15339" y="12232"/>
                  </a:cubicBezTo>
                  <a:cubicBezTo>
                    <a:pt x="15238" y="12332"/>
                    <a:pt x="15138" y="12432"/>
                    <a:pt x="15038" y="12532"/>
                  </a:cubicBezTo>
                  <a:cubicBezTo>
                    <a:pt x="14837" y="12733"/>
                    <a:pt x="14612" y="13059"/>
                    <a:pt x="14311" y="13259"/>
                  </a:cubicBezTo>
                  <a:cubicBezTo>
                    <a:pt x="14211" y="13359"/>
                    <a:pt x="14085" y="13485"/>
                    <a:pt x="13985" y="13585"/>
                  </a:cubicBezTo>
                  <a:cubicBezTo>
                    <a:pt x="13785" y="13785"/>
                    <a:pt x="13584" y="13986"/>
                    <a:pt x="13359" y="14312"/>
                  </a:cubicBezTo>
                  <a:lnTo>
                    <a:pt x="13058" y="14613"/>
                  </a:lnTo>
                  <a:cubicBezTo>
                    <a:pt x="12832" y="14838"/>
                    <a:pt x="12632" y="15039"/>
                    <a:pt x="12431" y="15364"/>
                  </a:cubicBezTo>
                  <a:cubicBezTo>
                    <a:pt x="12331" y="15465"/>
                    <a:pt x="12206" y="15565"/>
                    <a:pt x="12106" y="15765"/>
                  </a:cubicBezTo>
                  <a:cubicBezTo>
                    <a:pt x="11905" y="15991"/>
                    <a:pt x="11805" y="16191"/>
                    <a:pt x="11579" y="16392"/>
                  </a:cubicBezTo>
                  <a:cubicBezTo>
                    <a:pt x="11479" y="16492"/>
                    <a:pt x="11379" y="16718"/>
                    <a:pt x="11278" y="16818"/>
                  </a:cubicBezTo>
                  <a:cubicBezTo>
                    <a:pt x="11078" y="17019"/>
                    <a:pt x="10852" y="17244"/>
                    <a:pt x="10752" y="17545"/>
                  </a:cubicBezTo>
                  <a:cubicBezTo>
                    <a:pt x="10652" y="17645"/>
                    <a:pt x="10552" y="17745"/>
                    <a:pt x="10451" y="17971"/>
                  </a:cubicBezTo>
                  <a:cubicBezTo>
                    <a:pt x="10226" y="18171"/>
                    <a:pt x="10025" y="18372"/>
                    <a:pt x="9925" y="18698"/>
                  </a:cubicBezTo>
                  <a:cubicBezTo>
                    <a:pt x="9825" y="18798"/>
                    <a:pt x="9699" y="18898"/>
                    <a:pt x="9599" y="19124"/>
                  </a:cubicBezTo>
                  <a:cubicBezTo>
                    <a:pt x="9399" y="19324"/>
                    <a:pt x="9298" y="19625"/>
                    <a:pt x="9073" y="19851"/>
                  </a:cubicBezTo>
                  <a:cubicBezTo>
                    <a:pt x="9073" y="20051"/>
                    <a:pt x="8973" y="20151"/>
                    <a:pt x="8872" y="20252"/>
                  </a:cubicBezTo>
                  <a:cubicBezTo>
                    <a:pt x="8672" y="20577"/>
                    <a:pt x="8572" y="20878"/>
                    <a:pt x="8346" y="21204"/>
                  </a:cubicBezTo>
                  <a:cubicBezTo>
                    <a:pt x="8246" y="21304"/>
                    <a:pt x="8246" y="21405"/>
                    <a:pt x="8146" y="21505"/>
                  </a:cubicBezTo>
                  <a:cubicBezTo>
                    <a:pt x="7945" y="21831"/>
                    <a:pt x="7720" y="22257"/>
                    <a:pt x="7519" y="22658"/>
                  </a:cubicBezTo>
                  <a:cubicBezTo>
                    <a:pt x="1454" y="34262"/>
                    <a:pt x="0" y="49199"/>
                    <a:pt x="201" y="65490"/>
                  </a:cubicBezTo>
                  <a:cubicBezTo>
                    <a:pt x="608" y="99826"/>
                    <a:pt x="23235" y="102573"/>
                    <a:pt x="51876" y="102573"/>
                  </a:cubicBezTo>
                  <a:cubicBezTo>
                    <a:pt x="53194" y="102573"/>
                    <a:pt x="54524" y="102567"/>
                    <a:pt x="55865" y="102558"/>
                  </a:cubicBezTo>
                  <a:cubicBezTo>
                    <a:pt x="86266" y="102232"/>
                    <a:pt x="111003" y="100352"/>
                    <a:pt x="110577" y="64538"/>
                  </a:cubicBezTo>
                  <a:cubicBezTo>
                    <a:pt x="110377" y="48873"/>
                    <a:pt x="108823" y="34563"/>
                    <a:pt x="103058" y="23385"/>
                  </a:cubicBezTo>
                  <a:lnTo>
                    <a:pt x="102958" y="23284"/>
                  </a:lnTo>
                  <a:cubicBezTo>
                    <a:pt x="102758" y="22883"/>
                    <a:pt x="102557" y="22557"/>
                    <a:pt x="102332" y="22131"/>
                  </a:cubicBezTo>
                  <a:cubicBezTo>
                    <a:pt x="102332" y="22031"/>
                    <a:pt x="102231" y="21931"/>
                    <a:pt x="102131" y="21831"/>
                  </a:cubicBezTo>
                  <a:cubicBezTo>
                    <a:pt x="102031" y="21505"/>
                    <a:pt x="101805" y="21204"/>
                    <a:pt x="101605" y="20878"/>
                  </a:cubicBezTo>
                  <a:cubicBezTo>
                    <a:pt x="101605" y="20778"/>
                    <a:pt x="101505" y="20577"/>
                    <a:pt x="101404" y="20477"/>
                  </a:cubicBezTo>
                  <a:cubicBezTo>
                    <a:pt x="101179" y="20252"/>
                    <a:pt x="101078" y="19951"/>
                    <a:pt x="100878" y="19750"/>
                  </a:cubicBezTo>
                  <a:cubicBezTo>
                    <a:pt x="100778" y="19525"/>
                    <a:pt x="100677" y="19425"/>
                    <a:pt x="100552" y="19224"/>
                  </a:cubicBezTo>
                  <a:cubicBezTo>
                    <a:pt x="100452" y="18999"/>
                    <a:pt x="100251" y="18798"/>
                    <a:pt x="100051" y="18497"/>
                  </a:cubicBezTo>
                  <a:cubicBezTo>
                    <a:pt x="99926" y="18372"/>
                    <a:pt x="99825" y="18171"/>
                    <a:pt x="99725" y="18071"/>
                  </a:cubicBezTo>
                  <a:cubicBezTo>
                    <a:pt x="99625" y="17871"/>
                    <a:pt x="99424" y="17545"/>
                    <a:pt x="99199" y="17344"/>
                  </a:cubicBezTo>
                  <a:cubicBezTo>
                    <a:pt x="99098" y="17244"/>
                    <a:pt x="98998" y="17019"/>
                    <a:pt x="98898" y="16918"/>
                  </a:cubicBezTo>
                  <a:cubicBezTo>
                    <a:pt x="98672" y="16718"/>
                    <a:pt x="98572" y="16492"/>
                    <a:pt x="98372" y="16191"/>
                  </a:cubicBezTo>
                  <a:lnTo>
                    <a:pt x="98046" y="15866"/>
                  </a:lnTo>
                  <a:cubicBezTo>
                    <a:pt x="97845" y="15565"/>
                    <a:pt x="97645" y="15364"/>
                    <a:pt x="97319" y="15039"/>
                  </a:cubicBezTo>
                  <a:cubicBezTo>
                    <a:pt x="97319" y="14938"/>
                    <a:pt x="97219" y="14838"/>
                    <a:pt x="97119" y="14738"/>
                  </a:cubicBezTo>
                  <a:cubicBezTo>
                    <a:pt x="96492" y="14111"/>
                    <a:pt x="95765" y="13359"/>
                    <a:pt x="95139" y="12733"/>
                  </a:cubicBezTo>
                  <a:cubicBezTo>
                    <a:pt x="95038" y="12633"/>
                    <a:pt x="94913" y="12532"/>
                    <a:pt x="94813" y="12432"/>
                  </a:cubicBezTo>
                  <a:cubicBezTo>
                    <a:pt x="94512" y="12232"/>
                    <a:pt x="94286" y="12006"/>
                    <a:pt x="94086" y="11705"/>
                  </a:cubicBezTo>
                  <a:cubicBezTo>
                    <a:pt x="93885" y="11605"/>
                    <a:pt x="93785" y="11480"/>
                    <a:pt x="93660" y="11379"/>
                  </a:cubicBezTo>
                  <a:cubicBezTo>
                    <a:pt x="93359" y="11179"/>
                    <a:pt x="93159" y="10978"/>
                    <a:pt x="92933" y="10753"/>
                  </a:cubicBezTo>
                  <a:cubicBezTo>
                    <a:pt x="92733" y="10653"/>
                    <a:pt x="92632" y="10552"/>
                    <a:pt x="92532" y="10452"/>
                  </a:cubicBezTo>
                  <a:cubicBezTo>
                    <a:pt x="92206" y="10227"/>
                    <a:pt x="92006" y="10126"/>
                    <a:pt x="91780" y="9926"/>
                  </a:cubicBezTo>
                  <a:cubicBezTo>
                    <a:pt x="91580" y="9826"/>
                    <a:pt x="91479" y="9725"/>
                    <a:pt x="91279" y="9500"/>
                  </a:cubicBezTo>
                  <a:cubicBezTo>
                    <a:pt x="91053" y="9399"/>
                    <a:pt x="90853" y="9199"/>
                    <a:pt x="90527" y="8973"/>
                  </a:cubicBezTo>
                  <a:cubicBezTo>
                    <a:pt x="90427" y="8873"/>
                    <a:pt x="90226" y="8773"/>
                    <a:pt x="90126" y="8673"/>
                  </a:cubicBezTo>
                  <a:cubicBezTo>
                    <a:pt x="89800" y="8572"/>
                    <a:pt x="89499" y="8347"/>
                    <a:pt x="89274" y="8146"/>
                  </a:cubicBezTo>
                  <a:cubicBezTo>
                    <a:pt x="89073" y="8046"/>
                    <a:pt x="88973" y="7946"/>
                    <a:pt x="88773" y="7846"/>
                  </a:cubicBezTo>
                  <a:cubicBezTo>
                    <a:pt x="88447" y="7720"/>
                    <a:pt x="88246" y="7520"/>
                    <a:pt x="87920" y="7319"/>
                  </a:cubicBezTo>
                  <a:cubicBezTo>
                    <a:pt x="87720" y="7219"/>
                    <a:pt x="87620" y="7219"/>
                    <a:pt x="87519" y="7094"/>
                  </a:cubicBezTo>
                  <a:cubicBezTo>
                    <a:pt x="86567" y="6592"/>
                    <a:pt x="85640" y="6066"/>
                    <a:pt x="84687" y="5640"/>
                  </a:cubicBezTo>
                  <a:cubicBezTo>
                    <a:pt x="84587" y="5540"/>
                    <a:pt x="84387" y="5540"/>
                    <a:pt x="84261" y="5440"/>
                  </a:cubicBezTo>
                  <a:cubicBezTo>
                    <a:pt x="83961" y="5339"/>
                    <a:pt x="83534" y="5114"/>
                    <a:pt x="83234" y="5013"/>
                  </a:cubicBezTo>
                  <a:cubicBezTo>
                    <a:pt x="83008" y="4913"/>
                    <a:pt x="82808" y="4813"/>
                    <a:pt x="82607" y="4713"/>
                  </a:cubicBezTo>
                  <a:cubicBezTo>
                    <a:pt x="82281" y="4587"/>
                    <a:pt x="81981" y="4487"/>
                    <a:pt x="81655" y="4387"/>
                  </a:cubicBezTo>
                  <a:cubicBezTo>
                    <a:pt x="81454" y="4287"/>
                    <a:pt x="81254" y="4186"/>
                    <a:pt x="81028" y="4086"/>
                  </a:cubicBezTo>
                  <a:cubicBezTo>
                    <a:pt x="80727" y="3961"/>
                    <a:pt x="80402" y="3861"/>
                    <a:pt x="80101" y="3760"/>
                  </a:cubicBezTo>
                  <a:cubicBezTo>
                    <a:pt x="79875" y="3660"/>
                    <a:pt x="79675" y="3660"/>
                    <a:pt x="79474" y="3560"/>
                  </a:cubicBezTo>
                  <a:cubicBezTo>
                    <a:pt x="79148" y="3460"/>
                    <a:pt x="78747" y="3334"/>
                    <a:pt x="78422" y="3234"/>
                  </a:cubicBezTo>
                  <a:cubicBezTo>
                    <a:pt x="78221" y="3134"/>
                    <a:pt x="77996" y="3134"/>
                    <a:pt x="77795" y="3034"/>
                  </a:cubicBezTo>
                  <a:cubicBezTo>
                    <a:pt x="77494" y="2933"/>
                    <a:pt x="77068" y="2833"/>
                    <a:pt x="76742" y="2708"/>
                  </a:cubicBezTo>
                  <a:cubicBezTo>
                    <a:pt x="76542" y="2607"/>
                    <a:pt x="76341" y="2607"/>
                    <a:pt x="76016" y="2507"/>
                  </a:cubicBezTo>
                  <a:cubicBezTo>
                    <a:pt x="75715" y="2407"/>
                    <a:pt x="75289" y="2307"/>
                    <a:pt x="74863" y="2206"/>
                  </a:cubicBezTo>
                  <a:cubicBezTo>
                    <a:pt x="74662" y="2206"/>
                    <a:pt x="74462" y="2081"/>
                    <a:pt x="74362" y="2081"/>
                  </a:cubicBezTo>
                  <a:cubicBezTo>
                    <a:pt x="73735" y="1981"/>
                    <a:pt x="73108" y="1780"/>
                    <a:pt x="72482" y="1680"/>
                  </a:cubicBezTo>
                  <a:cubicBezTo>
                    <a:pt x="71855" y="1580"/>
                    <a:pt x="71229" y="1455"/>
                    <a:pt x="70602" y="1354"/>
                  </a:cubicBezTo>
                  <a:cubicBezTo>
                    <a:pt x="70377" y="1254"/>
                    <a:pt x="70176" y="1254"/>
                    <a:pt x="69976" y="1254"/>
                  </a:cubicBezTo>
                  <a:cubicBezTo>
                    <a:pt x="69549" y="1154"/>
                    <a:pt x="69123" y="1054"/>
                    <a:pt x="68597" y="1054"/>
                  </a:cubicBezTo>
                  <a:cubicBezTo>
                    <a:pt x="68397" y="953"/>
                    <a:pt x="68096" y="953"/>
                    <a:pt x="67870" y="953"/>
                  </a:cubicBezTo>
                  <a:cubicBezTo>
                    <a:pt x="67469" y="828"/>
                    <a:pt x="67043" y="728"/>
                    <a:pt x="66617" y="728"/>
                  </a:cubicBezTo>
                  <a:cubicBezTo>
                    <a:pt x="66316" y="728"/>
                    <a:pt x="66091" y="627"/>
                    <a:pt x="65790" y="627"/>
                  </a:cubicBezTo>
                  <a:cubicBezTo>
                    <a:pt x="65364" y="627"/>
                    <a:pt x="64963" y="527"/>
                    <a:pt x="64537" y="527"/>
                  </a:cubicBezTo>
                  <a:cubicBezTo>
                    <a:pt x="64211" y="427"/>
                    <a:pt x="64011" y="427"/>
                    <a:pt x="63710" y="427"/>
                  </a:cubicBezTo>
                  <a:cubicBezTo>
                    <a:pt x="63284" y="427"/>
                    <a:pt x="62858" y="327"/>
                    <a:pt x="62457" y="327"/>
                  </a:cubicBezTo>
                  <a:cubicBezTo>
                    <a:pt x="62131" y="327"/>
                    <a:pt x="61830" y="327"/>
                    <a:pt x="61504" y="201"/>
                  </a:cubicBezTo>
                  <a:lnTo>
                    <a:pt x="60151" y="201"/>
                  </a:lnTo>
                  <a:cubicBezTo>
                    <a:pt x="59825" y="201"/>
                    <a:pt x="59625" y="101"/>
                    <a:pt x="59324" y="101"/>
                  </a:cubicBezTo>
                  <a:lnTo>
                    <a:pt x="57018" y="101"/>
                  </a:lnTo>
                  <a:cubicBezTo>
                    <a:pt x="56291" y="1"/>
                    <a:pt x="55439" y="1"/>
                    <a:pt x="547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9" name="Google Shape;4189;p65"/>
            <p:cNvSpPr/>
            <p:nvPr/>
          </p:nvSpPr>
          <p:spPr>
            <a:xfrm>
              <a:off x="7537734" y="3519394"/>
              <a:ext cx="153620" cy="402630"/>
            </a:xfrm>
            <a:custGeom>
              <a:avLst/>
              <a:gdLst/>
              <a:ahLst/>
              <a:cxnLst/>
              <a:rect l="l" t="t" r="r" b="b"/>
              <a:pathLst>
                <a:path w="9400" h="24637" extrusionOk="0">
                  <a:moveTo>
                    <a:pt x="4387" y="0"/>
                  </a:moveTo>
                  <a:lnTo>
                    <a:pt x="4387" y="2181"/>
                  </a:lnTo>
                  <a:lnTo>
                    <a:pt x="4387" y="5514"/>
                  </a:lnTo>
                  <a:lnTo>
                    <a:pt x="9299" y="5639"/>
                  </a:lnTo>
                  <a:cubicBezTo>
                    <a:pt x="9400" y="4486"/>
                    <a:pt x="9400" y="3334"/>
                    <a:pt x="9400" y="2181"/>
                  </a:cubicBezTo>
                  <a:cubicBezTo>
                    <a:pt x="9400" y="1454"/>
                    <a:pt x="9400" y="727"/>
                    <a:pt x="9299" y="0"/>
                  </a:cubicBezTo>
                  <a:close/>
                  <a:moveTo>
                    <a:pt x="2833" y="16391"/>
                  </a:moveTo>
                  <a:cubicBezTo>
                    <a:pt x="2106" y="18897"/>
                    <a:pt x="1154" y="21078"/>
                    <a:pt x="1" y="23058"/>
                  </a:cubicBezTo>
                  <a:lnTo>
                    <a:pt x="4913" y="24637"/>
                  </a:lnTo>
                  <a:cubicBezTo>
                    <a:pt x="6066" y="22431"/>
                    <a:pt x="7019" y="20050"/>
                    <a:pt x="7745" y="17319"/>
                  </a:cubicBezTo>
                  <a:lnTo>
                    <a:pt x="2833" y="163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0" name="Google Shape;4190;p65"/>
            <p:cNvSpPr/>
            <p:nvPr/>
          </p:nvSpPr>
          <p:spPr>
            <a:xfrm>
              <a:off x="5805592" y="3519394"/>
              <a:ext cx="153603" cy="402630"/>
            </a:xfrm>
            <a:custGeom>
              <a:avLst/>
              <a:gdLst/>
              <a:ahLst/>
              <a:cxnLst/>
              <a:rect l="l" t="t" r="r" b="b"/>
              <a:pathLst>
                <a:path w="9399" h="24637" extrusionOk="0">
                  <a:moveTo>
                    <a:pt x="101" y="0"/>
                  </a:moveTo>
                  <a:cubicBezTo>
                    <a:pt x="101" y="727"/>
                    <a:pt x="0" y="1454"/>
                    <a:pt x="0" y="2181"/>
                  </a:cubicBezTo>
                  <a:cubicBezTo>
                    <a:pt x="0" y="3334"/>
                    <a:pt x="0" y="4486"/>
                    <a:pt x="101" y="5639"/>
                  </a:cubicBezTo>
                  <a:lnTo>
                    <a:pt x="5013" y="5514"/>
                  </a:lnTo>
                  <a:lnTo>
                    <a:pt x="5013" y="2181"/>
                  </a:lnTo>
                  <a:lnTo>
                    <a:pt x="5013" y="0"/>
                  </a:lnTo>
                  <a:close/>
                  <a:moveTo>
                    <a:pt x="6592" y="16391"/>
                  </a:moveTo>
                  <a:lnTo>
                    <a:pt x="1780" y="17319"/>
                  </a:lnTo>
                  <a:cubicBezTo>
                    <a:pt x="2406" y="20050"/>
                    <a:pt x="3359" y="22431"/>
                    <a:pt x="4612" y="24637"/>
                  </a:cubicBezTo>
                  <a:lnTo>
                    <a:pt x="9399" y="23058"/>
                  </a:lnTo>
                  <a:cubicBezTo>
                    <a:pt x="8246" y="21078"/>
                    <a:pt x="7319" y="18897"/>
                    <a:pt x="6592" y="163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1" name="Google Shape;4191;p65"/>
            <p:cNvSpPr/>
            <p:nvPr/>
          </p:nvSpPr>
          <p:spPr>
            <a:xfrm>
              <a:off x="6092305" y="3290436"/>
              <a:ext cx="1316029" cy="728663"/>
            </a:xfrm>
            <a:custGeom>
              <a:avLst/>
              <a:gdLst/>
              <a:ahLst/>
              <a:cxnLst/>
              <a:rect l="l" t="t" r="r" b="b"/>
              <a:pathLst>
                <a:path w="80528" h="44587" extrusionOk="0">
                  <a:moveTo>
                    <a:pt x="11604" y="0"/>
                  </a:moveTo>
                  <a:cubicBezTo>
                    <a:pt x="5238" y="0"/>
                    <a:pt x="0" y="5113"/>
                    <a:pt x="0" y="11604"/>
                  </a:cubicBezTo>
                  <a:lnTo>
                    <a:pt x="0" y="33008"/>
                  </a:lnTo>
                  <a:cubicBezTo>
                    <a:pt x="0" y="39474"/>
                    <a:pt x="5238" y="44587"/>
                    <a:pt x="11604" y="44587"/>
                  </a:cubicBezTo>
                  <a:lnTo>
                    <a:pt x="68923" y="44587"/>
                  </a:lnTo>
                  <a:cubicBezTo>
                    <a:pt x="75414" y="44587"/>
                    <a:pt x="80527" y="39474"/>
                    <a:pt x="80527" y="33008"/>
                  </a:cubicBezTo>
                  <a:lnTo>
                    <a:pt x="80527" y="11604"/>
                  </a:lnTo>
                  <a:cubicBezTo>
                    <a:pt x="80527" y="5113"/>
                    <a:pt x="75414" y="0"/>
                    <a:pt x="68923" y="0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2" name="Google Shape;4192;p65"/>
            <p:cNvSpPr/>
            <p:nvPr/>
          </p:nvSpPr>
          <p:spPr>
            <a:xfrm>
              <a:off x="6349928" y="3007400"/>
              <a:ext cx="66792" cy="47524"/>
            </a:xfrm>
            <a:custGeom>
              <a:avLst/>
              <a:gdLst/>
              <a:ahLst/>
              <a:cxnLst/>
              <a:rect l="l" t="t" r="r" b="b"/>
              <a:pathLst>
                <a:path w="4087" h="2908" extrusionOk="0">
                  <a:moveTo>
                    <a:pt x="126" y="1"/>
                  </a:moveTo>
                  <a:cubicBezTo>
                    <a:pt x="1" y="1"/>
                    <a:pt x="1" y="1"/>
                    <a:pt x="1" y="101"/>
                  </a:cubicBezTo>
                  <a:lnTo>
                    <a:pt x="1" y="2808"/>
                  </a:lnTo>
                  <a:cubicBezTo>
                    <a:pt x="1" y="2808"/>
                    <a:pt x="1" y="2908"/>
                    <a:pt x="126" y="2908"/>
                  </a:cubicBezTo>
                  <a:lnTo>
                    <a:pt x="3886" y="2908"/>
                  </a:lnTo>
                  <a:cubicBezTo>
                    <a:pt x="3986" y="2908"/>
                    <a:pt x="4086" y="2808"/>
                    <a:pt x="4086" y="2808"/>
                  </a:cubicBezTo>
                  <a:lnTo>
                    <a:pt x="4086" y="101"/>
                  </a:lnTo>
                  <a:cubicBezTo>
                    <a:pt x="4086" y="1"/>
                    <a:pt x="3986" y="1"/>
                    <a:pt x="3886" y="1"/>
                  </a:cubicBezTo>
                  <a:close/>
                </a:path>
              </a:pathLst>
            </a:custGeom>
            <a:solidFill>
              <a:srgbClr val="00C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3" name="Google Shape;4193;p65"/>
            <p:cNvSpPr/>
            <p:nvPr/>
          </p:nvSpPr>
          <p:spPr>
            <a:xfrm>
              <a:off x="6346660" y="3038124"/>
              <a:ext cx="73329" cy="78248"/>
            </a:xfrm>
            <a:custGeom>
              <a:avLst/>
              <a:gdLst/>
              <a:ahLst/>
              <a:cxnLst/>
              <a:rect l="l" t="t" r="r" b="b"/>
              <a:pathLst>
                <a:path w="4487" h="4788" extrusionOk="0">
                  <a:moveTo>
                    <a:pt x="101" y="0"/>
                  </a:moveTo>
                  <a:cubicBezTo>
                    <a:pt x="0" y="0"/>
                    <a:pt x="0" y="0"/>
                    <a:pt x="0" y="101"/>
                  </a:cubicBezTo>
                  <a:lnTo>
                    <a:pt x="0" y="4587"/>
                  </a:lnTo>
                  <a:cubicBezTo>
                    <a:pt x="0" y="4687"/>
                    <a:pt x="0" y="4787"/>
                    <a:pt x="101" y="4787"/>
                  </a:cubicBezTo>
                  <a:lnTo>
                    <a:pt x="4286" y="4787"/>
                  </a:lnTo>
                  <a:cubicBezTo>
                    <a:pt x="4386" y="4787"/>
                    <a:pt x="4487" y="4687"/>
                    <a:pt x="4487" y="4587"/>
                  </a:cubicBezTo>
                  <a:lnTo>
                    <a:pt x="4487" y="101"/>
                  </a:lnTo>
                  <a:cubicBezTo>
                    <a:pt x="4487" y="0"/>
                    <a:pt x="4386" y="0"/>
                    <a:pt x="428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4" name="Google Shape;4194;p65"/>
            <p:cNvSpPr/>
            <p:nvPr/>
          </p:nvSpPr>
          <p:spPr>
            <a:xfrm>
              <a:off x="6327817" y="3022550"/>
              <a:ext cx="109380" cy="29106"/>
            </a:xfrm>
            <a:custGeom>
              <a:avLst/>
              <a:gdLst/>
              <a:ahLst/>
              <a:cxnLst/>
              <a:rect l="l" t="t" r="r" b="b"/>
              <a:pathLst>
                <a:path w="6693" h="1781" extrusionOk="0">
                  <a:moveTo>
                    <a:pt x="853" y="1"/>
                  </a:moveTo>
                  <a:cubicBezTo>
                    <a:pt x="427" y="1"/>
                    <a:pt x="0" y="427"/>
                    <a:pt x="0" y="953"/>
                  </a:cubicBezTo>
                  <a:cubicBezTo>
                    <a:pt x="0" y="1354"/>
                    <a:pt x="427" y="1780"/>
                    <a:pt x="853" y="1780"/>
                  </a:cubicBezTo>
                  <a:lnTo>
                    <a:pt x="5865" y="1780"/>
                  </a:lnTo>
                  <a:cubicBezTo>
                    <a:pt x="6266" y="1780"/>
                    <a:pt x="6692" y="1354"/>
                    <a:pt x="6692" y="953"/>
                  </a:cubicBezTo>
                  <a:cubicBezTo>
                    <a:pt x="6692" y="427"/>
                    <a:pt x="6266" y="1"/>
                    <a:pt x="5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5" name="Google Shape;4195;p65"/>
            <p:cNvSpPr/>
            <p:nvPr/>
          </p:nvSpPr>
          <p:spPr>
            <a:xfrm>
              <a:off x="6327817" y="3051639"/>
              <a:ext cx="109380" cy="27455"/>
            </a:xfrm>
            <a:custGeom>
              <a:avLst/>
              <a:gdLst/>
              <a:ahLst/>
              <a:cxnLst/>
              <a:rect l="l" t="t" r="r" b="b"/>
              <a:pathLst>
                <a:path w="6693" h="1680" extrusionOk="0">
                  <a:moveTo>
                    <a:pt x="853" y="0"/>
                  </a:moveTo>
                  <a:cubicBezTo>
                    <a:pt x="427" y="0"/>
                    <a:pt x="0" y="301"/>
                    <a:pt x="0" y="828"/>
                  </a:cubicBezTo>
                  <a:cubicBezTo>
                    <a:pt x="0" y="1254"/>
                    <a:pt x="427" y="1680"/>
                    <a:pt x="853" y="1680"/>
                  </a:cubicBezTo>
                  <a:lnTo>
                    <a:pt x="5865" y="1680"/>
                  </a:lnTo>
                  <a:cubicBezTo>
                    <a:pt x="6266" y="1680"/>
                    <a:pt x="6692" y="1254"/>
                    <a:pt x="6692" y="828"/>
                  </a:cubicBezTo>
                  <a:cubicBezTo>
                    <a:pt x="6692" y="301"/>
                    <a:pt x="6266" y="0"/>
                    <a:pt x="5865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6" name="Google Shape;4196;p65"/>
            <p:cNvSpPr/>
            <p:nvPr/>
          </p:nvSpPr>
          <p:spPr>
            <a:xfrm>
              <a:off x="6311017" y="2969714"/>
              <a:ext cx="143373" cy="112665"/>
            </a:xfrm>
            <a:custGeom>
              <a:avLst/>
              <a:gdLst/>
              <a:ahLst/>
              <a:cxnLst/>
              <a:rect l="l" t="t" r="r" b="b"/>
              <a:pathLst>
                <a:path w="8773" h="6894" extrusionOk="0">
                  <a:moveTo>
                    <a:pt x="4262" y="1"/>
                  </a:moveTo>
                  <a:cubicBezTo>
                    <a:pt x="1881" y="1"/>
                    <a:pt x="1" y="1981"/>
                    <a:pt x="1" y="4287"/>
                  </a:cubicBezTo>
                  <a:lnTo>
                    <a:pt x="1" y="6893"/>
                  </a:lnTo>
                  <a:lnTo>
                    <a:pt x="2181" y="6893"/>
                  </a:lnTo>
                  <a:lnTo>
                    <a:pt x="2181" y="6693"/>
                  </a:lnTo>
                  <a:lnTo>
                    <a:pt x="1881" y="6693"/>
                  </a:lnTo>
                  <a:cubicBezTo>
                    <a:pt x="1455" y="6693"/>
                    <a:pt x="1028" y="6267"/>
                    <a:pt x="1028" y="5841"/>
                  </a:cubicBezTo>
                  <a:cubicBezTo>
                    <a:pt x="1028" y="5314"/>
                    <a:pt x="1455" y="5013"/>
                    <a:pt x="1881" y="5013"/>
                  </a:cubicBezTo>
                  <a:cubicBezTo>
                    <a:pt x="1455" y="5013"/>
                    <a:pt x="1028" y="4587"/>
                    <a:pt x="1028" y="4186"/>
                  </a:cubicBezTo>
                  <a:cubicBezTo>
                    <a:pt x="1028" y="3660"/>
                    <a:pt x="1455" y="3234"/>
                    <a:pt x="1881" y="3234"/>
                  </a:cubicBezTo>
                  <a:lnTo>
                    <a:pt x="2382" y="3234"/>
                  </a:lnTo>
                  <a:lnTo>
                    <a:pt x="2382" y="2407"/>
                  </a:lnTo>
                  <a:cubicBezTo>
                    <a:pt x="2382" y="2307"/>
                    <a:pt x="2382" y="2307"/>
                    <a:pt x="2507" y="2307"/>
                  </a:cubicBezTo>
                  <a:lnTo>
                    <a:pt x="6267" y="2307"/>
                  </a:lnTo>
                  <a:cubicBezTo>
                    <a:pt x="6367" y="2307"/>
                    <a:pt x="6467" y="2307"/>
                    <a:pt x="6467" y="2407"/>
                  </a:cubicBezTo>
                  <a:lnTo>
                    <a:pt x="6467" y="3234"/>
                  </a:lnTo>
                  <a:lnTo>
                    <a:pt x="6893" y="3234"/>
                  </a:lnTo>
                  <a:cubicBezTo>
                    <a:pt x="7294" y="3234"/>
                    <a:pt x="7720" y="3660"/>
                    <a:pt x="7720" y="4186"/>
                  </a:cubicBezTo>
                  <a:cubicBezTo>
                    <a:pt x="7720" y="4587"/>
                    <a:pt x="7294" y="5013"/>
                    <a:pt x="6893" y="5013"/>
                  </a:cubicBezTo>
                  <a:cubicBezTo>
                    <a:pt x="7294" y="5013"/>
                    <a:pt x="7720" y="5314"/>
                    <a:pt x="7720" y="5841"/>
                  </a:cubicBezTo>
                  <a:cubicBezTo>
                    <a:pt x="7720" y="6267"/>
                    <a:pt x="7294" y="6693"/>
                    <a:pt x="6893" y="6693"/>
                  </a:cubicBezTo>
                  <a:lnTo>
                    <a:pt x="6668" y="6693"/>
                  </a:lnTo>
                  <a:lnTo>
                    <a:pt x="6668" y="6893"/>
                  </a:lnTo>
                  <a:lnTo>
                    <a:pt x="8773" y="6893"/>
                  </a:lnTo>
                  <a:lnTo>
                    <a:pt x="8773" y="4287"/>
                  </a:lnTo>
                  <a:cubicBezTo>
                    <a:pt x="8773" y="1981"/>
                    <a:pt x="6893" y="1"/>
                    <a:pt x="45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7" name="Google Shape;4197;p65"/>
            <p:cNvSpPr/>
            <p:nvPr/>
          </p:nvSpPr>
          <p:spPr>
            <a:xfrm>
              <a:off x="6349928" y="3007400"/>
              <a:ext cx="66792" cy="15166"/>
            </a:xfrm>
            <a:custGeom>
              <a:avLst/>
              <a:gdLst/>
              <a:ahLst/>
              <a:cxnLst/>
              <a:rect l="l" t="t" r="r" b="b"/>
              <a:pathLst>
                <a:path w="4087" h="928" extrusionOk="0">
                  <a:moveTo>
                    <a:pt x="126" y="1"/>
                  </a:moveTo>
                  <a:cubicBezTo>
                    <a:pt x="1" y="1"/>
                    <a:pt x="1" y="1"/>
                    <a:pt x="1" y="101"/>
                  </a:cubicBezTo>
                  <a:lnTo>
                    <a:pt x="1" y="928"/>
                  </a:lnTo>
                  <a:lnTo>
                    <a:pt x="4086" y="928"/>
                  </a:lnTo>
                  <a:lnTo>
                    <a:pt x="4086" y="101"/>
                  </a:lnTo>
                  <a:cubicBezTo>
                    <a:pt x="4086" y="1"/>
                    <a:pt x="3986" y="1"/>
                    <a:pt x="38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8" name="Google Shape;4198;p65"/>
            <p:cNvSpPr/>
            <p:nvPr/>
          </p:nvSpPr>
          <p:spPr>
            <a:xfrm>
              <a:off x="6346660" y="3079078"/>
              <a:ext cx="73329" cy="3301"/>
            </a:xfrm>
            <a:custGeom>
              <a:avLst/>
              <a:gdLst/>
              <a:ahLst/>
              <a:cxnLst/>
              <a:rect l="l" t="t" r="r" b="b"/>
              <a:pathLst>
                <a:path w="4487" h="202" extrusionOk="0">
                  <a:moveTo>
                    <a:pt x="0" y="1"/>
                  </a:moveTo>
                  <a:lnTo>
                    <a:pt x="0" y="201"/>
                  </a:lnTo>
                  <a:lnTo>
                    <a:pt x="4487" y="201"/>
                  </a:lnTo>
                  <a:lnTo>
                    <a:pt x="4487" y="1"/>
                  </a:lnTo>
                  <a:close/>
                </a:path>
              </a:pathLst>
            </a:custGeom>
            <a:solidFill>
              <a:srgbClr val="ACE9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9" name="Google Shape;4199;p65"/>
            <p:cNvSpPr/>
            <p:nvPr/>
          </p:nvSpPr>
          <p:spPr>
            <a:xfrm>
              <a:off x="6327817" y="3022550"/>
              <a:ext cx="109380" cy="29106"/>
            </a:xfrm>
            <a:custGeom>
              <a:avLst/>
              <a:gdLst/>
              <a:ahLst/>
              <a:cxnLst/>
              <a:rect l="l" t="t" r="r" b="b"/>
              <a:pathLst>
                <a:path w="6693" h="1781" extrusionOk="0">
                  <a:moveTo>
                    <a:pt x="853" y="1"/>
                  </a:moveTo>
                  <a:cubicBezTo>
                    <a:pt x="427" y="1"/>
                    <a:pt x="0" y="427"/>
                    <a:pt x="0" y="953"/>
                  </a:cubicBezTo>
                  <a:cubicBezTo>
                    <a:pt x="0" y="1354"/>
                    <a:pt x="427" y="1780"/>
                    <a:pt x="853" y="1780"/>
                  </a:cubicBezTo>
                  <a:lnTo>
                    <a:pt x="5865" y="1780"/>
                  </a:lnTo>
                  <a:cubicBezTo>
                    <a:pt x="6266" y="1780"/>
                    <a:pt x="6692" y="1354"/>
                    <a:pt x="6692" y="953"/>
                  </a:cubicBezTo>
                  <a:cubicBezTo>
                    <a:pt x="6692" y="427"/>
                    <a:pt x="6266" y="1"/>
                    <a:pt x="58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0" name="Google Shape;4200;p65"/>
            <p:cNvSpPr/>
            <p:nvPr/>
          </p:nvSpPr>
          <p:spPr>
            <a:xfrm>
              <a:off x="6327817" y="3051639"/>
              <a:ext cx="109380" cy="27455"/>
            </a:xfrm>
            <a:custGeom>
              <a:avLst/>
              <a:gdLst/>
              <a:ahLst/>
              <a:cxnLst/>
              <a:rect l="l" t="t" r="r" b="b"/>
              <a:pathLst>
                <a:path w="6693" h="1680" extrusionOk="0">
                  <a:moveTo>
                    <a:pt x="853" y="0"/>
                  </a:moveTo>
                  <a:cubicBezTo>
                    <a:pt x="427" y="0"/>
                    <a:pt x="0" y="301"/>
                    <a:pt x="0" y="828"/>
                  </a:cubicBezTo>
                  <a:cubicBezTo>
                    <a:pt x="0" y="1254"/>
                    <a:pt x="427" y="1680"/>
                    <a:pt x="853" y="1680"/>
                  </a:cubicBezTo>
                  <a:lnTo>
                    <a:pt x="5865" y="1680"/>
                  </a:lnTo>
                  <a:cubicBezTo>
                    <a:pt x="6266" y="1680"/>
                    <a:pt x="6692" y="1254"/>
                    <a:pt x="6692" y="828"/>
                  </a:cubicBezTo>
                  <a:cubicBezTo>
                    <a:pt x="6692" y="301"/>
                    <a:pt x="6266" y="0"/>
                    <a:pt x="58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1" name="Google Shape;4201;p65"/>
            <p:cNvSpPr/>
            <p:nvPr/>
          </p:nvSpPr>
          <p:spPr>
            <a:xfrm>
              <a:off x="6283578" y="3082363"/>
              <a:ext cx="197859" cy="153603"/>
            </a:xfrm>
            <a:custGeom>
              <a:avLst/>
              <a:gdLst/>
              <a:ahLst/>
              <a:cxnLst/>
              <a:rect l="l" t="t" r="r" b="b"/>
              <a:pathLst>
                <a:path w="12107" h="9399" extrusionOk="0">
                  <a:moveTo>
                    <a:pt x="427" y="0"/>
                  </a:moveTo>
                  <a:cubicBezTo>
                    <a:pt x="201" y="0"/>
                    <a:pt x="1" y="201"/>
                    <a:pt x="1" y="426"/>
                  </a:cubicBezTo>
                  <a:lnTo>
                    <a:pt x="1" y="8973"/>
                  </a:lnTo>
                  <a:cubicBezTo>
                    <a:pt x="1" y="9298"/>
                    <a:pt x="201" y="9399"/>
                    <a:pt x="427" y="9399"/>
                  </a:cubicBezTo>
                  <a:lnTo>
                    <a:pt x="11705" y="9399"/>
                  </a:lnTo>
                  <a:cubicBezTo>
                    <a:pt x="12006" y="9399"/>
                    <a:pt x="12106" y="9298"/>
                    <a:pt x="12106" y="8973"/>
                  </a:cubicBezTo>
                  <a:lnTo>
                    <a:pt x="12106" y="426"/>
                  </a:lnTo>
                  <a:cubicBezTo>
                    <a:pt x="12106" y="201"/>
                    <a:pt x="12006" y="0"/>
                    <a:pt x="11705" y="0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2" name="Google Shape;4202;p65"/>
            <p:cNvSpPr/>
            <p:nvPr/>
          </p:nvSpPr>
          <p:spPr>
            <a:xfrm>
              <a:off x="6133259" y="3145429"/>
              <a:ext cx="498495" cy="638158"/>
            </a:xfrm>
            <a:custGeom>
              <a:avLst/>
              <a:gdLst/>
              <a:ahLst/>
              <a:cxnLst/>
              <a:rect l="l" t="t" r="r" b="b"/>
              <a:pathLst>
                <a:path w="30503" h="39049" extrusionOk="0">
                  <a:moveTo>
                    <a:pt x="1254" y="1"/>
                  </a:moveTo>
                  <a:cubicBezTo>
                    <a:pt x="527" y="1"/>
                    <a:pt x="1" y="527"/>
                    <a:pt x="1" y="1254"/>
                  </a:cubicBezTo>
                  <a:lnTo>
                    <a:pt x="1" y="37921"/>
                  </a:lnTo>
                  <a:cubicBezTo>
                    <a:pt x="1" y="38547"/>
                    <a:pt x="527" y="39049"/>
                    <a:pt x="1254" y="39049"/>
                  </a:cubicBezTo>
                  <a:lnTo>
                    <a:pt x="29249" y="39049"/>
                  </a:lnTo>
                  <a:cubicBezTo>
                    <a:pt x="29976" y="39049"/>
                    <a:pt x="30502" y="38547"/>
                    <a:pt x="30502" y="37921"/>
                  </a:cubicBezTo>
                  <a:lnTo>
                    <a:pt x="30502" y="1254"/>
                  </a:lnTo>
                  <a:cubicBezTo>
                    <a:pt x="30502" y="527"/>
                    <a:pt x="29976" y="1"/>
                    <a:pt x="29249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3" name="Google Shape;4203;p65"/>
            <p:cNvSpPr/>
            <p:nvPr/>
          </p:nvSpPr>
          <p:spPr>
            <a:xfrm>
              <a:off x="6133259" y="3228988"/>
              <a:ext cx="498495" cy="455890"/>
            </a:xfrm>
            <a:custGeom>
              <a:avLst/>
              <a:gdLst/>
              <a:ahLst/>
              <a:cxnLst/>
              <a:rect l="l" t="t" r="r" b="b"/>
              <a:pathLst>
                <a:path w="30503" h="27896" extrusionOk="0">
                  <a:moveTo>
                    <a:pt x="1" y="1"/>
                  </a:moveTo>
                  <a:lnTo>
                    <a:pt x="1" y="27896"/>
                  </a:lnTo>
                  <a:lnTo>
                    <a:pt x="30502" y="27896"/>
                  </a:lnTo>
                  <a:lnTo>
                    <a:pt x="305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4" name="Google Shape;4204;p65"/>
            <p:cNvSpPr/>
            <p:nvPr/>
          </p:nvSpPr>
          <p:spPr>
            <a:xfrm>
              <a:off x="6133259" y="3290436"/>
              <a:ext cx="498495" cy="331361"/>
            </a:xfrm>
            <a:custGeom>
              <a:avLst/>
              <a:gdLst/>
              <a:ahLst/>
              <a:cxnLst/>
              <a:rect l="l" t="t" r="r" b="b"/>
              <a:pathLst>
                <a:path w="30503" h="20276" extrusionOk="0">
                  <a:moveTo>
                    <a:pt x="1" y="0"/>
                  </a:moveTo>
                  <a:lnTo>
                    <a:pt x="1" y="20276"/>
                  </a:lnTo>
                  <a:lnTo>
                    <a:pt x="30502" y="20276"/>
                  </a:lnTo>
                  <a:lnTo>
                    <a:pt x="305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5" name="Google Shape;4205;p65"/>
            <p:cNvSpPr/>
            <p:nvPr/>
          </p:nvSpPr>
          <p:spPr>
            <a:xfrm>
              <a:off x="6257773" y="3331390"/>
              <a:ext cx="249452" cy="249452"/>
            </a:xfrm>
            <a:custGeom>
              <a:avLst/>
              <a:gdLst/>
              <a:ahLst/>
              <a:cxnLst/>
              <a:rect l="l" t="t" r="r" b="b"/>
              <a:pathLst>
                <a:path w="15264" h="15264" extrusionOk="0">
                  <a:moveTo>
                    <a:pt x="7645" y="0"/>
                  </a:moveTo>
                  <a:cubicBezTo>
                    <a:pt x="3459" y="0"/>
                    <a:pt x="1" y="3459"/>
                    <a:pt x="1" y="7619"/>
                  </a:cubicBezTo>
                  <a:cubicBezTo>
                    <a:pt x="1" y="11905"/>
                    <a:pt x="3459" y="15264"/>
                    <a:pt x="7645" y="15264"/>
                  </a:cubicBezTo>
                  <a:cubicBezTo>
                    <a:pt x="11906" y="15264"/>
                    <a:pt x="15264" y="11905"/>
                    <a:pt x="15264" y="7619"/>
                  </a:cubicBezTo>
                  <a:cubicBezTo>
                    <a:pt x="15264" y="3459"/>
                    <a:pt x="11906" y="0"/>
                    <a:pt x="7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6" name="Google Shape;4206;p65"/>
            <p:cNvSpPr/>
            <p:nvPr/>
          </p:nvSpPr>
          <p:spPr>
            <a:xfrm>
              <a:off x="6315936" y="3389553"/>
              <a:ext cx="133142" cy="134760"/>
            </a:xfrm>
            <a:custGeom>
              <a:avLst/>
              <a:gdLst/>
              <a:ahLst/>
              <a:cxnLst/>
              <a:rect l="l" t="t" r="r" b="b"/>
              <a:pathLst>
                <a:path w="8147" h="8246" extrusionOk="0">
                  <a:moveTo>
                    <a:pt x="3560" y="0"/>
                  </a:moveTo>
                  <a:cubicBezTo>
                    <a:pt x="3033" y="0"/>
                    <a:pt x="2607" y="426"/>
                    <a:pt x="2607" y="827"/>
                  </a:cubicBezTo>
                  <a:lnTo>
                    <a:pt x="2607" y="2607"/>
                  </a:lnTo>
                  <a:lnTo>
                    <a:pt x="828" y="2607"/>
                  </a:lnTo>
                  <a:cubicBezTo>
                    <a:pt x="427" y="2607"/>
                    <a:pt x="1" y="3033"/>
                    <a:pt x="1" y="3559"/>
                  </a:cubicBezTo>
                  <a:lnTo>
                    <a:pt x="1" y="4687"/>
                  </a:lnTo>
                  <a:cubicBezTo>
                    <a:pt x="1" y="5113"/>
                    <a:pt x="427" y="5539"/>
                    <a:pt x="828" y="5539"/>
                  </a:cubicBezTo>
                  <a:lnTo>
                    <a:pt x="2607" y="5539"/>
                  </a:lnTo>
                  <a:lnTo>
                    <a:pt x="2607" y="7319"/>
                  </a:lnTo>
                  <a:cubicBezTo>
                    <a:pt x="2607" y="7820"/>
                    <a:pt x="3033" y="8246"/>
                    <a:pt x="3560" y="8246"/>
                  </a:cubicBezTo>
                  <a:lnTo>
                    <a:pt x="4587" y="8246"/>
                  </a:lnTo>
                  <a:cubicBezTo>
                    <a:pt x="5113" y="8246"/>
                    <a:pt x="5540" y="7820"/>
                    <a:pt x="5540" y="7319"/>
                  </a:cubicBezTo>
                  <a:lnTo>
                    <a:pt x="5540" y="5539"/>
                  </a:lnTo>
                  <a:lnTo>
                    <a:pt x="7319" y="5539"/>
                  </a:lnTo>
                  <a:cubicBezTo>
                    <a:pt x="7845" y="5539"/>
                    <a:pt x="8146" y="5113"/>
                    <a:pt x="8146" y="4687"/>
                  </a:cubicBezTo>
                  <a:lnTo>
                    <a:pt x="8146" y="3559"/>
                  </a:lnTo>
                  <a:cubicBezTo>
                    <a:pt x="8146" y="3033"/>
                    <a:pt x="7845" y="2607"/>
                    <a:pt x="7319" y="2607"/>
                  </a:cubicBezTo>
                  <a:lnTo>
                    <a:pt x="5540" y="2607"/>
                  </a:lnTo>
                  <a:lnTo>
                    <a:pt x="5540" y="827"/>
                  </a:lnTo>
                  <a:cubicBezTo>
                    <a:pt x="5540" y="426"/>
                    <a:pt x="5113" y="0"/>
                    <a:pt x="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7" name="Google Shape;4207;p65"/>
            <p:cNvSpPr/>
            <p:nvPr/>
          </p:nvSpPr>
          <p:spPr>
            <a:xfrm>
              <a:off x="6170945" y="3145429"/>
              <a:ext cx="160581" cy="83576"/>
            </a:xfrm>
            <a:custGeom>
              <a:avLst/>
              <a:gdLst/>
              <a:ahLst/>
              <a:cxnLst/>
              <a:rect l="l" t="t" r="r" b="b"/>
              <a:pathLst>
                <a:path w="9826" h="5114" extrusionOk="0">
                  <a:moveTo>
                    <a:pt x="0" y="1"/>
                  </a:moveTo>
                  <a:lnTo>
                    <a:pt x="0" y="5114"/>
                  </a:lnTo>
                  <a:lnTo>
                    <a:pt x="9825" y="5114"/>
                  </a:lnTo>
                  <a:lnTo>
                    <a:pt x="9825" y="1"/>
                  </a:lnTo>
                  <a:close/>
                </a:path>
              </a:pathLst>
            </a:custGeom>
            <a:solidFill>
              <a:srgbClr val="E1F4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8" name="Google Shape;4208;p65"/>
            <p:cNvSpPr/>
            <p:nvPr/>
          </p:nvSpPr>
          <p:spPr>
            <a:xfrm>
              <a:off x="6170945" y="3228988"/>
              <a:ext cx="160581" cy="61464"/>
            </a:xfrm>
            <a:custGeom>
              <a:avLst/>
              <a:gdLst/>
              <a:ahLst/>
              <a:cxnLst/>
              <a:rect l="l" t="t" r="r" b="b"/>
              <a:pathLst>
                <a:path w="9826" h="3761" extrusionOk="0">
                  <a:moveTo>
                    <a:pt x="0" y="1"/>
                  </a:moveTo>
                  <a:lnTo>
                    <a:pt x="0" y="3760"/>
                  </a:lnTo>
                  <a:lnTo>
                    <a:pt x="9825" y="3760"/>
                  </a:lnTo>
                  <a:lnTo>
                    <a:pt x="9825" y="1"/>
                  </a:lnTo>
                  <a:close/>
                </a:path>
              </a:pathLst>
            </a:custGeom>
            <a:solidFill>
              <a:srgbClr val="E1F4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9" name="Google Shape;4209;p65"/>
            <p:cNvSpPr/>
            <p:nvPr/>
          </p:nvSpPr>
          <p:spPr>
            <a:xfrm>
              <a:off x="6170945" y="3290436"/>
              <a:ext cx="160581" cy="240839"/>
            </a:xfrm>
            <a:custGeom>
              <a:avLst/>
              <a:gdLst/>
              <a:ahLst/>
              <a:cxnLst/>
              <a:rect l="l" t="t" r="r" b="b"/>
              <a:pathLst>
                <a:path w="9826" h="14737" extrusionOk="0">
                  <a:moveTo>
                    <a:pt x="0" y="0"/>
                  </a:moveTo>
                  <a:lnTo>
                    <a:pt x="0" y="14737"/>
                  </a:lnTo>
                  <a:lnTo>
                    <a:pt x="6792" y="14737"/>
                  </a:lnTo>
                  <a:cubicBezTo>
                    <a:pt x="5840" y="13484"/>
                    <a:pt x="5314" y="11905"/>
                    <a:pt x="5314" y="10125"/>
                  </a:cubicBezTo>
                  <a:cubicBezTo>
                    <a:pt x="5314" y="7118"/>
                    <a:pt x="7093" y="4386"/>
                    <a:pt x="9825" y="3133"/>
                  </a:cubicBezTo>
                  <a:lnTo>
                    <a:pt x="9825" y="0"/>
                  </a:lnTo>
                  <a:close/>
                </a:path>
              </a:pathLst>
            </a:custGeom>
            <a:solidFill>
              <a:srgbClr val="E1F4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0" name="Google Shape;4210;p65"/>
            <p:cNvSpPr/>
            <p:nvPr/>
          </p:nvSpPr>
          <p:spPr>
            <a:xfrm>
              <a:off x="6257773" y="3341621"/>
              <a:ext cx="73754" cy="189655"/>
            </a:xfrm>
            <a:custGeom>
              <a:avLst/>
              <a:gdLst/>
              <a:ahLst/>
              <a:cxnLst/>
              <a:rect l="l" t="t" r="r" b="b"/>
              <a:pathLst>
                <a:path w="4513" h="11605" extrusionOk="0">
                  <a:moveTo>
                    <a:pt x="4512" y="1"/>
                  </a:moveTo>
                  <a:cubicBezTo>
                    <a:pt x="1780" y="1254"/>
                    <a:pt x="1" y="3986"/>
                    <a:pt x="1" y="6993"/>
                  </a:cubicBezTo>
                  <a:cubicBezTo>
                    <a:pt x="1" y="8773"/>
                    <a:pt x="527" y="10352"/>
                    <a:pt x="1479" y="11605"/>
                  </a:cubicBezTo>
                  <a:lnTo>
                    <a:pt x="4512" y="11605"/>
                  </a:lnTo>
                  <a:lnTo>
                    <a:pt x="4512" y="8472"/>
                  </a:lnTo>
                  <a:lnTo>
                    <a:pt x="4387" y="8472"/>
                  </a:lnTo>
                  <a:cubicBezTo>
                    <a:pt x="3986" y="8472"/>
                    <a:pt x="3560" y="8046"/>
                    <a:pt x="3560" y="7620"/>
                  </a:cubicBezTo>
                  <a:lnTo>
                    <a:pt x="3560" y="6492"/>
                  </a:lnTo>
                  <a:cubicBezTo>
                    <a:pt x="3560" y="5966"/>
                    <a:pt x="3986" y="5540"/>
                    <a:pt x="4387" y="5540"/>
                  </a:cubicBezTo>
                  <a:lnTo>
                    <a:pt x="4512" y="5540"/>
                  </a:lnTo>
                  <a:lnTo>
                    <a:pt x="4512" y="1"/>
                  </a:lnTo>
                  <a:close/>
                </a:path>
              </a:pathLst>
            </a:custGeom>
            <a:solidFill>
              <a:srgbClr val="DB65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1" name="Google Shape;4211;p65"/>
            <p:cNvSpPr/>
            <p:nvPr/>
          </p:nvSpPr>
          <p:spPr>
            <a:xfrm>
              <a:off x="6315936" y="3432142"/>
              <a:ext cx="15591" cy="47949"/>
            </a:xfrm>
            <a:custGeom>
              <a:avLst/>
              <a:gdLst/>
              <a:ahLst/>
              <a:cxnLst/>
              <a:rect l="l" t="t" r="r" b="b"/>
              <a:pathLst>
                <a:path w="954" h="2934" extrusionOk="0">
                  <a:moveTo>
                    <a:pt x="828" y="1"/>
                  </a:moveTo>
                  <a:cubicBezTo>
                    <a:pt x="427" y="1"/>
                    <a:pt x="1" y="427"/>
                    <a:pt x="1" y="953"/>
                  </a:cubicBezTo>
                  <a:lnTo>
                    <a:pt x="1" y="2081"/>
                  </a:lnTo>
                  <a:cubicBezTo>
                    <a:pt x="1" y="2507"/>
                    <a:pt x="427" y="2933"/>
                    <a:pt x="828" y="2933"/>
                  </a:cubicBezTo>
                  <a:lnTo>
                    <a:pt x="953" y="2933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2" name="Google Shape;4212;p65"/>
            <p:cNvSpPr/>
            <p:nvPr/>
          </p:nvSpPr>
          <p:spPr>
            <a:xfrm>
              <a:off x="6573575" y="3065155"/>
              <a:ext cx="290406" cy="938795"/>
            </a:xfrm>
            <a:custGeom>
              <a:avLst/>
              <a:gdLst/>
              <a:ahLst/>
              <a:cxnLst/>
              <a:rect l="l" t="t" r="r" b="b"/>
              <a:pathLst>
                <a:path w="17770" h="57445" extrusionOk="0">
                  <a:moveTo>
                    <a:pt x="4712" y="1"/>
                  </a:moveTo>
                  <a:lnTo>
                    <a:pt x="0" y="1053"/>
                  </a:lnTo>
                  <a:lnTo>
                    <a:pt x="13058" y="57444"/>
                  </a:lnTo>
                  <a:lnTo>
                    <a:pt x="17770" y="56392"/>
                  </a:lnTo>
                  <a:lnTo>
                    <a:pt x="47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3" name="Google Shape;4213;p65"/>
            <p:cNvSpPr/>
            <p:nvPr/>
          </p:nvSpPr>
          <p:spPr>
            <a:xfrm>
              <a:off x="6624776" y="3065155"/>
              <a:ext cx="239205" cy="926914"/>
            </a:xfrm>
            <a:custGeom>
              <a:avLst/>
              <a:gdLst/>
              <a:ahLst/>
              <a:cxnLst/>
              <a:rect l="l" t="t" r="r" b="b"/>
              <a:pathLst>
                <a:path w="14637" h="56718" extrusionOk="0">
                  <a:moveTo>
                    <a:pt x="1579" y="1"/>
                  </a:moveTo>
                  <a:lnTo>
                    <a:pt x="0" y="326"/>
                  </a:lnTo>
                  <a:lnTo>
                    <a:pt x="13058" y="56718"/>
                  </a:lnTo>
                  <a:lnTo>
                    <a:pt x="14637" y="56392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4" name="Google Shape;4214;p65"/>
            <p:cNvSpPr/>
            <p:nvPr/>
          </p:nvSpPr>
          <p:spPr>
            <a:xfrm>
              <a:off x="6612895" y="3070482"/>
              <a:ext cx="11881" cy="3285"/>
            </a:xfrm>
            <a:custGeom>
              <a:avLst/>
              <a:gdLst/>
              <a:ahLst/>
              <a:cxnLst/>
              <a:rect l="l" t="t" r="r" b="b"/>
              <a:pathLst>
                <a:path w="727" h="201" extrusionOk="0">
                  <a:moveTo>
                    <a:pt x="727" y="0"/>
                  </a:moveTo>
                  <a:lnTo>
                    <a:pt x="0" y="201"/>
                  </a:lnTo>
                  <a:close/>
                </a:path>
              </a:pathLst>
            </a:custGeom>
            <a:solidFill>
              <a:srgbClr val="33D4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5" name="Google Shape;4215;p65"/>
            <p:cNvSpPr/>
            <p:nvPr/>
          </p:nvSpPr>
          <p:spPr>
            <a:xfrm>
              <a:off x="6599380" y="3070482"/>
              <a:ext cx="131492" cy="460793"/>
            </a:xfrm>
            <a:custGeom>
              <a:avLst/>
              <a:gdLst/>
              <a:ahLst/>
              <a:cxnLst/>
              <a:rect l="l" t="t" r="r" b="b"/>
              <a:pathLst>
                <a:path w="8046" h="28196" extrusionOk="0">
                  <a:moveTo>
                    <a:pt x="1554" y="0"/>
                  </a:moveTo>
                  <a:lnTo>
                    <a:pt x="827" y="201"/>
                  </a:lnTo>
                  <a:lnTo>
                    <a:pt x="0" y="401"/>
                  </a:lnTo>
                  <a:lnTo>
                    <a:pt x="6466" y="28196"/>
                  </a:lnTo>
                  <a:lnTo>
                    <a:pt x="8045" y="2819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DB65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6" name="Google Shape;4216;p65"/>
            <p:cNvSpPr/>
            <p:nvPr/>
          </p:nvSpPr>
          <p:spPr>
            <a:xfrm>
              <a:off x="6573575" y="2988557"/>
              <a:ext cx="77006" cy="93822"/>
            </a:xfrm>
            <a:custGeom>
              <a:avLst/>
              <a:gdLst/>
              <a:ahLst/>
              <a:cxnLst/>
              <a:rect l="l" t="t" r="r" b="b"/>
              <a:pathLst>
                <a:path w="4712" h="5741" extrusionOk="0">
                  <a:moveTo>
                    <a:pt x="1153" y="1"/>
                  </a:moveTo>
                  <a:lnTo>
                    <a:pt x="0" y="5740"/>
                  </a:lnTo>
                  <a:lnTo>
                    <a:pt x="4712" y="4688"/>
                  </a:ln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7" name="Google Shape;4217;p65"/>
            <p:cNvSpPr/>
            <p:nvPr/>
          </p:nvSpPr>
          <p:spPr>
            <a:xfrm>
              <a:off x="6587499" y="2988557"/>
              <a:ext cx="20493" cy="25413"/>
            </a:xfrm>
            <a:custGeom>
              <a:avLst/>
              <a:gdLst/>
              <a:ahLst/>
              <a:cxnLst/>
              <a:rect l="l" t="t" r="r" b="b"/>
              <a:pathLst>
                <a:path w="1254" h="1555" extrusionOk="0">
                  <a:moveTo>
                    <a:pt x="301" y="1"/>
                  </a:moveTo>
                  <a:lnTo>
                    <a:pt x="0" y="1555"/>
                  </a:lnTo>
                  <a:lnTo>
                    <a:pt x="0" y="1555"/>
                  </a:lnTo>
                  <a:lnTo>
                    <a:pt x="1253" y="1254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8" name="Google Shape;4218;p65"/>
            <p:cNvSpPr/>
            <p:nvPr/>
          </p:nvSpPr>
          <p:spPr>
            <a:xfrm>
              <a:off x="6573575" y="3065155"/>
              <a:ext cx="77006" cy="27455"/>
            </a:xfrm>
            <a:custGeom>
              <a:avLst/>
              <a:gdLst/>
              <a:ahLst/>
              <a:cxnLst/>
              <a:rect l="l" t="t" r="r" b="b"/>
              <a:pathLst>
                <a:path w="4712" h="1680" extrusionOk="0">
                  <a:moveTo>
                    <a:pt x="3133" y="326"/>
                  </a:moveTo>
                  <a:lnTo>
                    <a:pt x="3114" y="358"/>
                  </a:lnTo>
                  <a:lnTo>
                    <a:pt x="3114" y="358"/>
                  </a:lnTo>
                  <a:lnTo>
                    <a:pt x="3160" y="347"/>
                  </a:lnTo>
                  <a:lnTo>
                    <a:pt x="3160" y="347"/>
                  </a:lnTo>
                  <a:lnTo>
                    <a:pt x="3133" y="326"/>
                  </a:lnTo>
                  <a:close/>
                  <a:moveTo>
                    <a:pt x="4712" y="1"/>
                  </a:moveTo>
                  <a:lnTo>
                    <a:pt x="3160" y="347"/>
                  </a:lnTo>
                  <a:lnTo>
                    <a:pt x="3160" y="347"/>
                  </a:lnTo>
                  <a:lnTo>
                    <a:pt x="4085" y="1053"/>
                  </a:lnTo>
                  <a:lnTo>
                    <a:pt x="4712" y="1"/>
                  </a:lnTo>
                  <a:close/>
                  <a:moveTo>
                    <a:pt x="3114" y="358"/>
                  </a:moveTo>
                  <a:lnTo>
                    <a:pt x="0" y="1053"/>
                  </a:lnTo>
                  <a:lnTo>
                    <a:pt x="953" y="1680"/>
                  </a:lnTo>
                  <a:lnTo>
                    <a:pt x="1579" y="727"/>
                  </a:lnTo>
                  <a:lnTo>
                    <a:pt x="2506" y="1354"/>
                  </a:lnTo>
                  <a:lnTo>
                    <a:pt x="3114" y="3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9" name="Google Shape;4219;p65"/>
            <p:cNvSpPr/>
            <p:nvPr/>
          </p:nvSpPr>
          <p:spPr>
            <a:xfrm>
              <a:off x="6741086" y="3002073"/>
              <a:ext cx="112665" cy="947407"/>
            </a:xfrm>
            <a:custGeom>
              <a:avLst/>
              <a:gdLst/>
              <a:ahLst/>
              <a:cxnLst/>
              <a:rect l="l" t="t" r="r" b="b"/>
              <a:pathLst>
                <a:path w="6894" h="57972" extrusionOk="0">
                  <a:moveTo>
                    <a:pt x="2081" y="1"/>
                  </a:moveTo>
                  <a:lnTo>
                    <a:pt x="1" y="57846"/>
                  </a:lnTo>
                  <a:lnTo>
                    <a:pt x="4788" y="57971"/>
                  </a:lnTo>
                  <a:lnTo>
                    <a:pt x="6893" y="201"/>
                  </a:lnTo>
                  <a:lnTo>
                    <a:pt x="208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0" name="Google Shape;4220;p65"/>
            <p:cNvSpPr/>
            <p:nvPr/>
          </p:nvSpPr>
          <p:spPr>
            <a:xfrm>
              <a:off x="6793921" y="3003723"/>
              <a:ext cx="59830" cy="945757"/>
            </a:xfrm>
            <a:custGeom>
              <a:avLst/>
              <a:gdLst/>
              <a:ahLst/>
              <a:cxnLst/>
              <a:rect l="l" t="t" r="r" b="b"/>
              <a:pathLst>
                <a:path w="3661" h="57871" extrusionOk="0">
                  <a:moveTo>
                    <a:pt x="2081" y="0"/>
                  </a:moveTo>
                  <a:lnTo>
                    <a:pt x="1" y="57870"/>
                  </a:lnTo>
                  <a:lnTo>
                    <a:pt x="1555" y="57870"/>
                  </a:lnTo>
                  <a:lnTo>
                    <a:pt x="3660" y="100"/>
                  </a:lnTo>
                  <a:lnTo>
                    <a:pt x="20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1" name="Google Shape;4221;p65"/>
            <p:cNvSpPr/>
            <p:nvPr/>
          </p:nvSpPr>
          <p:spPr>
            <a:xfrm>
              <a:off x="6790244" y="3002073"/>
              <a:ext cx="37702" cy="448928"/>
            </a:xfrm>
            <a:custGeom>
              <a:avLst/>
              <a:gdLst/>
              <a:ahLst/>
              <a:cxnLst/>
              <a:rect l="l" t="t" r="r" b="b"/>
              <a:pathLst>
                <a:path w="2307" h="27470" extrusionOk="0">
                  <a:moveTo>
                    <a:pt x="627" y="1"/>
                  </a:moveTo>
                  <a:lnTo>
                    <a:pt x="0" y="20151"/>
                  </a:lnTo>
                  <a:lnTo>
                    <a:pt x="1254" y="27470"/>
                  </a:lnTo>
                  <a:lnTo>
                    <a:pt x="2306" y="101"/>
                  </a:lnTo>
                  <a:lnTo>
                    <a:pt x="1680" y="101"/>
                  </a:lnTo>
                  <a:lnTo>
                    <a:pt x="627" y="1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2" name="Google Shape;4222;p65"/>
            <p:cNvSpPr/>
            <p:nvPr/>
          </p:nvSpPr>
          <p:spPr>
            <a:xfrm>
              <a:off x="6775095" y="2916879"/>
              <a:ext cx="78656" cy="88495"/>
            </a:xfrm>
            <a:custGeom>
              <a:avLst/>
              <a:gdLst/>
              <a:ahLst/>
              <a:cxnLst/>
              <a:rect l="l" t="t" r="r" b="b"/>
              <a:pathLst>
                <a:path w="4813" h="5415" extrusionOk="0">
                  <a:moveTo>
                    <a:pt x="2607" y="1"/>
                  </a:moveTo>
                  <a:lnTo>
                    <a:pt x="0" y="5214"/>
                  </a:lnTo>
                  <a:lnTo>
                    <a:pt x="4812" y="5414"/>
                  </a:lnTo>
                  <a:lnTo>
                    <a:pt x="4812" y="5414"/>
                  </a:lnTo>
                  <a:lnTo>
                    <a:pt x="26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3" name="Google Shape;4223;p65"/>
            <p:cNvSpPr/>
            <p:nvPr/>
          </p:nvSpPr>
          <p:spPr>
            <a:xfrm>
              <a:off x="6805802" y="2916879"/>
              <a:ext cx="20493" cy="23778"/>
            </a:xfrm>
            <a:custGeom>
              <a:avLst/>
              <a:gdLst/>
              <a:ahLst/>
              <a:cxnLst/>
              <a:rect l="l" t="t" r="r" b="b"/>
              <a:pathLst>
                <a:path w="1254" h="1455" extrusionOk="0">
                  <a:moveTo>
                    <a:pt x="728" y="1"/>
                  </a:moveTo>
                  <a:lnTo>
                    <a:pt x="1" y="1354"/>
                  </a:lnTo>
                  <a:lnTo>
                    <a:pt x="1254" y="1454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4" name="Google Shape;4224;p65"/>
            <p:cNvSpPr/>
            <p:nvPr/>
          </p:nvSpPr>
          <p:spPr>
            <a:xfrm>
              <a:off x="6775095" y="3002073"/>
              <a:ext cx="78656" cy="15591"/>
            </a:xfrm>
            <a:custGeom>
              <a:avLst/>
              <a:gdLst/>
              <a:ahLst/>
              <a:cxnLst/>
              <a:rect l="l" t="t" r="r" b="b"/>
              <a:pathLst>
                <a:path w="4813" h="954" extrusionOk="0">
                  <a:moveTo>
                    <a:pt x="1554" y="1"/>
                  </a:moveTo>
                  <a:lnTo>
                    <a:pt x="1492" y="63"/>
                  </a:lnTo>
                  <a:lnTo>
                    <a:pt x="1492" y="63"/>
                  </a:lnTo>
                  <a:lnTo>
                    <a:pt x="1614" y="68"/>
                  </a:lnTo>
                  <a:lnTo>
                    <a:pt x="1614" y="68"/>
                  </a:lnTo>
                  <a:lnTo>
                    <a:pt x="1554" y="1"/>
                  </a:lnTo>
                  <a:close/>
                  <a:moveTo>
                    <a:pt x="3233" y="101"/>
                  </a:moveTo>
                  <a:lnTo>
                    <a:pt x="3201" y="134"/>
                  </a:lnTo>
                  <a:lnTo>
                    <a:pt x="3201" y="134"/>
                  </a:lnTo>
                  <a:lnTo>
                    <a:pt x="3264" y="137"/>
                  </a:lnTo>
                  <a:lnTo>
                    <a:pt x="3264" y="137"/>
                  </a:lnTo>
                  <a:lnTo>
                    <a:pt x="3233" y="101"/>
                  </a:lnTo>
                  <a:close/>
                  <a:moveTo>
                    <a:pt x="0" y="1"/>
                  </a:moveTo>
                  <a:lnTo>
                    <a:pt x="727" y="828"/>
                  </a:lnTo>
                  <a:lnTo>
                    <a:pt x="1492" y="63"/>
                  </a:lnTo>
                  <a:lnTo>
                    <a:pt x="1492" y="63"/>
                  </a:lnTo>
                  <a:lnTo>
                    <a:pt x="0" y="1"/>
                  </a:lnTo>
                  <a:close/>
                  <a:moveTo>
                    <a:pt x="1614" y="68"/>
                  </a:moveTo>
                  <a:lnTo>
                    <a:pt x="2406" y="953"/>
                  </a:lnTo>
                  <a:lnTo>
                    <a:pt x="3201" y="134"/>
                  </a:lnTo>
                  <a:lnTo>
                    <a:pt x="3201" y="134"/>
                  </a:lnTo>
                  <a:lnTo>
                    <a:pt x="1614" y="68"/>
                  </a:lnTo>
                  <a:close/>
                  <a:moveTo>
                    <a:pt x="3264" y="137"/>
                  </a:moveTo>
                  <a:lnTo>
                    <a:pt x="3960" y="953"/>
                  </a:lnTo>
                  <a:lnTo>
                    <a:pt x="4812" y="201"/>
                  </a:lnTo>
                  <a:lnTo>
                    <a:pt x="3264" y="13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5" name="Google Shape;4225;p65"/>
            <p:cNvSpPr/>
            <p:nvPr/>
          </p:nvSpPr>
          <p:spPr>
            <a:xfrm>
              <a:off x="6648931" y="2978327"/>
              <a:ext cx="245775" cy="943698"/>
            </a:xfrm>
            <a:custGeom>
              <a:avLst/>
              <a:gdLst/>
              <a:ahLst/>
              <a:cxnLst/>
              <a:rect l="l" t="t" r="r" b="b"/>
              <a:pathLst>
                <a:path w="15039" h="57745" extrusionOk="0">
                  <a:moveTo>
                    <a:pt x="4687" y="0"/>
                  </a:moveTo>
                  <a:lnTo>
                    <a:pt x="1" y="827"/>
                  </a:lnTo>
                  <a:lnTo>
                    <a:pt x="10327" y="57745"/>
                  </a:lnTo>
                  <a:lnTo>
                    <a:pt x="15038" y="56918"/>
                  </a:lnTo>
                  <a:lnTo>
                    <a:pt x="46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6" name="Google Shape;4226;p65"/>
            <p:cNvSpPr/>
            <p:nvPr/>
          </p:nvSpPr>
          <p:spPr>
            <a:xfrm>
              <a:off x="6700132" y="2978327"/>
              <a:ext cx="194574" cy="935102"/>
            </a:xfrm>
            <a:custGeom>
              <a:avLst/>
              <a:gdLst/>
              <a:ahLst/>
              <a:cxnLst/>
              <a:rect l="l" t="t" r="r" b="b"/>
              <a:pathLst>
                <a:path w="11906" h="57219" extrusionOk="0">
                  <a:moveTo>
                    <a:pt x="1554" y="0"/>
                  </a:moveTo>
                  <a:lnTo>
                    <a:pt x="1" y="301"/>
                  </a:lnTo>
                  <a:lnTo>
                    <a:pt x="10326" y="57219"/>
                  </a:lnTo>
                  <a:lnTo>
                    <a:pt x="11905" y="569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7" name="Google Shape;4227;p65"/>
            <p:cNvSpPr/>
            <p:nvPr/>
          </p:nvSpPr>
          <p:spPr>
            <a:xfrm>
              <a:off x="6674327" y="2983230"/>
              <a:ext cx="124530" cy="548046"/>
            </a:xfrm>
            <a:custGeom>
              <a:avLst/>
              <a:gdLst/>
              <a:ahLst/>
              <a:cxnLst/>
              <a:rect l="l" t="t" r="r" b="b"/>
              <a:pathLst>
                <a:path w="7620" h="33535" extrusionOk="0">
                  <a:moveTo>
                    <a:pt x="1580" y="1"/>
                  </a:moveTo>
                  <a:lnTo>
                    <a:pt x="1" y="227"/>
                  </a:lnTo>
                  <a:lnTo>
                    <a:pt x="6066" y="33535"/>
                  </a:lnTo>
                  <a:lnTo>
                    <a:pt x="7620" y="33535"/>
                  </a:lnTo>
                  <a:lnTo>
                    <a:pt x="15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8" name="Google Shape;4228;p65"/>
            <p:cNvSpPr/>
            <p:nvPr/>
          </p:nvSpPr>
          <p:spPr>
            <a:xfrm>
              <a:off x="6648931" y="2899687"/>
              <a:ext cx="76614" cy="92172"/>
            </a:xfrm>
            <a:custGeom>
              <a:avLst/>
              <a:gdLst/>
              <a:ahLst/>
              <a:cxnLst/>
              <a:rect l="l" t="t" r="r" b="b"/>
              <a:pathLst>
                <a:path w="4688" h="5640" extrusionOk="0">
                  <a:moveTo>
                    <a:pt x="1454" y="0"/>
                  </a:moveTo>
                  <a:lnTo>
                    <a:pt x="1" y="5639"/>
                  </a:lnTo>
                  <a:lnTo>
                    <a:pt x="1" y="5639"/>
                  </a:lnTo>
                  <a:lnTo>
                    <a:pt x="4687" y="4812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9" name="Google Shape;4229;p65"/>
            <p:cNvSpPr/>
            <p:nvPr/>
          </p:nvSpPr>
          <p:spPr>
            <a:xfrm>
              <a:off x="6665731" y="2899687"/>
              <a:ext cx="20493" cy="23762"/>
            </a:xfrm>
            <a:custGeom>
              <a:avLst/>
              <a:gdLst/>
              <a:ahLst/>
              <a:cxnLst/>
              <a:rect l="l" t="t" r="r" b="b"/>
              <a:pathLst>
                <a:path w="1254" h="1454" extrusionOk="0">
                  <a:moveTo>
                    <a:pt x="426" y="0"/>
                  </a:moveTo>
                  <a:lnTo>
                    <a:pt x="0" y="1454"/>
                  </a:lnTo>
                  <a:lnTo>
                    <a:pt x="0" y="1454"/>
                  </a:lnTo>
                  <a:lnTo>
                    <a:pt x="1253" y="1253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0" name="Google Shape;4230;p65"/>
            <p:cNvSpPr/>
            <p:nvPr/>
          </p:nvSpPr>
          <p:spPr>
            <a:xfrm>
              <a:off x="6648931" y="2978327"/>
              <a:ext cx="76614" cy="25413"/>
            </a:xfrm>
            <a:custGeom>
              <a:avLst/>
              <a:gdLst/>
              <a:ahLst/>
              <a:cxnLst/>
              <a:rect l="l" t="t" r="r" b="b"/>
              <a:pathLst>
                <a:path w="4688" h="1555" extrusionOk="0">
                  <a:moveTo>
                    <a:pt x="1555" y="527"/>
                  </a:moveTo>
                  <a:lnTo>
                    <a:pt x="1536" y="556"/>
                  </a:lnTo>
                  <a:lnTo>
                    <a:pt x="1536" y="556"/>
                  </a:lnTo>
                  <a:lnTo>
                    <a:pt x="1583" y="548"/>
                  </a:lnTo>
                  <a:lnTo>
                    <a:pt x="1583" y="548"/>
                  </a:lnTo>
                  <a:lnTo>
                    <a:pt x="1555" y="527"/>
                  </a:lnTo>
                  <a:close/>
                  <a:moveTo>
                    <a:pt x="4687" y="0"/>
                  </a:moveTo>
                  <a:lnTo>
                    <a:pt x="1583" y="548"/>
                  </a:lnTo>
                  <a:lnTo>
                    <a:pt x="1583" y="548"/>
                  </a:lnTo>
                  <a:lnTo>
                    <a:pt x="2507" y="1253"/>
                  </a:lnTo>
                  <a:lnTo>
                    <a:pt x="3134" y="301"/>
                  </a:lnTo>
                  <a:lnTo>
                    <a:pt x="4061" y="928"/>
                  </a:lnTo>
                  <a:lnTo>
                    <a:pt x="4687" y="0"/>
                  </a:lnTo>
                  <a:close/>
                  <a:moveTo>
                    <a:pt x="1536" y="556"/>
                  </a:moveTo>
                  <a:lnTo>
                    <a:pt x="1" y="827"/>
                  </a:lnTo>
                  <a:lnTo>
                    <a:pt x="928" y="1554"/>
                  </a:lnTo>
                  <a:lnTo>
                    <a:pt x="1536" y="5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1" name="Google Shape;4231;p65"/>
            <p:cNvSpPr/>
            <p:nvPr/>
          </p:nvSpPr>
          <p:spPr>
            <a:xfrm>
              <a:off x="7012241" y="3024200"/>
              <a:ext cx="341199" cy="930182"/>
            </a:xfrm>
            <a:custGeom>
              <a:avLst/>
              <a:gdLst/>
              <a:ahLst/>
              <a:cxnLst/>
              <a:rect l="l" t="t" r="r" b="b"/>
              <a:pathLst>
                <a:path w="20878" h="56918" extrusionOk="0">
                  <a:moveTo>
                    <a:pt x="16291" y="0"/>
                  </a:moveTo>
                  <a:lnTo>
                    <a:pt x="0" y="55564"/>
                  </a:lnTo>
                  <a:lnTo>
                    <a:pt x="4587" y="56918"/>
                  </a:lnTo>
                  <a:lnTo>
                    <a:pt x="20878" y="1354"/>
                  </a:lnTo>
                  <a:lnTo>
                    <a:pt x="162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2" name="Google Shape;4232;p65"/>
            <p:cNvSpPr/>
            <p:nvPr/>
          </p:nvSpPr>
          <p:spPr>
            <a:xfrm>
              <a:off x="7012241" y="3024200"/>
              <a:ext cx="292057" cy="915033"/>
            </a:xfrm>
            <a:custGeom>
              <a:avLst/>
              <a:gdLst/>
              <a:ahLst/>
              <a:cxnLst/>
              <a:rect l="l" t="t" r="r" b="b"/>
              <a:pathLst>
                <a:path w="17871" h="55991" extrusionOk="0">
                  <a:moveTo>
                    <a:pt x="16291" y="0"/>
                  </a:moveTo>
                  <a:lnTo>
                    <a:pt x="0" y="55564"/>
                  </a:lnTo>
                  <a:lnTo>
                    <a:pt x="1579" y="55991"/>
                  </a:lnTo>
                  <a:lnTo>
                    <a:pt x="17870" y="426"/>
                  </a:lnTo>
                  <a:lnTo>
                    <a:pt x="16291" y="0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3" name="Google Shape;4233;p65"/>
            <p:cNvSpPr/>
            <p:nvPr/>
          </p:nvSpPr>
          <p:spPr>
            <a:xfrm>
              <a:off x="7316146" y="3034431"/>
              <a:ext cx="11897" cy="3710"/>
            </a:xfrm>
            <a:custGeom>
              <a:avLst/>
              <a:gdLst/>
              <a:ahLst/>
              <a:cxnLst/>
              <a:rect l="l" t="t" r="r" b="b"/>
              <a:pathLst>
                <a:path w="728" h="227" extrusionOk="0">
                  <a:moveTo>
                    <a:pt x="1" y="1"/>
                  </a:moveTo>
                  <a:lnTo>
                    <a:pt x="728" y="226"/>
                  </a:lnTo>
                  <a:lnTo>
                    <a:pt x="728" y="226"/>
                  </a:lnTo>
                  <a:close/>
                </a:path>
              </a:pathLst>
            </a:custGeom>
            <a:solidFill>
              <a:srgbClr val="33D4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4" name="Google Shape;4234;p65"/>
            <p:cNvSpPr/>
            <p:nvPr/>
          </p:nvSpPr>
          <p:spPr>
            <a:xfrm>
              <a:off x="7172806" y="3031162"/>
              <a:ext cx="155237" cy="465712"/>
            </a:xfrm>
            <a:custGeom>
              <a:avLst/>
              <a:gdLst/>
              <a:ahLst/>
              <a:cxnLst/>
              <a:rect l="l" t="t" r="r" b="b"/>
              <a:pathLst>
                <a:path w="9499" h="28497" extrusionOk="0">
                  <a:moveTo>
                    <a:pt x="8045" y="0"/>
                  </a:moveTo>
                  <a:lnTo>
                    <a:pt x="4587" y="11579"/>
                  </a:lnTo>
                  <a:lnTo>
                    <a:pt x="4687" y="16817"/>
                  </a:lnTo>
                  <a:lnTo>
                    <a:pt x="9499" y="426"/>
                  </a:lnTo>
                  <a:lnTo>
                    <a:pt x="8772" y="201"/>
                  </a:lnTo>
                  <a:lnTo>
                    <a:pt x="8045" y="0"/>
                  </a:lnTo>
                  <a:close/>
                  <a:moveTo>
                    <a:pt x="201" y="26617"/>
                  </a:moveTo>
                  <a:lnTo>
                    <a:pt x="0" y="27244"/>
                  </a:lnTo>
                  <a:lnTo>
                    <a:pt x="0" y="28497"/>
                  </a:lnTo>
                  <a:lnTo>
                    <a:pt x="201" y="28196"/>
                  </a:lnTo>
                  <a:lnTo>
                    <a:pt x="201" y="26617"/>
                  </a:lnTo>
                  <a:close/>
                </a:path>
              </a:pathLst>
            </a:custGeom>
            <a:solidFill>
              <a:srgbClr val="DB65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5" name="Google Shape;4235;p65"/>
            <p:cNvSpPr/>
            <p:nvPr/>
          </p:nvSpPr>
          <p:spPr>
            <a:xfrm>
              <a:off x="7256349" y="3024200"/>
              <a:ext cx="97091" cy="100768"/>
            </a:xfrm>
            <a:custGeom>
              <a:avLst/>
              <a:gdLst/>
              <a:ahLst/>
              <a:cxnLst/>
              <a:rect l="l" t="t" r="r" b="b"/>
              <a:pathLst>
                <a:path w="5941" h="6166" extrusionOk="0">
                  <a:moveTo>
                    <a:pt x="1354" y="0"/>
                  </a:moveTo>
                  <a:lnTo>
                    <a:pt x="928" y="1479"/>
                  </a:lnTo>
                  <a:lnTo>
                    <a:pt x="1" y="4812"/>
                  </a:lnTo>
                  <a:lnTo>
                    <a:pt x="4587" y="6166"/>
                  </a:lnTo>
                  <a:lnTo>
                    <a:pt x="5941" y="135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6" name="Google Shape;4236;p65"/>
            <p:cNvSpPr/>
            <p:nvPr/>
          </p:nvSpPr>
          <p:spPr>
            <a:xfrm>
              <a:off x="7263311" y="3024200"/>
              <a:ext cx="90129" cy="75372"/>
            </a:xfrm>
            <a:custGeom>
              <a:avLst/>
              <a:gdLst/>
              <a:ahLst/>
              <a:cxnLst/>
              <a:rect l="l" t="t" r="r" b="b"/>
              <a:pathLst>
                <a:path w="5515" h="4612" extrusionOk="0">
                  <a:moveTo>
                    <a:pt x="928" y="0"/>
                  </a:moveTo>
                  <a:lnTo>
                    <a:pt x="502" y="1479"/>
                  </a:lnTo>
                  <a:lnTo>
                    <a:pt x="1" y="3233"/>
                  </a:lnTo>
                  <a:lnTo>
                    <a:pt x="4587" y="4612"/>
                  </a:lnTo>
                  <a:lnTo>
                    <a:pt x="5515" y="1354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7" name="Google Shape;4237;p65"/>
            <p:cNvSpPr/>
            <p:nvPr/>
          </p:nvSpPr>
          <p:spPr>
            <a:xfrm>
              <a:off x="7012241" y="3932255"/>
              <a:ext cx="74963" cy="93806"/>
            </a:xfrm>
            <a:custGeom>
              <a:avLst/>
              <a:gdLst/>
              <a:ahLst/>
              <a:cxnLst/>
              <a:rect l="l" t="t" r="r" b="b"/>
              <a:pathLst>
                <a:path w="4587" h="5740" extrusionOk="0">
                  <a:moveTo>
                    <a:pt x="0" y="0"/>
                  </a:moveTo>
                  <a:lnTo>
                    <a:pt x="827" y="5740"/>
                  </a:lnTo>
                  <a:lnTo>
                    <a:pt x="4587" y="1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9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8" name="Google Shape;4238;p65"/>
            <p:cNvSpPr/>
            <p:nvPr/>
          </p:nvSpPr>
          <p:spPr>
            <a:xfrm>
              <a:off x="7022471" y="4000648"/>
              <a:ext cx="20510" cy="25413"/>
            </a:xfrm>
            <a:custGeom>
              <a:avLst/>
              <a:gdLst/>
              <a:ahLst/>
              <a:cxnLst/>
              <a:rect l="l" t="t" r="r" b="b"/>
              <a:pathLst>
                <a:path w="1255" h="1555" extrusionOk="0">
                  <a:moveTo>
                    <a:pt x="1" y="1"/>
                  </a:moveTo>
                  <a:lnTo>
                    <a:pt x="201" y="1555"/>
                  </a:lnTo>
                  <a:lnTo>
                    <a:pt x="1254" y="4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B5A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9" name="Google Shape;4239;p65"/>
            <p:cNvSpPr/>
            <p:nvPr/>
          </p:nvSpPr>
          <p:spPr>
            <a:xfrm>
              <a:off x="7012241" y="3922008"/>
              <a:ext cx="74963" cy="32374"/>
            </a:xfrm>
            <a:custGeom>
              <a:avLst/>
              <a:gdLst/>
              <a:ahLst/>
              <a:cxnLst/>
              <a:rect l="l" t="t" r="r" b="b"/>
              <a:pathLst>
                <a:path w="4587" h="1981" extrusionOk="0">
                  <a:moveTo>
                    <a:pt x="1053" y="1"/>
                  </a:moveTo>
                  <a:lnTo>
                    <a:pt x="0" y="627"/>
                  </a:lnTo>
                  <a:lnTo>
                    <a:pt x="4587" y="1981"/>
                  </a:lnTo>
                  <a:lnTo>
                    <a:pt x="4086" y="928"/>
                  </a:lnTo>
                  <a:lnTo>
                    <a:pt x="3133" y="1455"/>
                  </a:lnTo>
                  <a:lnTo>
                    <a:pt x="2607" y="427"/>
                  </a:lnTo>
                  <a:lnTo>
                    <a:pt x="1579" y="105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FED9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0" name="Google Shape;4240;p65"/>
            <p:cNvSpPr/>
            <p:nvPr/>
          </p:nvSpPr>
          <p:spPr>
            <a:xfrm>
              <a:off x="7164193" y="3000438"/>
              <a:ext cx="102418" cy="946983"/>
            </a:xfrm>
            <a:custGeom>
              <a:avLst/>
              <a:gdLst/>
              <a:ahLst/>
              <a:cxnLst/>
              <a:rect l="l" t="t" r="r" b="b"/>
              <a:pathLst>
                <a:path w="6267" h="57946" extrusionOk="0">
                  <a:moveTo>
                    <a:pt x="4813" y="1"/>
                  </a:moveTo>
                  <a:lnTo>
                    <a:pt x="1" y="101"/>
                  </a:lnTo>
                  <a:lnTo>
                    <a:pt x="1454" y="57946"/>
                  </a:lnTo>
                  <a:lnTo>
                    <a:pt x="6266" y="57846"/>
                  </a:lnTo>
                  <a:lnTo>
                    <a:pt x="4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1" name="Google Shape;4241;p65"/>
            <p:cNvSpPr/>
            <p:nvPr/>
          </p:nvSpPr>
          <p:spPr>
            <a:xfrm>
              <a:off x="7217029" y="3000438"/>
              <a:ext cx="49583" cy="945348"/>
            </a:xfrm>
            <a:custGeom>
              <a:avLst/>
              <a:gdLst/>
              <a:ahLst/>
              <a:cxnLst/>
              <a:rect l="l" t="t" r="r" b="b"/>
              <a:pathLst>
                <a:path w="3034" h="57846" extrusionOk="0">
                  <a:moveTo>
                    <a:pt x="1" y="1"/>
                  </a:moveTo>
                  <a:lnTo>
                    <a:pt x="1354" y="57846"/>
                  </a:lnTo>
                  <a:lnTo>
                    <a:pt x="3033" y="57846"/>
                  </a:lnTo>
                  <a:lnTo>
                    <a:pt x="1580" y="1"/>
                  </a:lnTo>
                  <a:close/>
                </a:path>
              </a:pathLst>
            </a:custGeom>
            <a:solidFill>
              <a:srgbClr val="D1C7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2" name="Google Shape;4242;p65"/>
            <p:cNvSpPr/>
            <p:nvPr/>
          </p:nvSpPr>
          <p:spPr>
            <a:xfrm>
              <a:off x="7191632" y="3000438"/>
              <a:ext cx="25413" cy="16"/>
            </a:xfrm>
            <a:custGeom>
              <a:avLst/>
              <a:gdLst/>
              <a:ahLst/>
              <a:cxnLst/>
              <a:rect l="l" t="t" r="r" b="b"/>
              <a:pathLst>
                <a:path w="1555" h="1" extrusionOk="0">
                  <a:moveTo>
                    <a:pt x="1555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DD9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3" name="Google Shape;4243;p65"/>
            <p:cNvSpPr/>
            <p:nvPr/>
          </p:nvSpPr>
          <p:spPr>
            <a:xfrm>
              <a:off x="7191632" y="3000438"/>
              <a:ext cx="38928" cy="530837"/>
            </a:xfrm>
            <a:custGeom>
              <a:avLst/>
              <a:gdLst/>
              <a:ahLst/>
              <a:cxnLst/>
              <a:rect l="l" t="t" r="r" b="b"/>
              <a:pathLst>
                <a:path w="2382" h="32482" extrusionOk="0">
                  <a:moveTo>
                    <a:pt x="1" y="1"/>
                  </a:moveTo>
                  <a:lnTo>
                    <a:pt x="627" y="27870"/>
                  </a:lnTo>
                  <a:lnTo>
                    <a:pt x="2181" y="25690"/>
                  </a:lnTo>
                  <a:lnTo>
                    <a:pt x="1555" y="1"/>
                  </a:lnTo>
                  <a:close/>
                  <a:moveTo>
                    <a:pt x="2282" y="30903"/>
                  </a:moveTo>
                  <a:lnTo>
                    <a:pt x="1254" y="32482"/>
                  </a:lnTo>
                  <a:lnTo>
                    <a:pt x="2382" y="32482"/>
                  </a:lnTo>
                  <a:lnTo>
                    <a:pt x="2282" y="3090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4" name="Google Shape;4244;p65"/>
            <p:cNvSpPr/>
            <p:nvPr/>
          </p:nvSpPr>
          <p:spPr>
            <a:xfrm>
              <a:off x="7164193" y="2913202"/>
              <a:ext cx="78656" cy="88887"/>
            </a:xfrm>
            <a:custGeom>
              <a:avLst/>
              <a:gdLst/>
              <a:ahLst/>
              <a:cxnLst/>
              <a:rect l="l" t="t" r="r" b="b"/>
              <a:pathLst>
                <a:path w="4813" h="5439" extrusionOk="0">
                  <a:moveTo>
                    <a:pt x="2306" y="0"/>
                  </a:moveTo>
                  <a:lnTo>
                    <a:pt x="1" y="5439"/>
                  </a:lnTo>
                  <a:lnTo>
                    <a:pt x="1" y="5439"/>
                  </a:lnTo>
                  <a:lnTo>
                    <a:pt x="4813" y="5339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5" name="Google Shape;4245;p65"/>
            <p:cNvSpPr/>
            <p:nvPr/>
          </p:nvSpPr>
          <p:spPr>
            <a:xfrm>
              <a:off x="7191632" y="2913202"/>
              <a:ext cx="22144" cy="24171"/>
            </a:xfrm>
            <a:custGeom>
              <a:avLst/>
              <a:gdLst/>
              <a:ahLst/>
              <a:cxnLst/>
              <a:rect l="l" t="t" r="r" b="b"/>
              <a:pathLst>
                <a:path w="1355" h="1479" extrusionOk="0">
                  <a:moveTo>
                    <a:pt x="627" y="0"/>
                  </a:moveTo>
                  <a:lnTo>
                    <a:pt x="1" y="1479"/>
                  </a:lnTo>
                  <a:lnTo>
                    <a:pt x="1354" y="1479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6" name="Google Shape;4246;p65"/>
            <p:cNvSpPr/>
            <p:nvPr/>
          </p:nvSpPr>
          <p:spPr>
            <a:xfrm>
              <a:off x="7164193" y="3000438"/>
              <a:ext cx="78656" cy="15166"/>
            </a:xfrm>
            <a:custGeom>
              <a:avLst/>
              <a:gdLst/>
              <a:ahLst/>
              <a:cxnLst/>
              <a:rect l="l" t="t" r="r" b="b"/>
              <a:pathLst>
                <a:path w="4813" h="928" extrusionOk="0">
                  <a:moveTo>
                    <a:pt x="3234" y="1"/>
                  </a:moveTo>
                  <a:lnTo>
                    <a:pt x="3204" y="34"/>
                  </a:lnTo>
                  <a:lnTo>
                    <a:pt x="3204" y="34"/>
                  </a:lnTo>
                  <a:lnTo>
                    <a:pt x="3266" y="33"/>
                  </a:lnTo>
                  <a:lnTo>
                    <a:pt x="3266" y="33"/>
                  </a:lnTo>
                  <a:lnTo>
                    <a:pt x="3234" y="1"/>
                  </a:lnTo>
                  <a:close/>
                  <a:moveTo>
                    <a:pt x="1680" y="1"/>
                  </a:moveTo>
                  <a:lnTo>
                    <a:pt x="1619" y="67"/>
                  </a:lnTo>
                  <a:lnTo>
                    <a:pt x="1619" y="67"/>
                  </a:lnTo>
                  <a:lnTo>
                    <a:pt x="1744" y="65"/>
                  </a:lnTo>
                  <a:lnTo>
                    <a:pt x="1744" y="65"/>
                  </a:lnTo>
                  <a:lnTo>
                    <a:pt x="1680" y="1"/>
                  </a:lnTo>
                  <a:close/>
                  <a:moveTo>
                    <a:pt x="3204" y="34"/>
                  </a:moveTo>
                  <a:lnTo>
                    <a:pt x="1744" y="65"/>
                  </a:lnTo>
                  <a:lnTo>
                    <a:pt x="1744" y="65"/>
                  </a:lnTo>
                  <a:lnTo>
                    <a:pt x="2507" y="828"/>
                  </a:lnTo>
                  <a:lnTo>
                    <a:pt x="3204" y="34"/>
                  </a:lnTo>
                  <a:close/>
                  <a:moveTo>
                    <a:pt x="4813" y="1"/>
                  </a:moveTo>
                  <a:lnTo>
                    <a:pt x="3266" y="33"/>
                  </a:lnTo>
                  <a:lnTo>
                    <a:pt x="3266" y="33"/>
                  </a:lnTo>
                  <a:lnTo>
                    <a:pt x="4061" y="828"/>
                  </a:lnTo>
                  <a:lnTo>
                    <a:pt x="4813" y="1"/>
                  </a:lnTo>
                  <a:close/>
                  <a:moveTo>
                    <a:pt x="1619" y="67"/>
                  </a:moveTo>
                  <a:lnTo>
                    <a:pt x="1" y="101"/>
                  </a:lnTo>
                  <a:lnTo>
                    <a:pt x="828" y="928"/>
                  </a:lnTo>
                  <a:lnTo>
                    <a:pt x="1619" y="6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7" name="Google Shape;4247;p65"/>
            <p:cNvSpPr/>
            <p:nvPr/>
          </p:nvSpPr>
          <p:spPr>
            <a:xfrm>
              <a:off x="7237506" y="2976676"/>
              <a:ext cx="220379" cy="626277"/>
            </a:xfrm>
            <a:custGeom>
              <a:avLst/>
              <a:gdLst/>
              <a:ahLst/>
              <a:cxnLst/>
              <a:rect l="l" t="t" r="r" b="b"/>
              <a:pathLst>
                <a:path w="13485" h="38322" extrusionOk="0">
                  <a:moveTo>
                    <a:pt x="13485" y="1"/>
                  </a:moveTo>
                  <a:lnTo>
                    <a:pt x="11279" y="402"/>
                  </a:lnTo>
                  <a:lnTo>
                    <a:pt x="1" y="26192"/>
                  </a:lnTo>
                  <a:lnTo>
                    <a:pt x="1881" y="32056"/>
                  </a:lnTo>
                  <a:lnTo>
                    <a:pt x="427" y="37595"/>
                  </a:lnTo>
                  <a:lnTo>
                    <a:pt x="3334" y="38322"/>
                  </a:lnTo>
                  <a:lnTo>
                    <a:pt x="134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8" name="Google Shape;4248;p65"/>
            <p:cNvSpPr/>
            <p:nvPr/>
          </p:nvSpPr>
          <p:spPr>
            <a:xfrm>
              <a:off x="7414871" y="2976676"/>
              <a:ext cx="43013" cy="161807"/>
            </a:xfrm>
            <a:custGeom>
              <a:avLst/>
              <a:gdLst/>
              <a:ahLst/>
              <a:cxnLst/>
              <a:rect l="l" t="t" r="r" b="b"/>
              <a:pathLst>
                <a:path w="2632" h="9901" extrusionOk="0">
                  <a:moveTo>
                    <a:pt x="2632" y="1"/>
                  </a:moveTo>
                  <a:lnTo>
                    <a:pt x="0" y="9901"/>
                  </a:lnTo>
                  <a:lnTo>
                    <a:pt x="0" y="9901"/>
                  </a:lnTo>
                  <a:close/>
                </a:path>
              </a:pathLst>
            </a:custGeom>
            <a:solidFill>
              <a:srgbClr val="32BF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9" name="Google Shape;4249;p65"/>
            <p:cNvSpPr/>
            <p:nvPr/>
          </p:nvSpPr>
          <p:spPr>
            <a:xfrm>
              <a:off x="7382513" y="2976676"/>
              <a:ext cx="75372" cy="209740"/>
            </a:xfrm>
            <a:custGeom>
              <a:avLst/>
              <a:gdLst/>
              <a:ahLst/>
              <a:cxnLst/>
              <a:rect l="l" t="t" r="r" b="b"/>
              <a:pathLst>
                <a:path w="4612" h="12834" extrusionOk="0">
                  <a:moveTo>
                    <a:pt x="4612" y="1"/>
                  </a:moveTo>
                  <a:lnTo>
                    <a:pt x="3359" y="201"/>
                  </a:lnTo>
                  <a:lnTo>
                    <a:pt x="0" y="12833"/>
                  </a:lnTo>
                  <a:lnTo>
                    <a:pt x="1980" y="9901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DBDC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0" name="Google Shape;4250;p65"/>
            <p:cNvSpPr/>
            <p:nvPr/>
          </p:nvSpPr>
          <p:spPr>
            <a:xfrm>
              <a:off x="7310835" y="3447716"/>
              <a:ext cx="22128" cy="83559"/>
            </a:xfrm>
            <a:custGeom>
              <a:avLst/>
              <a:gdLst/>
              <a:ahLst/>
              <a:cxnLst/>
              <a:rect l="l" t="t" r="r" b="b"/>
              <a:pathLst>
                <a:path w="1354" h="5113" extrusionOk="0">
                  <a:moveTo>
                    <a:pt x="1354" y="0"/>
                  </a:moveTo>
                  <a:lnTo>
                    <a:pt x="1354" y="0"/>
                  </a:lnTo>
                  <a:lnTo>
                    <a:pt x="0" y="5113"/>
                  </a:lnTo>
                  <a:lnTo>
                    <a:pt x="0" y="5113"/>
                  </a:lnTo>
                  <a:close/>
                </a:path>
              </a:pathLst>
            </a:custGeom>
            <a:solidFill>
              <a:srgbClr val="586D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1" name="Google Shape;4251;p65"/>
            <p:cNvSpPr/>
            <p:nvPr/>
          </p:nvSpPr>
          <p:spPr>
            <a:xfrm>
              <a:off x="7290357" y="3447716"/>
              <a:ext cx="42605" cy="83559"/>
            </a:xfrm>
            <a:custGeom>
              <a:avLst/>
              <a:gdLst/>
              <a:ahLst/>
              <a:cxnLst/>
              <a:rect l="l" t="t" r="r" b="b"/>
              <a:pathLst>
                <a:path w="2607" h="5113" extrusionOk="0">
                  <a:moveTo>
                    <a:pt x="2607" y="0"/>
                  </a:moveTo>
                  <a:lnTo>
                    <a:pt x="1153" y="627"/>
                  </a:lnTo>
                  <a:lnTo>
                    <a:pt x="0" y="5113"/>
                  </a:lnTo>
                  <a:lnTo>
                    <a:pt x="1253" y="5113"/>
                  </a:lnTo>
                  <a:lnTo>
                    <a:pt x="2607" y="0"/>
                  </a:lnTo>
                  <a:close/>
                </a:path>
              </a:pathLst>
            </a:custGeom>
            <a:solidFill>
              <a:srgbClr val="DBDC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2" name="Google Shape;4252;p65"/>
            <p:cNvSpPr/>
            <p:nvPr/>
          </p:nvSpPr>
          <p:spPr>
            <a:xfrm>
              <a:off x="7196551" y="3514067"/>
              <a:ext cx="121261" cy="245759"/>
            </a:xfrm>
            <a:custGeom>
              <a:avLst/>
              <a:gdLst/>
              <a:ahLst/>
              <a:cxnLst/>
              <a:rect l="l" t="t" r="r" b="b"/>
              <a:pathLst>
                <a:path w="7420" h="15038" extrusionOk="0">
                  <a:moveTo>
                    <a:pt x="7419" y="0"/>
                  </a:moveTo>
                  <a:lnTo>
                    <a:pt x="2933" y="4086"/>
                  </a:lnTo>
                  <a:lnTo>
                    <a:pt x="1" y="15038"/>
                  </a:lnTo>
                  <a:lnTo>
                    <a:pt x="4286" y="11479"/>
                  </a:lnTo>
                  <a:lnTo>
                    <a:pt x="7419" y="0"/>
                  </a:lnTo>
                  <a:close/>
                </a:path>
              </a:pathLst>
            </a:custGeom>
            <a:solidFill>
              <a:srgbClr val="E535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3" name="Google Shape;4253;p65"/>
            <p:cNvSpPr/>
            <p:nvPr/>
          </p:nvSpPr>
          <p:spPr>
            <a:xfrm>
              <a:off x="7176074" y="3652847"/>
              <a:ext cx="245775" cy="273753"/>
            </a:xfrm>
            <a:custGeom>
              <a:avLst/>
              <a:gdLst/>
              <a:ahLst/>
              <a:cxnLst/>
              <a:rect l="l" t="t" r="r" b="b"/>
              <a:pathLst>
                <a:path w="15039" h="16751" extrusionOk="0">
                  <a:moveTo>
                    <a:pt x="8104" y="4077"/>
                  </a:moveTo>
                  <a:cubicBezTo>
                    <a:pt x="8294" y="4077"/>
                    <a:pt x="8484" y="4097"/>
                    <a:pt x="8672" y="4140"/>
                  </a:cubicBezTo>
                  <a:cubicBezTo>
                    <a:pt x="10351" y="4566"/>
                    <a:pt x="11179" y="6872"/>
                    <a:pt x="10652" y="9253"/>
                  </a:cubicBezTo>
                  <a:cubicBezTo>
                    <a:pt x="10107" y="11257"/>
                    <a:pt x="8615" y="12713"/>
                    <a:pt x="7066" y="12713"/>
                  </a:cubicBezTo>
                  <a:cubicBezTo>
                    <a:pt x="6833" y="12713"/>
                    <a:pt x="6599" y="12680"/>
                    <a:pt x="6366" y="12611"/>
                  </a:cubicBezTo>
                  <a:cubicBezTo>
                    <a:pt x="4712" y="12185"/>
                    <a:pt x="3760" y="9879"/>
                    <a:pt x="4387" y="7599"/>
                  </a:cubicBezTo>
                  <a:cubicBezTo>
                    <a:pt x="4947" y="5537"/>
                    <a:pt x="6508" y="4077"/>
                    <a:pt x="8104" y="4077"/>
                  </a:cubicBezTo>
                  <a:close/>
                  <a:moveTo>
                    <a:pt x="8362" y="1"/>
                  </a:moveTo>
                  <a:cubicBezTo>
                    <a:pt x="5250" y="1"/>
                    <a:pt x="2247" y="2744"/>
                    <a:pt x="1153" y="6747"/>
                  </a:cubicBezTo>
                  <a:cubicBezTo>
                    <a:pt x="1" y="11258"/>
                    <a:pt x="1880" y="15744"/>
                    <a:pt x="5339" y="16571"/>
                  </a:cubicBezTo>
                  <a:cubicBezTo>
                    <a:pt x="5789" y="16693"/>
                    <a:pt x="6243" y="16751"/>
                    <a:pt x="6695" y="16751"/>
                  </a:cubicBezTo>
                  <a:cubicBezTo>
                    <a:pt x="9789" y="16751"/>
                    <a:pt x="12779" y="14019"/>
                    <a:pt x="13785" y="10105"/>
                  </a:cubicBezTo>
                  <a:cubicBezTo>
                    <a:pt x="15038" y="5493"/>
                    <a:pt x="13158" y="1107"/>
                    <a:pt x="9725" y="180"/>
                  </a:cubicBezTo>
                  <a:cubicBezTo>
                    <a:pt x="9272" y="59"/>
                    <a:pt x="8816" y="1"/>
                    <a:pt x="8362" y="1"/>
                  </a:cubicBezTo>
                  <a:close/>
                </a:path>
              </a:pathLst>
            </a:custGeom>
            <a:solidFill>
              <a:srgbClr val="E535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4" name="Google Shape;4254;p65"/>
            <p:cNvSpPr/>
            <p:nvPr/>
          </p:nvSpPr>
          <p:spPr>
            <a:xfrm>
              <a:off x="7147001" y="2998804"/>
              <a:ext cx="377234" cy="568114"/>
            </a:xfrm>
            <a:custGeom>
              <a:avLst/>
              <a:gdLst/>
              <a:ahLst/>
              <a:cxnLst/>
              <a:rect l="l" t="t" r="r" b="b"/>
              <a:pathLst>
                <a:path w="23083" h="34763" extrusionOk="0">
                  <a:moveTo>
                    <a:pt x="22030" y="0"/>
                  </a:moveTo>
                  <a:lnTo>
                    <a:pt x="0" y="33108"/>
                  </a:lnTo>
                  <a:lnTo>
                    <a:pt x="2506" y="34762"/>
                  </a:lnTo>
                  <a:lnTo>
                    <a:pt x="5739" y="29975"/>
                  </a:lnTo>
                  <a:lnTo>
                    <a:pt x="11379" y="27469"/>
                  </a:lnTo>
                  <a:lnTo>
                    <a:pt x="23083" y="1980"/>
                  </a:lnTo>
                  <a:lnTo>
                    <a:pt x="220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5" name="Google Shape;4255;p65"/>
            <p:cNvSpPr/>
            <p:nvPr/>
          </p:nvSpPr>
          <p:spPr>
            <a:xfrm>
              <a:off x="7196551" y="2998804"/>
              <a:ext cx="320722" cy="501764"/>
            </a:xfrm>
            <a:custGeom>
              <a:avLst/>
              <a:gdLst/>
              <a:ahLst/>
              <a:cxnLst/>
              <a:rect l="l" t="t" r="r" b="b"/>
              <a:pathLst>
                <a:path w="19625" h="30703" extrusionOk="0">
                  <a:moveTo>
                    <a:pt x="18998" y="0"/>
                  </a:moveTo>
                  <a:lnTo>
                    <a:pt x="101" y="28497"/>
                  </a:lnTo>
                  <a:lnTo>
                    <a:pt x="1" y="30702"/>
                  </a:lnTo>
                  <a:lnTo>
                    <a:pt x="19625" y="1028"/>
                  </a:lnTo>
                  <a:lnTo>
                    <a:pt x="18998" y="0"/>
                  </a:lnTo>
                  <a:close/>
                </a:path>
              </a:pathLst>
            </a:custGeom>
            <a:solidFill>
              <a:srgbClr val="DBDC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6" name="Google Shape;4256;p65"/>
            <p:cNvSpPr/>
            <p:nvPr/>
          </p:nvSpPr>
          <p:spPr>
            <a:xfrm>
              <a:off x="7089247" y="3461231"/>
              <a:ext cx="108955" cy="252720"/>
            </a:xfrm>
            <a:custGeom>
              <a:avLst/>
              <a:gdLst/>
              <a:ahLst/>
              <a:cxnLst/>
              <a:rect l="l" t="t" r="r" b="b"/>
              <a:pathLst>
                <a:path w="6667" h="15464" extrusionOk="0">
                  <a:moveTo>
                    <a:pt x="6667" y="0"/>
                  </a:moveTo>
                  <a:lnTo>
                    <a:pt x="0" y="9825"/>
                  </a:lnTo>
                  <a:lnTo>
                    <a:pt x="301" y="15464"/>
                  </a:lnTo>
                  <a:lnTo>
                    <a:pt x="6567" y="5940"/>
                  </a:lnTo>
                  <a:lnTo>
                    <a:pt x="6667" y="0"/>
                  </a:lnTo>
                  <a:close/>
                </a:path>
              </a:pathLst>
            </a:custGeom>
            <a:solidFill>
              <a:srgbClr val="E535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7" name="Google Shape;4257;p65"/>
            <p:cNvSpPr/>
            <p:nvPr/>
          </p:nvSpPr>
          <p:spPr>
            <a:xfrm>
              <a:off x="6872153" y="3527435"/>
              <a:ext cx="262984" cy="260124"/>
            </a:xfrm>
            <a:custGeom>
              <a:avLst/>
              <a:gdLst/>
              <a:ahLst/>
              <a:cxnLst/>
              <a:rect l="l" t="t" r="r" b="b"/>
              <a:pathLst>
                <a:path w="16092" h="15917" extrusionOk="0">
                  <a:moveTo>
                    <a:pt x="9065" y="3872"/>
                  </a:moveTo>
                  <a:cubicBezTo>
                    <a:pt x="9568" y="3872"/>
                    <a:pt x="10044" y="4006"/>
                    <a:pt x="10452" y="4295"/>
                  </a:cubicBezTo>
                  <a:cubicBezTo>
                    <a:pt x="11906" y="5248"/>
                    <a:pt x="12031" y="7654"/>
                    <a:pt x="10653" y="9734"/>
                  </a:cubicBezTo>
                  <a:cubicBezTo>
                    <a:pt x="9675" y="11164"/>
                    <a:pt x="8213" y="11993"/>
                    <a:pt x="6919" y="11993"/>
                  </a:cubicBezTo>
                  <a:cubicBezTo>
                    <a:pt x="6422" y="11993"/>
                    <a:pt x="5950" y="11871"/>
                    <a:pt x="5540" y="11613"/>
                  </a:cubicBezTo>
                  <a:cubicBezTo>
                    <a:pt x="4086" y="10561"/>
                    <a:pt x="3986" y="8155"/>
                    <a:pt x="5339" y="6175"/>
                  </a:cubicBezTo>
                  <a:cubicBezTo>
                    <a:pt x="6312" y="4751"/>
                    <a:pt x="7778" y="3872"/>
                    <a:pt x="9065" y="3872"/>
                  </a:cubicBezTo>
                  <a:close/>
                  <a:moveTo>
                    <a:pt x="9758" y="0"/>
                  </a:moveTo>
                  <a:cubicBezTo>
                    <a:pt x="7198" y="0"/>
                    <a:pt x="4399" y="1575"/>
                    <a:pt x="2633" y="4295"/>
                  </a:cubicBezTo>
                  <a:cubicBezTo>
                    <a:pt x="1" y="8280"/>
                    <a:pt x="327" y="12967"/>
                    <a:pt x="3359" y="15047"/>
                  </a:cubicBezTo>
                  <a:cubicBezTo>
                    <a:pt x="4215" y="15637"/>
                    <a:pt x="5218" y="15917"/>
                    <a:pt x="6274" y="15917"/>
                  </a:cubicBezTo>
                  <a:cubicBezTo>
                    <a:pt x="8807" y="15917"/>
                    <a:pt x="11645" y="14308"/>
                    <a:pt x="13485" y="11513"/>
                  </a:cubicBezTo>
                  <a:cubicBezTo>
                    <a:pt x="16091" y="7654"/>
                    <a:pt x="15665" y="2842"/>
                    <a:pt x="12758" y="862"/>
                  </a:cubicBezTo>
                  <a:cubicBezTo>
                    <a:pt x="11862" y="277"/>
                    <a:pt x="10831" y="0"/>
                    <a:pt x="9758" y="0"/>
                  </a:cubicBezTo>
                  <a:close/>
                </a:path>
              </a:pathLst>
            </a:custGeom>
            <a:solidFill>
              <a:srgbClr val="E535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8" name="Google Shape;4258;p65"/>
            <p:cNvSpPr/>
            <p:nvPr/>
          </p:nvSpPr>
          <p:spPr>
            <a:xfrm>
              <a:off x="7261268" y="3392577"/>
              <a:ext cx="54894" cy="48439"/>
            </a:xfrm>
            <a:custGeom>
              <a:avLst/>
              <a:gdLst/>
              <a:ahLst/>
              <a:cxnLst/>
              <a:rect l="l" t="t" r="r" b="b"/>
              <a:pathLst>
                <a:path w="3359" h="2964" extrusionOk="0">
                  <a:moveTo>
                    <a:pt x="1713" y="1"/>
                  </a:moveTo>
                  <a:cubicBezTo>
                    <a:pt x="1131" y="1"/>
                    <a:pt x="549" y="310"/>
                    <a:pt x="326" y="868"/>
                  </a:cubicBezTo>
                  <a:cubicBezTo>
                    <a:pt x="1" y="1595"/>
                    <a:pt x="326" y="2522"/>
                    <a:pt x="1053" y="2848"/>
                  </a:cubicBezTo>
                  <a:cubicBezTo>
                    <a:pt x="1268" y="2926"/>
                    <a:pt x="1485" y="2964"/>
                    <a:pt x="1693" y="2964"/>
                  </a:cubicBezTo>
                  <a:cubicBezTo>
                    <a:pt x="2286" y="2964"/>
                    <a:pt x="2811" y="2659"/>
                    <a:pt x="3033" y="2121"/>
                  </a:cubicBezTo>
                  <a:cubicBezTo>
                    <a:pt x="3359" y="1369"/>
                    <a:pt x="3033" y="442"/>
                    <a:pt x="2306" y="116"/>
                  </a:cubicBezTo>
                  <a:cubicBezTo>
                    <a:pt x="2119" y="38"/>
                    <a:pt x="1916" y="1"/>
                    <a:pt x="1713" y="1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9" name="Google Shape;4259;p65"/>
            <p:cNvSpPr/>
            <p:nvPr/>
          </p:nvSpPr>
          <p:spPr>
            <a:xfrm>
              <a:off x="7269864" y="3400176"/>
              <a:ext cx="39336" cy="33241"/>
            </a:xfrm>
            <a:custGeom>
              <a:avLst/>
              <a:gdLst/>
              <a:ahLst/>
              <a:cxnLst/>
              <a:rect l="l" t="t" r="r" b="b"/>
              <a:pathLst>
                <a:path w="2407" h="2034" extrusionOk="0">
                  <a:moveTo>
                    <a:pt x="1165" y="1"/>
                  </a:moveTo>
                  <a:cubicBezTo>
                    <a:pt x="761" y="1"/>
                    <a:pt x="376" y="212"/>
                    <a:pt x="226" y="603"/>
                  </a:cubicBezTo>
                  <a:cubicBezTo>
                    <a:pt x="1" y="1130"/>
                    <a:pt x="226" y="1756"/>
                    <a:pt x="728" y="1957"/>
                  </a:cubicBezTo>
                  <a:cubicBezTo>
                    <a:pt x="863" y="2008"/>
                    <a:pt x="1004" y="2033"/>
                    <a:pt x="1143" y="2033"/>
                  </a:cubicBezTo>
                  <a:cubicBezTo>
                    <a:pt x="1549" y="2033"/>
                    <a:pt x="1938" y="1822"/>
                    <a:pt x="2106" y="1430"/>
                  </a:cubicBezTo>
                  <a:cubicBezTo>
                    <a:pt x="2407" y="904"/>
                    <a:pt x="2106" y="278"/>
                    <a:pt x="1580" y="77"/>
                  </a:cubicBezTo>
                  <a:cubicBezTo>
                    <a:pt x="1445" y="26"/>
                    <a:pt x="1304" y="1"/>
                    <a:pt x="11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0" name="Google Shape;4260;p65"/>
            <p:cNvSpPr/>
            <p:nvPr/>
          </p:nvSpPr>
          <p:spPr>
            <a:xfrm>
              <a:off x="6998726" y="2981595"/>
              <a:ext cx="15166" cy="756118"/>
            </a:xfrm>
            <a:custGeom>
              <a:avLst/>
              <a:gdLst/>
              <a:ahLst/>
              <a:cxnLst/>
              <a:rect l="l" t="t" r="r" b="b"/>
              <a:pathLst>
                <a:path w="928" h="46267" extrusionOk="0">
                  <a:moveTo>
                    <a:pt x="0" y="1"/>
                  </a:moveTo>
                  <a:lnTo>
                    <a:pt x="0" y="46267"/>
                  </a:lnTo>
                  <a:lnTo>
                    <a:pt x="928" y="46267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1" name="Google Shape;4261;p65"/>
            <p:cNvSpPr/>
            <p:nvPr/>
          </p:nvSpPr>
          <p:spPr>
            <a:xfrm>
              <a:off x="6978248" y="2962753"/>
              <a:ext cx="108955" cy="37702"/>
            </a:xfrm>
            <a:custGeom>
              <a:avLst/>
              <a:gdLst/>
              <a:ahLst/>
              <a:cxnLst/>
              <a:rect l="l" t="t" r="r" b="b"/>
              <a:pathLst>
                <a:path w="6667" h="2307" extrusionOk="0">
                  <a:moveTo>
                    <a:pt x="100" y="1"/>
                  </a:moveTo>
                  <a:cubicBezTo>
                    <a:pt x="0" y="1"/>
                    <a:pt x="0" y="101"/>
                    <a:pt x="0" y="226"/>
                  </a:cubicBezTo>
                  <a:lnTo>
                    <a:pt x="0" y="2206"/>
                  </a:lnTo>
                  <a:cubicBezTo>
                    <a:pt x="0" y="2206"/>
                    <a:pt x="0" y="2307"/>
                    <a:pt x="100" y="2307"/>
                  </a:cubicBezTo>
                  <a:lnTo>
                    <a:pt x="3334" y="2307"/>
                  </a:lnTo>
                  <a:cubicBezTo>
                    <a:pt x="3434" y="2307"/>
                    <a:pt x="3434" y="2206"/>
                    <a:pt x="3434" y="2206"/>
                  </a:cubicBezTo>
                  <a:lnTo>
                    <a:pt x="3434" y="1680"/>
                  </a:lnTo>
                  <a:lnTo>
                    <a:pt x="6667" y="1680"/>
                  </a:lnTo>
                  <a:lnTo>
                    <a:pt x="6667" y="1580"/>
                  </a:lnTo>
                  <a:lnTo>
                    <a:pt x="6667" y="728"/>
                  </a:lnTo>
                  <a:lnTo>
                    <a:pt x="6667" y="627"/>
                  </a:lnTo>
                  <a:lnTo>
                    <a:pt x="3434" y="627"/>
                  </a:lnTo>
                  <a:lnTo>
                    <a:pt x="3434" y="226"/>
                  </a:lnTo>
                  <a:cubicBezTo>
                    <a:pt x="3434" y="101"/>
                    <a:pt x="3434" y="1"/>
                    <a:pt x="33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2" name="Google Shape;4262;p65"/>
            <p:cNvSpPr/>
            <p:nvPr/>
          </p:nvSpPr>
          <p:spPr>
            <a:xfrm>
              <a:off x="6942197" y="3036081"/>
              <a:ext cx="128223" cy="56529"/>
            </a:xfrm>
            <a:custGeom>
              <a:avLst/>
              <a:gdLst/>
              <a:ahLst/>
              <a:cxnLst/>
              <a:rect l="l" t="t" r="r" b="b"/>
              <a:pathLst>
                <a:path w="7846" h="3459" extrusionOk="0">
                  <a:moveTo>
                    <a:pt x="326" y="0"/>
                  </a:moveTo>
                  <a:cubicBezTo>
                    <a:pt x="101" y="0"/>
                    <a:pt x="1" y="226"/>
                    <a:pt x="1" y="326"/>
                  </a:cubicBezTo>
                  <a:lnTo>
                    <a:pt x="1" y="3459"/>
                  </a:lnTo>
                  <a:lnTo>
                    <a:pt x="3459" y="3459"/>
                  </a:lnTo>
                  <a:lnTo>
                    <a:pt x="3459" y="0"/>
                  </a:lnTo>
                  <a:close/>
                  <a:moveTo>
                    <a:pt x="4387" y="0"/>
                  </a:moveTo>
                  <a:lnTo>
                    <a:pt x="4387" y="3459"/>
                  </a:lnTo>
                  <a:lnTo>
                    <a:pt x="7845" y="3459"/>
                  </a:lnTo>
                  <a:lnTo>
                    <a:pt x="7845" y="326"/>
                  </a:lnTo>
                  <a:cubicBezTo>
                    <a:pt x="7845" y="226"/>
                    <a:pt x="7745" y="0"/>
                    <a:pt x="7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3" name="Google Shape;4263;p65"/>
            <p:cNvSpPr/>
            <p:nvPr/>
          </p:nvSpPr>
          <p:spPr>
            <a:xfrm>
              <a:off x="6998726" y="3036081"/>
              <a:ext cx="15166" cy="56529"/>
            </a:xfrm>
            <a:custGeom>
              <a:avLst/>
              <a:gdLst/>
              <a:ahLst/>
              <a:cxnLst/>
              <a:rect l="l" t="t" r="r" b="b"/>
              <a:pathLst>
                <a:path w="928" h="3459" extrusionOk="0">
                  <a:moveTo>
                    <a:pt x="0" y="0"/>
                  </a:moveTo>
                  <a:lnTo>
                    <a:pt x="0" y="3459"/>
                  </a:lnTo>
                  <a:lnTo>
                    <a:pt x="928" y="3459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4" name="Google Shape;4264;p65"/>
            <p:cNvSpPr/>
            <p:nvPr/>
          </p:nvSpPr>
          <p:spPr>
            <a:xfrm>
              <a:off x="7013875" y="3092594"/>
              <a:ext cx="157297" cy="143373"/>
            </a:xfrm>
            <a:custGeom>
              <a:avLst/>
              <a:gdLst/>
              <a:ahLst/>
              <a:cxnLst/>
              <a:rect l="l" t="t" r="r" b="b"/>
              <a:pathLst>
                <a:path w="9625" h="8773" extrusionOk="0">
                  <a:moveTo>
                    <a:pt x="1" y="1"/>
                  </a:moveTo>
                  <a:lnTo>
                    <a:pt x="1" y="8773"/>
                  </a:lnTo>
                  <a:lnTo>
                    <a:pt x="9625" y="8773"/>
                  </a:lnTo>
                  <a:lnTo>
                    <a:pt x="9399" y="1880"/>
                  </a:lnTo>
                  <a:cubicBezTo>
                    <a:pt x="8873" y="828"/>
                    <a:pt x="7745" y="1"/>
                    <a:pt x="64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5" name="Google Shape;4265;p65"/>
            <p:cNvSpPr/>
            <p:nvPr/>
          </p:nvSpPr>
          <p:spPr>
            <a:xfrm>
              <a:off x="7167478" y="3123318"/>
              <a:ext cx="5344" cy="112649"/>
            </a:xfrm>
            <a:custGeom>
              <a:avLst/>
              <a:gdLst/>
              <a:ahLst/>
              <a:cxnLst/>
              <a:rect l="l" t="t" r="r" b="b"/>
              <a:pathLst>
                <a:path w="327" h="6893" extrusionOk="0">
                  <a:moveTo>
                    <a:pt x="0" y="0"/>
                  </a:moveTo>
                  <a:lnTo>
                    <a:pt x="226" y="6893"/>
                  </a:lnTo>
                  <a:lnTo>
                    <a:pt x="326" y="6893"/>
                  </a:lnTo>
                  <a:lnTo>
                    <a:pt x="326" y="1454"/>
                  </a:lnTo>
                  <a:cubicBezTo>
                    <a:pt x="326" y="928"/>
                    <a:pt x="226" y="427"/>
                    <a:pt x="0" y="0"/>
                  </a:cubicBezTo>
                  <a:close/>
                </a:path>
              </a:pathLst>
            </a:custGeom>
            <a:solidFill>
              <a:srgbClr val="A3E9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6" name="Google Shape;4266;p65"/>
            <p:cNvSpPr/>
            <p:nvPr/>
          </p:nvSpPr>
          <p:spPr>
            <a:xfrm>
              <a:off x="6845122" y="3092594"/>
              <a:ext cx="153620" cy="143373"/>
            </a:xfrm>
            <a:custGeom>
              <a:avLst/>
              <a:gdLst/>
              <a:ahLst/>
              <a:cxnLst/>
              <a:rect l="l" t="t" r="r" b="b"/>
              <a:pathLst>
                <a:path w="9400" h="8773" extrusionOk="0">
                  <a:moveTo>
                    <a:pt x="2808" y="1"/>
                  </a:moveTo>
                  <a:lnTo>
                    <a:pt x="2808" y="3"/>
                  </a:lnTo>
                  <a:lnTo>
                    <a:pt x="2808" y="3"/>
                  </a:lnTo>
                  <a:cubicBezTo>
                    <a:pt x="2841" y="1"/>
                    <a:pt x="2875" y="1"/>
                    <a:pt x="2908" y="1"/>
                  </a:cubicBezTo>
                  <a:close/>
                  <a:moveTo>
                    <a:pt x="2808" y="3"/>
                  </a:moveTo>
                  <a:lnTo>
                    <a:pt x="2808" y="3"/>
                  </a:lnTo>
                  <a:cubicBezTo>
                    <a:pt x="1813" y="42"/>
                    <a:pt x="807" y="654"/>
                    <a:pt x="201" y="1454"/>
                  </a:cubicBezTo>
                  <a:lnTo>
                    <a:pt x="1" y="8773"/>
                  </a:lnTo>
                  <a:lnTo>
                    <a:pt x="2808" y="8773"/>
                  </a:lnTo>
                  <a:lnTo>
                    <a:pt x="2808" y="3"/>
                  </a:lnTo>
                  <a:close/>
                  <a:moveTo>
                    <a:pt x="9174" y="1"/>
                  </a:moveTo>
                  <a:lnTo>
                    <a:pt x="9174" y="8773"/>
                  </a:lnTo>
                  <a:lnTo>
                    <a:pt x="9399" y="8773"/>
                  </a:lnTo>
                  <a:lnTo>
                    <a:pt x="93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7" name="Google Shape;4267;p65"/>
            <p:cNvSpPr/>
            <p:nvPr/>
          </p:nvSpPr>
          <p:spPr>
            <a:xfrm>
              <a:off x="6839795" y="3116356"/>
              <a:ext cx="8629" cy="119611"/>
            </a:xfrm>
            <a:custGeom>
              <a:avLst/>
              <a:gdLst/>
              <a:ahLst/>
              <a:cxnLst/>
              <a:rect l="l" t="t" r="r" b="b"/>
              <a:pathLst>
                <a:path w="528" h="7319" extrusionOk="0">
                  <a:moveTo>
                    <a:pt x="527" y="0"/>
                  </a:moveTo>
                  <a:lnTo>
                    <a:pt x="527" y="0"/>
                  </a:lnTo>
                  <a:cubicBezTo>
                    <a:pt x="227" y="527"/>
                    <a:pt x="1" y="1153"/>
                    <a:pt x="1" y="1880"/>
                  </a:cubicBezTo>
                  <a:lnTo>
                    <a:pt x="1" y="7319"/>
                  </a:lnTo>
                  <a:lnTo>
                    <a:pt x="327" y="7319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8" name="Google Shape;4268;p65"/>
            <p:cNvSpPr/>
            <p:nvPr/>
          </p:nvSpPr>
          <p:spPr>
            <a:xfrm>
              <a:off x="6998726" y="3092594"/>
              <a:ext cx="15166" cy="143373"/>
            </a:xfrm>
            <a:custGeom>
              <a:avLst/>
              <a:gdLst/>
              <a:ahLst/>
              <a:cxnLst/>
              <a:rect l="l" t="t" r="r" b="b"/>
              <a:pathLst>
                <a:path w="928" h="8773" extrusionOk="0">
                  <a:moveTo>
                    <a:pt x="0" y="1"/>
                  </a:moveTo>
                  <a:lnTo>
                    <a:pt x="0" y="8773"/>
                  </a:lnTo>
                  <a:lnTo>
                    <a:pt x="928" y="8773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9" name="Google Shape;4269;p65"/>
            <p:cNvSpPr/>
            <p:nvPr/>
          </p:nvSpPr>
          <p:spPr>
            <a:xfrm>
              <a:off x="6839795" y="3235950"/>
              <a:ext cx="333027" cy="414528"/>
            </a:xfrm>
            <a:custGeom>
              <a:avLst/>
              <a:gdLst/>
              <a:ahLst/>
              <a:cxnLst/>
              <a:rect l="l" t="t" r="r" b="b"/>
              <a:pathLst>
                <a:path w="20378" h="25365" extrusionOk="0">
                  <a:moveTo>
                    <a:pt x="1" y="1"/>
                  </a:moveTo>
                  <a:lnTo>
                    <a:pt x="1" y="25364"/>
                  </a:lnTo>
                  <a:lnTo>
                    <a:pt x="20377" y="25364"/>
                  </a:lnTo>
                  <a:lnTo>
                    <a:pt x="203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0" name="Google Shape;4270;p65"/>
            <p:cNvSpPr/>
            <p:nvPr/>
          </p:nvSpPr>
          <p:spPr>
            <a:xfrm>
              <a:off x="6870519" y="3275270"/>
              <a:ext cx="71695" cy="322372"/>
            </a:xfrm>
            <a:custGeom>
              <a:avLst/>
              <a:gdLst/>
              <a:ahLst/>
              <a:cxnLst/>
              <a:rect l="l" t="t" r="r" b="b"/>
              <a:pathLst>
                <a:path w="4387" h="19726" extrusionOk="0">
                  <a:moveTo>
                    <a:pt x="1" y="1"/>
                  </a:moveTo>
                  <a:lnTo>
                    <a:pt x="1" y="19725"/>
                  </a:lnTo>
                  <a:lnTo>
                    <a:pt x="4387" y="19725"/>
                  </a:lnTo>
                  <a:lnTo>
                    <a:pt x="4387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1" name="Google Shape;4271;p65"/>
            <p:cNvSpPr/>
            <p:nvPr/>
          </p:nvSpPr>
          <p:spPr>
            <a:xfrm>
              <a:off x="6954078" y="3275270"/>
              <a:ext cx="189655" cy="145007"/>
            </a:xfrm>
            <a:custGeom>
              <a:avLst/>
              <a:gdLst/>
              <a:ahLst/>
              <a:cxnLst/>
              <a:rect l="l" t="t" r="r" b="b"/>
              <a:pathLst>
                <a:path w="11605" h="8873" extrusionOk="0">
                  <a:moveTo>
                    <a:pt x="0" y="1"/>
                  </a:moveTo>
                  <a:lnTo>
                    <a:pt x="0" y="8873"/>
                  </a:lnTo>
                  <a:lnTo>
                    <a:pt x="11605" y="8873"/>
                  </a:lnTo>
                  <a:lnTo>
                    <a:pt x="11605" y="1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2" name="Google Shape;4272;p65"/>
            <p:cNvSpPr/>
            <p:nvPr/>
          </p:nvSpPr>
          <p:spPr>
            <a:xfrm>
              <a:off x="6954078" y="3442389"/>
              <a:ext cx="189655" cy="155254"/>
            </a:xfrm>
            <a:custGeom>
              <a:avLst/>
              <a:gdLst/>
              <a:ahLst/>
              <a:cxnLst/>
              <a:rect l="l" t="t" r="r" b="b"/>
              <a:pathLst>
                <a:path w="11605" h="9500" extrusionOk="0">
                  <a:moveTo>
                    <a:pt x="0" y="0"/>
                  </a:moveTo>
                  <a:lnTo>
                    <a:pt x="0" y="9499"/>
                  </a:lnTo>
                  <a:lnTo>
                    <a:pt x="11605" y="9499"/>
                  </a:lnTo>
                  <a:lnTo>
                    <a:pt x="11605" y="0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3" name="Google Shape;4273;p65"/>
            <p:cNvSpPr/>
            <p:nvPr/>
          </p:nvSpPr>
          <p:spPr>
            <a:xfrm>
              <a:off x="6890996" y="3092594"/>
              <a:ext cx="104053" cy="143373"/>
            </a:xfrm>
            <a:custGeom>
              <a:avLst/>
              <a:gdLst/>
              <a:ahLst/>
              <a:cxnLst/>
              <a:rect l="l" t="t" r="r" b="b"/>
              <a:pathLst>
                <a:path w="6367" h="8773" extrusionOk="0">
                  <a:moveTo>
                    <a:pt x="1" y="1"/>
                  </a:moveTo>
                  <a:lnTo>
                    <a:pt x="1" y="8773"/>
                  </a:lnTo>
                  <a:lnTo>
                    <a:pt x="6367" y="8773"/>
                  </a:lnTo>
                  <a:lnTo>
                    <a:pt x="6367" y="1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4" name="Google Shape;4274;p65"/>
            <p:cNvSpPr/>
            <p:nvPr/>
          </p:nvSpPr>
          <p:spPr>
            <a:xfrm>
              <a:off x="6890996" y="3235950"/>
              <a:ext cx="104053" cy="295325"/>
            </a:xfrm>
            <a:custGeom>
              <a:avLst/>
              <a:gdLst/>
              <a:ahLst/>
              <a:cxnLst/>
              <a:rect l="l" t="t" r="r" b="b"/>
              <a:pathLst>
                <a:path w="6367" h="18071" extrusionOk="0">
                  <a:moveTo>
                    <a:pt x="1" y="1"/>
                  </a:moveTo>
                  <a:lnTo>
                    <a:pt x="1" y="2407"/>
                  </a:lnTo>
                  <a:lnTo>
                    <a:pt x="3134" y="2407"/>
                  </a:lnTo>
                  <a:lnTo>
                    <a:pt x="3134" y="18071"/>
                  </a:lnTo>
                  <a:lnTo>
                    <a:pt x="3860" y="18071"/>
                  </a:lnTo>
                  <a:lnTo>
                    <a:pt x="3860" y="12632"/>
                  </a:lnTo>
                  <a:lnTo>
                    <a:pt x="6367" y="12632"/>
                  </a:lnTo>
                  <a:lnTo>
                    <a:pt x="6367" y="11279"/>
                  </a:lnTo>
                  <a:lnTo>
                    <a:pt x="3860" y="11279"/>
                  </a:lnTo>
                  <a:lnTo>
                    <a:pt x="3860" y="2407"/>
                  </a:lnTo>
                  <a:lnTo>
                    <a:pt x="6367" y="2407"/>
                  </a:lnTo>
                  <a:lnTo>
                    <a:pt x="63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5" name="Google Shape;4275;p65"/>
            <p:cNvSpPr/>
            <p:nvPr/>
          </p:nvSpPr>
          <p:spPr>
            <a:xfrm>
              <a:off x="6890996" y="3275270"/>
              <a:ext cx="51217" cy="256005"/>
            </a:xfrm>
            <a:custGeom>
              <a:avLst/>
              <a:gdLst/>
              <a:ahLst/>
              <a:cxnLst/>
              <a:rect l="l" t="t" r="r" b="b"/>
              <a:pathLst>
                <a:path w="3134" h="15665" extrusionOk="0">
                  <a:moveTo>
                    <a:pt x="1" y="1"/>
                  </a:moveTo>
                  <a:lnTo>
                    <a:pt x="1" y="15665"/>
                  </a:lnTo>
                  <a:lnTo>
                    <a:pt x="3134" y="15665"/>
                  </a:lnTo>
                  <a:lnTo>
                    <a:pt x="31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6" name="Google Shape;4276;p65"/>
            <p:cNvSpPr/>
            <p:nvPr/>
          </p:nvSpPr>
          <p:spPr>
            <a:xfrm>
              <a:off x="6954078" y="3275270"/>
              <a:ext cx="40971" cy="145007"/>
            </a:xfrm>
            <a:custGeom>
              <a:avLst/>
              <a:gdLst/>
              <a:ahLst/>
              <a:cxnLst/>
              <a:rect l="l" t="t" r="r" b="b"/>
              <a:pathLst>
                <a:path w="2507" h="8873" extrusionOk="0">
                  <a:moveTo>
                    <a:pt x="0" y="1"/>
                  </a:moveTo>
                  <a:lnTo>
                    <a:pt x="0" y="8873"/>
                  </a:lnTo>
                  <a:lnTo>
                    <a:pt x="2507" y="8873"/>
                  </a:lnTo>
                  <a:lnTo>
                    <a:pt x="2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7" name="Google Shape;4277;p65"/>
            <p:cNvSpPr/>
            <p:nvPr/>
          </p:nvSpPr>
          <p:spPr>
            <a:xfrm>
              <a:off x="6954078" y="3442389"/>
              <a:ext cx="40971" cy="88887"/>
            </a:xfrm>
            <a:custGeom>
              <a:avLst/>
              <a:gdLst/>
              <a:ahLst/>
              <a:cxnLst/>
              <a:rect l="l" t="t" r="r" b="b"/>
              <a:pathLst>
                <a:path w="2507" h="5439" extrusionOk="0">
                  <a:moveTo>
                    <a:pt x="0" y="0"/>
                  </a:moveTo>
                  <a:lnTo>
                    <a:pt x="0" y="5439"/>
                  </a:lnTo>
                  <a:lnTo>
                    <a:pt x="2507" y="5439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8" name="Google Shape;4278;p65"/>
            <p:cNvSpPr/>
            <p:nvPr/>
          </p:nvSpPr>
          <p:spPr>
            <a:xfrm>
              <a:off x="6092305" y="3531259"/>
              <a:ext cx="1316029" cy="541084"/>
            </a:xfrm>
            <a:custGeom>
              <a:avLst/>
              <a:gdLst/>
              <a:ahLst/>
              <a:cxnLst/>
              <a:rect l="l" t="t" r="r" b="b"/>
              <a:pathLst>
                <a:path w="80528" h="33109" extrusionOk="0">
                  <a:moveTo>
                    <a:pt x="0" y="1"/>
                  </a:moveTo>
                  <a:lnTo>
                    <a:pt x="0" y="21405"/>
                  </a:lnTo>
                  <a:cubicBezTo>
                    <a:pt x="0" y="27871"/>
                    <a:pt x="5238" y="33109"/>
                    <a:pt x="11604" y="33109"/>
                  </a:cubicBezTo>
                  <a:lnTo>
                    <a:pt x="68923" y="33109"/>
                  </a:lnTo>
                  <a:cubicBezTo>
                    <a:pt x="75414" y="33109"/>
                    <a:pt x="80527" y="27871"/>
                    <a:pt x="80527" y="21405"/>
                  </a:cubicBezTo>
                  <a:lnTo>
                    <a:pt x="80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9" name="Google Shape;4279;p65"/>
            <p:cNvSpPr/>
            <p:nvPr/>
          </p:nvSpPr>
          <p:spPr>
            <a:xfrm>
              <a:off x="6271697" y="4070284"/>
              <a:ext cx="957229" cy="2059"/>
            </a:xfrm>
            <a:custGeom>
              <a:avLst/>
              <a:gdLst/>
              <a:ahLst/>
              <a:cxnLst/>
              <a:rect l="l" t="t" r="r" b="b"/>
              <a:pathLst>
                <a:path w="58573" h="126" extrusionOk="0">
                  <a:moveTo>
                    <a:pt x="57946" y="126"/>
                  </a:moveTo>
                  <a:lnTo>
                    <a:pt x="57946" y="126"/>
                  </a:lnTo>
                  <a:lnTo>
                    <a:pt x="57946" y="126"/>
                  </a:lnTo>
                  <a:close/>
                  <a:moveTo>
                    <a:pt x="627" y="126"/>
                  </a:moveTo>
                  <a:lnTo>
                    <a:pt x="627" y="126"/>
                  </a:lnTo>
                  <a:lnTo>
                    <a:pt x="627" y="126"/>
                  </a:lnTo>
                  <a:close/>
                  <a:moveTo>
                    <a:pt x="57946" y="126"/>
                  </a:moveTo>
                  <a:lnTo>
                    <a:pt x="57946" y="126"/>
                  </a:lnTo>
                  <a:lnTo>
                    <a:pt x="57946" y="126"/>
                  </a:lnTo>
                  <a:close/>
                  <a:moveTo>
                    <a:pt x="627" y="126"/>
                  </a:moveTo>
                  <a:lnTo>
                    <a:pt x="627" y="126"/>
                  </a:lnTo>
                  <a:lnTo>
                    <a:pt x="627" y="126"/>
                  </a:lnTo>
                  <a:close/>
                  <a:moveTo>
                    <a:pt x="58046" y="126"/>
                  </a:moveTo>
                  <a:lnTo>
                    <a:pt x="58046" y="126"/>
                  </a:lnTo>
                  <a:lnTo>
                    <a:pt x="58046" y="126"/>
                  </a:lnTo>
                  <a:close/>
                  <a:moveTo>
                    <a:pt x="527" y="126"/>
                  </a:moveTo>
                  <a:lnTo>
                    <a:pt x="627" y="126"/>
                  </a:lnTo>
                  <a:lnTo>
                    <a:pt x="527" y="126"/>
                  </a:lnTo>
                  <a:close/>
                  <a:moveTo>
                    <a:pt x="58046" y="126"/>
                  </a:moveTo>
                  <a:lnTo>
                    <a:pt x="58046" y="126"/>
                  </a:lnTo>
                  <a:lnTo>
                    <a:pt x="58046" y="126"/>
                  </a:lnTo>
                  <a:close/>
                  <a:moveTo>
                    <a:pt x="527" y="126"/>
                  </a:moveTo>
                  <a:lnTo>
                    <a:pt x="527" y="126"/>
                  </a:lnTo>
                  <a:lnTo>
                    <a:pt x="527" y="126"/>
                  </a:lnTo>
                  <a:close/>
                  <a:moveTo>
                    <a:pt x="58046" y="126"/>
                  </a:moveTo>
                  <a:lnTo>
                    <a:pt x="58046" y="126"/>
                  </a:lnTo>
                  <a:lnTo>
                    <a:pt x="58046" y="126"/>
                  </a:lnTo>
                  <a:close/>
                  <a:moveTo>
                    <a:pt x="527" y="126"/>
                  </a:moveTo>
                  <a:lnTo>
                    <a:pt x="527" y="126"/>
                  </a:lnTo>
                  <a:lnTo>
                    <a:pt x="527" y="126"/>
                  </a:lnTo>
                  <a:close/>
                  <a:moveTo>
                    <a:pt x="58046" y="126"/>
                  </a:moveTo>
                  <a:lnTo>
                    <a:pt x="58046" y="126"/>
                  </a:lnTo>
                  <a:lnTo>
                    <a:pt x="58046" y="126"/>
                  </a:lnTo>
                  <a:close/>
                  <a:moveTo>
                    <a:pt x="527" y="126"/>
                  </a:moveTo>
                  <a:lnTo>
                    <a:pt x="527" y="126"/>
                  </a:lnTo>
                  <a:lnTo>
                    <a:pt x="527" y="126"/>
                  </a:lnTo>
                  <a:close/>
                  <a:moveTo>
                    <a:pt x="58046" y="126"/>
                  </a:moveTo>
                  <a:lnTo>
                    <a:pt x="58046" y="126"/>
                  </a:lnTo>
                  <a:lnTo>
                    <a:pt x="58046" y="126"/>
                  </a:lnTo>
                  <a:close/>
                  <a:moveTo>
                    <a:pt x="527" y="126"/>
                  </a:moveTo>
                  <a:lnTo>
                    <a:pt x="527" y="126"/>
                  </a:lnTo>
                  <a:lnTo>
                    <a:pt x="527" y="126"/>
                  </a:lnTo>
                  <a:close/>
                  <a:moveTo>
                    <a:pt x="58172" y="126"/>
                  </a:moveTo>
                  <a:lnTo>
                    <a:pt x="58046" y="126"/>
                  </a:lnTo>
                  <a:lnTo>
                    <a:pt x="58172" y="126"/>
                  </a:lnTo>
                  <a:close/>
                  <a:moveTo>
                    <a:pt x="527" y="126"/>
                  </a:moveTo>
                  <a:lnTo>
                    <a:pt x="527" y="126"/>
                  </a:lnTo>
                  <a:lnTo>
                    <a:pt x="527" y="126"/>
                  </a:lnTo>
                  <a:close/>
                  <a:moveTo>
                    <a:pt x="58172" y="126"/>
                  </a:moveTo>
                  <a:lnTo>
                    <a:pt x="58172" y="126"/>
                  </a:lnTo>
                  <a:lnTo>
                    <a:pt x="58172" y="126"/>
                  </a:lnTo>
                  <a:close/>
                  <a:moveTo>
                    <a:pt x="402" y="126"/>
                  </a:moveTo>
                  <a:lnTo>
                    <a:pt x="402" y="126"/>
                  </a:lnTo>
                  <a:lnTo>
                    <a:pt x="402" y="126"/>
                  </a:lnTo>
                  <a:close/>
                  <a:moveTo>
                    <a:pt x="58172" y="126"/>
                  </a:moveTo>
                  <a:lnTo>
                    <a:pt x="58172" y="126"/>
                  </a:lnTo>
                  <a:lnTo>
                    <a:pt x="58172" y="126"/>
                  </a:lnTo>
                  <a:close/>
                  <a:moveTo>
                    <a:pt x="402" y="126"/>
                  </a:moveTo>
                  <a:lnTo>
                    <a:pt x="402" y="126"/>
                  </a:lnTo>
                  <a:lnTo>
                    <a:pt x="402" y="126"/>
                  </a:lnTo>
                  <a:close/>
                  <a:moveTo>
                    <a:pt x="58172" y="126"/>
                  </a:moveTo>
                  <a:lnTo>
                    <a:pt x="58172" y="126"/>
                  </a:lnTo>
                  <a:lnTo>
                    <a:pt x="58172" y="126"/>
                  </a:lnTo>
                  <a:close/>
                  <a:moveTo>
                    <a:pt x="402" y="126"/>
                  </a:moveTo>
                  <a:lnTo>
                    <a:pt x="402" y="126"/>
                  </a:lnTo>
                  <a:lnTo>
                    <a:pt x="402" y="126"/>
                  </a:lnTo>
                  <a:close/>
                  <a:moveTo>
                    <a:pt x="58172" y="126"/>
                  </a:moveTo>
                  <a:lnTo>
                    <a:pt x="58172" y="126"/>
                  </a:lnTo>
                  <a:lnTo>
                    <a:pt x="58172" y="126"/>
                  </a:lnTo>
                  <a:close/>
                  <a:moveTo>
                    <a:pt x="402" y="126"/>
                  </a:moveTo>
                  <a:lnTo>
                    <a:pt x="402" y="126"/>
                  </a:lnTo>
                  <a:lnTo>
                    <a:pt x="402" y="126"/>
                  </a:lnTo>
                  <a:close/>
                  <a:moveTo>
                    <a:pt x="58172" y="126"/>
                  </a:moveTo>
                  <a:lnTo>
                    <a:pt x="58172" y="126"/>
                  </a:lnTo>
                  <a:lnTo>
                    <a:pt x="58172" y="126"/>
                  </a:lnTo>
                  <a:close/>
                  <a:moveTo>
                    <a:pt x="402" y="126"/>
                  </a:moveTo>
                  <a:lnTo>
                    <a:pt x="402" y="126"/>
                  </a:lnTo>
                  <a:lnTo>
                    <a:pt x="402" y="126"/>
                  </a:lnTo>
                  <a:close/>
                  <a:moveTo>
                    <a:pt x="58272" y="126"/>
                  </a:moveTo>
                  <a:lnTo>
                    <a:pt x="58272" y="126"/>
                  </a:lnTo>
                  <a:lnTo>
                    <a:pt x="58272" y="126"/>
                  </a:lnTo>
                  <a:close/>
                  <a:moveTo>
                    <a:pt x="302" y="126"/>
                  </a:moveTo>
                  <a:lnTo>
                    <a:pt x="402" y="126"/>
                  </a:lnTo>
                  <a:lnTo>
                    <a:pt x="302" y="126"/>
                  </a:lnTo>
                  <a:close/>
                  <a:moveTo>
                    <a:pt x="58272" y="126"/>
                  </a:moveTo>
                  <a:lnTo>
                    <a:pt x="58272" y="126"/>
                  </a:lnTo>
                  <a:lnTo>
                    <a:pt x="58272" y="126"/>
                  </a:lnTo>
                  <a:close/>
                  <a:moveTo>
                    <a:pt x="302" y="126"/>
                  </a:moveTo>
                  <a:lnTo>
                    <a:pt x="302" y="126"/>
                  </a:lnTo>
                  <a:lnTo>
                    <a:pt x="302" y="126"/>
                  </a:lnTo>
                  <a:close/>
                  <a:moveTo>
                    <a:pt x="58272" y="126"/>
                  </a:moveTo>
                  <a:lnTo>
                    <a:pt x="58272" y="126"/>
                  </a:lnTo>
                  <a:lnTo>
                    <a:pt x="58272" y="126"/>
                  </a:lnTo>
                  <a:close/>
                  <a:moveTo>
                    <a:pt x="302" y="126"/>
                  </a:moveTo>
                  <a:lnTo>
                    <a:pt x="302" y="126"/>
                  </a:lnTo>
                  <a:lnTo>
                    <a:pt x="302" y="126"/>
                  </a:lnTo>
                  <a:close/>
                  <a:moveTo>
                    <a:pt x="58272" y="126"/>
                  </a:moveTo>
                  <a:lnTo>
                    <a:pt x="58272" y="126"/>
                  </a:lnTo>
                  <a:lnTo>
                    <a:pt x="58272" y="126"/>
                  </a:lnTo>
                  <a:close/>
                  <a:moveTo>
                    <a:pt x="302" y="126"/>
                  </a:moveTo>
                  <a:lnTo>
                    <a:pt x="302" y="126"/>
                  </a:lnTo>
                  <a:lnTo>
                    <a:pt x="302" y="126"/>
                  </a:lnTo>
                  <a:close/>
                  <a:moveTo>
                    <a:pt x="58272" y="126"/>
                  </a:moveTo>
                  <a:lnTo>
                    <a:pt x="58272" y="126"/>
                  </a:lnTo>
                  <a:lnTo>
                    <a:pt x="58272" y="126"/>
                  </a:lnTo>
                  <a:close/>
                  <a:moveTo>
                    <a:pt x="302" y="126"/>
                  </a:moveTo>
                  <a:lnTo>
                    <a:pt x="302" y="126"/>
                  </a:lnTo>
                  <a:lnTo>
                    <a:pt x="302" y="126"/>
                  </a:lnTo>
                  <a:close/>
                  <a:moveTo>
                    <a:pt x="58372" y="126"/>
                  </a:moveTo>
                  <a:lnTo>
                    <a:pt x="58272" y="126"/>
                  </a:lnTo>
                  <a:lnTo>
                    <a:pt x="58372" y="126"/>
                  </a:lnTo>
                  <a:close/>
                  <a:moveTo>
                    <a:pt x="302" y="126"/>
                  </a:moveTo>
                  <a:lnTo>
                    <a:pt x="302" y="126"/>
                  </a:lnTo>
                  <a:lnTo>
                    <a:pt x="302" y="126"/>
                  </a:lnTo>
                  <a:close/>
                  <a:moveTo>
                    <a:pt x="58372" y="1"/>
                  </a:moveTo>
                  <a:lnTo>
                    <a:pt x="58372" y="1"/>
                  </a:lnTo>
                  <a:lnTo>
                    <a:pt x="58372" y="1"/>
                  </a:lnTo>
                  <a:close/>
                  <a:moveTo>
                    <a:pt x="201" y="1"/>
                  </a:moveTo>
                  <a:lnTo>
                    <a:pt x="302" y="1"/>
                  </a:lnTo>
                  <a:lnTo>
                    <a:pt x="201" y="1"/>
                  </a:lnTo>
                  <a:close/>
                  <a:moveTo>
                    <a:pt x="58372" y="1"/>
                  </a:moveTo>
                  <a:lnTo>
                    <a:pt x="58372" y="1"/>
                  </a:lnTo>
                  <a:lnTo>
                    <a:pt x="58372" y="1"/>
                  </a:lnTo>
                  <a:close/>
                  <a:moveTo>
                    <a:pt x="201" y="1"/>
                  </a:moveTo>
                  <a:lnTo>
                    <a:pt x="201" y="1"/>
                  </a:lnTo>
                  <a:lnTo>
                    <a:pt x="201" y="1"/>
                  </a:lnTo>
                  <a:close/>
                  <a:moveTo>
                    <a:pt x="58372" y="1"/>
                  </a:moveTo>
                  <a:lnTo>
                    <a:pt x="58372" y="1"/>
                  </a:lnTo>
                  <a:lnTo>
                    <a:pt x="58372" y="1"/>
                  </a:lnTo>
                  <a:close/>
                  <a:moveTo>
                    <a:pt x="201" y="1"/>
                  </a:moveTo>
                  <a:lnTo>
                    <a:pt x="201" y="1"/>
                  </a:lnTo>
                  <a:lnTo>
                    <a:pt x="201" y="1"/>
                  </a:lnTo>
                  <a:close/>
                  <a:moveTo>
                    <a:pt x="58372" y="1"/>
                  </a:moveTo>
                  <a:lnTo>
                    <a:pt x="58372" y="1"/>
                  </a:lnTo>
                  <a:lnTo>
                    <a:pt x="58372" y="1"/>
                  </a:lnTo>
                  <a:close/>
                  <a:moveTo>
                    <a:pt x="201" y="1"/>
                  </a:moveTo>
                  <a:lnTo>
                    <a:pt x="201" y="1"/>
                  </a:lnTo>
                  <a:lnTo>
                    <a:pt x="201" y="1"/>
                  </a:lnTo>
                  <a:close/>
                  <a:moveTo>
                    <a:pt x="58472" y="1"/>
                  </a:moveTo>
                  <a:lnTo>
                    <a:pt x="58472" y="1"/>
                  </a:lnTo>
                  <a:lnTo>
                    <a:pt x="58472" y="1"/>
                  </a:lnTo>
                  <a:close/>
                  <a:moveTo>
                    <a:pt x="201" y="1"/>
                  </a:moveTo>
                  <a:lnTo>
                    <a:pt x="201" y="1"/>
                  </a:lnTo>
                  <a:lnTo>
                    <a:pt x="201" y="1"/>
                  </a:lnTo>
                  <a:close/>
                  <a:moveTo>
                    <a:pt x="58472" y="1"/>
                  </a:moveTo>
                  <a:lnTo>
                    <a:pt x="58472" y="1"/>
                  </a:lnTo>
                  <a:lnTo>
                    <a:pt x="58472" y="1"/>
                  </a:lnTo>
                  <a:close/>
                  <a:moveTo>
                    <a:pt x="101" y="1"/>
                  </a:moveTo>
                  <a:lnTo>
                    <a:pt x="101" y="1"/>
                  </a:lnTo>
                  <a:lnTo>
                    <a:pt x="101" y="1"/>
                  </a:lnTo>
                  <a:close/>
                  <a:moveTo>
                    <a:pt x="58472" y="1"/>
                  </a:moveTo>
                  <a:lnTo>
                    <a:pt x="58472" y="1"/>
                  </a:lnTo>
                  <a:lnTo>
                    <a:pt x="58472" y="1"/>
                  </a:lnTo>
                  <a:close/>
                  <a:moveTo>
                    <a:pt x="101" y="1"/>
                  </a:moveTo>
                  <a:lnTo>
                    <a:pt x="101" y="1"/>
                  </a:lnTo>
                  <a:lnTo>
                    <a:pt x="101" y="1"/>
                  </a:lnTo>
                  <a:close/>
                  <a:moveTo>
                    <a:pt x="58472" y="1"/>
                  </a:moveTo>
                  <a:lnTo>
                    <a:pt x="58472" y="1"/>
                  </a:lnTo>
                  <a:lnTo>
                    <a:pt x="58472" y="1"/>
                  </a:lnTo>
                  <a:close/>
                  <a:moveTo>
                    <a:pt x="101" y="1"/>
                  </a:moveTo>
                  <a:lnTo>
                    <a:pt x="101" y="1"/>
                  </a:lnTo>
                  <a:lnTo>
                    <a:pt x="101" y="1"/>
                  </a:lnTo>
                  <a:close/>
                  <a:moveTo>
                    <a:pt x="101" y="1"/>
                  </a:moveTo>
                  <a:lnTo>
                    <a:pt x="101" y="1"/>
                  </a:lnTo>
                  <a:lnTo>
                    <a:pt x="101" y="1"/>
                  </a:lnTo>
                  <a:close/>
                  <a:moveTo>
                    <a:pt x="58573" y="1"/>
                  </a:moveTo>
                  <a:lnTo>
                    <a:pt x="58573" y="1"/>
                  </a:lnTo>
                  <a:lnTo>
                    <a:pt x="58573" y="1"/>
                  </a:lnTo>
                  <a:close/>
                  <a:moveTo>
                    <a:pt x="1" y="1"/>
                  </a:moveTo>
                  <a:lnTo>
                    <a:pt x="10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DD9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0" name="Google Shape;4280;p65"/>
            <p:cNvSpPr/>
            <p:nvPr/>
          </p:nvSpPr>
          <p:spPr>
            <a:xfrm>
              <a:off x="6129991" y="3926927"/>
              <a:ext cx="1273015" cy="145416"/>
            </a:xfrm>
            <a:custGeom>
              <a:avLst/>
              <a:gdLst/>
              <a:ahLst/>
              <a:cxnLst/>
              <a:rect l="l" t="t" r="r" b="b"/>
              <a:pathLst>
                <a:path w="77896" h="8898" extrusionOk="0">
                  <a:moveTo>
                    <a:pt x="1554" y="1"/>
                  </a:moveTo>
                  <a:cubicBezTo>
                    <a:pt x="1153" y="1479"/>
                    <a:pt x="627" y="2833"/>
                    <a:pt x="0" y="4186"/>
                  </a:cubicBezTo>
                  <a:cubicBezTo>
                    <a:pt x="1980" y="6793"/>
                    <a:pt x="5113" y="8672"/>
                    <a:pt x="8672" y="8773"/>
                  </a:cubicBezTo>
                  <a:lnTo>
                    <a:pt x="8973" y="8773"/>
                  </a:lnTo>
                  <a:lnTo>
                    <a:pt x="8973" y="8898"/>
                  </a:lnTo>
                  <a:lnTo>
                    <a:pt x="67043" y="8898"/>
                  </a:lnTo>
                  <a:lnTo>
                    <a:pt x="67043" y="8773"/>
                  </a:lnTo>
                  <a:lnTo>
                    <a:pt x="67244" y="8773"/>
                  </a:lnTo>
                  <a:cubicBezTo>
                    <a:pt x="72356" y="8572"/>
                    <a:pt x="76642" y="4913"/>
                    <a:pt x="77895" y="1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1" name="Google Shape;4281;p65"/>
            <p:cNvSpPr/>
            <p:nvPr/>
          </p:nvSpPr>
          <p:spPr>
            <a:xfrm>
              <a:off x="6165618" y="3619737"/>
              <a:ext cx="114708" cy="114708"/>
            </a:xfrm>
            <a:custGeom>
              <a:avLst/>
              <a:gdLst/>
              <a:ahLst/>
              <a:cxnLst/>
              <a:rect l="l" t="t" r="r" b="b"/>
              <a:pathLst>
                <a:path w="7019" h="7019" extrusionOk="0">
                  <a:moveTo>
                    <a:pt x="3560" y="1"/>
                  </a:moveTo>
                  <a:cubicBezTo>
                    <a:pt x="1580" y="1"/>
                    <a:pt x="1" y="1579"/>
                    <a:pt x="1" y="3559"/>
                  </a:cubicBezTo>
                  <a:cubicBezTo>
                    <a:pt x="1" y="5439"/>
                    <a:pt x="1580" y="7018"/>
                    <a:pt x="3560" y="7018"/>
                  </a:cubicBezTo>
                  <a:cubicBezTo>
                    <a:pt x="5439" y="7018"/>
                    <a:pt x="7018" y="5439"/>
                    <a:pt x="7018" y="3559"/>
                  </a:cubicBezTo>
                  <a:cubicBezTo>
                    <a:pt x="7018" y="1579"/>
                    <a:pt x="5439" y="1"/>
                    <a:pt x="3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2" name="Google Shape;4282;p65"/>
            <p:cNvSpPr/>
            <p:nvPr/>
          </p:nvSpPr>
          <p:spPr>
            <a:xfrm>
              <a:off x="7220313" y="3619737"/>
              <a:ext cx="114692" cy="114708"/>
            </a:xfrm>
            <a:custGeom>
              <a:avLst/>
              <a:gdLst/>
              <a:ahLst/>
              <a:cxnLst/>
              <a:rect l="l" t="t" r="r" b="b"/>
              <a:pathLst>
                <a:path w="7018" h="7019" extrusionOk="0">
                  <a:moveTo>
                    <a:pt x="3559" y="1"/>
                  </a:moveTo>
                  <a:cubicBezTo>
                    <a:pt x="1579" y="1"/>
                    <a:pt x="0" y="1579"/>
                    <a:pt x="0" y="3559"/>
                  </a:cubicBezTo>
                  <a:cubicBezTo>
                    <a:pt x="0" y="5439"/>
                    <a:pt x="1579" y="7018"/>
                    <a:pt x="3559" y="7018"/>
                  </a:cubicBezTo>
                  <a:cubicBezTo>
                    <a:pt x="5439" y="7018"/>
                    <a:pt x="7018" y="5439"/>
                    <a:pt x="7018" y="3559"/>
                  </a:cubicBezTo>
                  <a:cubicBezTo>
                    <a:pt x="7018" y="1579"/>
                    <a:pt x="5439" y="1"/>
                    <a:pt x="35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3" name="Google Shape;4283;p65"/>
            <p:cNvSpPr/>
            <p:nvPr/>
          </p:nvSpPr>
          <p:spPr>
            <a:xfrm>
              <a:off x="6239339" y="2763292"/>
              <a:ext cx="1021946" cy="22128"/>
            </a:xfrm>
            <a:custGeom>
              <a:avLst/>
              <a:gdLst/>
              <a:ahLst/>
              <a:cxnLst/>
              <a:rect l="l" t="t" r="r" b="b"/>
              <a:pathLst>
                <a:path w="62533" h="1354" extrusionOk="0">
                  <a:moveTo>
                    <a:pt x="1" y="0"/>
                  </a:moveTo>
                  <a:lnTo>
                    <a:pt x="1" y="1354"/>
                  </a:lnTo>
                  <a:lnTo>
                    <a:pt x="62533" y="1354"/>
                  </a:lnTo>
                  <a:lnTo>
                    <a:pt x="625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4" name="Google Shape;4284;p65"/>
            <p:cNvSpPr/>
            <p:nvPr/>
          </p:nvSpPr>
          <p:spPr>
            <a:xfrm>
              <a:off x="6239339" y="2746084"/>
              <a:ext cx="1021946" cy="22128"/>
            </a:xfrm>
            <a:custGeom>
              <a:avLst/>
              <a:gdLst/>
              <a:ahLst/>
              <a:cxnLst/>
              <a:rect l="l" t="t" r="r" b="b"/>
              <a:pathLst>
                <a:path w="62533" h="1354" extrusionOk="0">
                  <a:moveTo>
                    <a:pt x="1" y="1"/>
                  </a:moveTo>
                  <a:lnTo>
                    <a:pt x="1" y="1354"/>
                  </a:lnTo>
                  <a:lnTo>
                    <a:pt x="62533" y="1354"/>
                  </a:lnTo>
                  <a:lnTo>
                    <a:pt x="62533" y="1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5" name="Google Shape;4285;p65"/>
            <p:cNvSpPr/>
            <p:nvPr/>
          </p:nvSpPr>
          <p:spPr>
            <a:xfrm>
              <a:off x="6263101" y="2754680"/>
              <a:ext cx="64733" cy="111015"/>
            </a:xfrm>
            <a:custGeom>
              <a:avLst/>
              <a:gdLst/>
              <a:ahLst/>
              <a:cxnLst/>
              <a:rect l="l" t="t" r="r" b="b"/>
              <a:pathLst>
                <a:path w="3961" h="6793" extrusionOk="0">
                  <a:moveTo>
                    <a:pt x="3334" y="4813"/>
                  </a:moveTo>
                  <a:lnTo>
                    <a:pt x="3334" y="5941"/>
                  </a:lnTo>
                  <a:lnTo>
                    <a:pt x="627" y="5941"/>
                  </a:lnTo>
                  <a:lnTo>
                    <a:pt x="627" y="4813"/>
                  </a:lnTo>
                  <a:close/>
                  <a:moveTo>
                    <a:pt x="1" y="1"/>
                  </a:moveTo>
                  <a:lnTo>
                    <a:pt x="1" y="6793"/>
                  </a:lnTo>
                  <a:lnTo>
                    <a:pt x="3960" y="6793"/>
                  </a:lnTo>
                  <a:lnTo>
                    <a:pt x="3960" y="1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6" name="Google Shape;4286;p65"/>
            <p:cNvSpPr/>
            <p:nvPr/>
          </p:nvSpPr>
          <p:spPr>
            <a:xfrm>
              <a:off x="6085752" y="3778652"/>
              <a:ext cx="1651" cy="10263"/>
            </a:xfrm>
            <a:custGeom>
              <a:avLst/>
              <a:gdLst/>
              <a:ahLst/>
              <a:cxnLst/>
              <a:rect l="l" t="t" r="r" b="b"/>
              <a:pathLst>
                <a:path w="101" h="628" extrusionOk="0">
                  <a:moveTo>
                    <a:pt x="101" y="627"/>
                  </a:moveTo>
                  <a:lnTo>
                    <a:pt x="101" y="627"/>
                  </a:lnTo>
                  <a:lnTo>
                    <a:pt x="101" y="627"/>
                  </a:lnTo>
                  <a:close/>
                  <a:moveTo>
                    <a:pt x="101" y="627"/>
                  </a:moveTo>
                  <a:lnTo>
                    <a:pt x="101" y="627"/>
                  </a:lnTo>
                  <a:lnTo>
                    <a:pt x="101" y="627"/>
                  </a:lnTo>
                  <a:close/>
                  <a:moveTo>
                    <a:pt x="101" y="527"/>
                  </a:moveTo>
                  <a:lnTo>
                    <a:pt x="101" y="527"/>
                  </a:lnTo>
                  <a:lnTo>
                    <a:pt x="101" y="527"/>
                  </a:lnTo>
                  <a:close/>
                  <a:moveTo>
                    <a:pt x="101" y="527"/>
                  </a:moveTo>
                  <a:lnTo>
                    <a:pt x="101" y="527"/>
                  </a:lnTo>
                  <a:lnTo>
                    <a:pt x="101" y="527"/>
                  </a:lnTo>
                  <a:close/>
                  <a:moveTo>
                    <a:pt x="0" y="427"/>
                  </a:moveTo>
                  <a:lnTo>
                    <a:pt x="0" y="427"/>
                  </a:lnTo>
                  <a:lnTo>
                    <a:pt x="0" y="427"/>
                  </a:lnTo>
                  <a:close/>
                  <a:moveTo>
                    <a:pt x="0" y="427"/>
                  </a:moveTo>
                  <a:lnTo>
                    <a:pt x="0" y="427"/>
                  </a:lnTo>
                  <a:lnTo>
                    <a:pt x="0" y="427"/>
                  </a:lnTo>
                  <a:close/>
                  <a:moveTo>
                    <a:pt x="0" y="427"/>
                  </a:moveTo>
                  <a:lnTo>
                    <a:pt x="0" y="427"/>
                  </a:lnTo>
                  <a:lnTo>
                    <a:pt x="0" y="42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0" y="302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0" y="302"/>
                  </a:lnTo>
                  <a:close/>
                  <a:moveTo>
                    <a:pt x="0" y="201"/>
                  </a:moveTo>
                  <a:lnTo>
                    <a:pt x="0" y="201"/>
                  </a:lnTo>
                  <a:lnTo>
                    <a:pt x="0" y="201"/>
                  </a:lnTo>
                  <a:close/>
                  <a:moveTo>
                    <a:pt x="0" y="201"/>
                  </a:moveTo>
                  <a:lnTo>
                    <a:pt x="0" y="201"/>
                  </a:lnTo>
                  <a:lnTo>
                    <a:pt x="0" y="201"/>
                  </a:lnTo>
                  <a:close/>
                  <a:moveTo>
                    <a:pt x="0" y="201"/>
                  </a:moveTo>
                  <a:lnTo>
                    <a:pt x="0" y="201"/>
                  </a:lnTo>
                  <a:lnTo>
                    <a:pt x="0" y="201"/>
                  </a:lnTo>
                  <a:close/>
                  <a:moveTo>
                    <a:pt x="0" y="101"/>
                  </a:moveTo>
                  <a:lnTo>
                    <a:pt x="0" y="101"/>
                  </a:lnTo>
                  <a:lnTo>
                    <a:pt x="0" y="101"/>
                  </a:lnTo>
                  <a:close/>
                  <a:moveTo>
                    <a:pt x="0" y="101"/>
                  </a:moveTo>
                  <a:lnTo>
                    <a:pt x="0" y="101"/>
                  </a:lnTo>
                  <a:lnTo>
                    <a:pt x="0" y="10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845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7" name="Google Shape;4287;p65"/>
            <p:cNvSpPr/>
            <p:nvPr/>
          </p:nvSpPr>
          <p:spPr>
            <a:xfrm>
              <a:off x="5754391" y="3578538"/>
              <a:ext cx="39336" cy="36542"/>
            </a:xfrm>
            <a:custGeom>
              <a:avLst/>
              <a:gdLst/>
              <a:ahLst/>
              <a:cxnLst/>
              <a:rect l="l" t="t" r="r" b="b"/>
              <a:pathLst>
                <a:path w="2407" h="2236" extrusionOk="0">
                  <a:moveTo>
                    <a:pt x="1235" y="1"/>
                  </a:moveTo>
                  <a:cubicBezTo>
                    <a:pt x="1175" y="1"/>
                    <a:pt x="1115" y="5"/>
                    <a:pt x="1053" y="15"/>
                  </a:cubicBezTo>
                  <a:cubicBezTo>
                    <a:pt x="427" y="141"/>
                    <a:pt x="1" y="767"/>
                    <a:pt x="101" y="1268"/>
                  </a:cubicBezTo>
                  <a:cubicBezTo>
                    <a:pt x="214" y="1833"/>
                    <a:pt x="734" y="2235"/>
                    <a:pt x="1203" y="2235"/>
                  </a:cubicBezTo>
                  <a:cubicBezTo>
                    <a:pt x="1254" y="2235"/>
                    <a:pt x="1305" y="2231"/>
                    <a:pt x="1354" y="2221"/>
                  </a:cubicBezTo>
                  <a:cubicBezTo>
                    <a:pt x="1981" y="2121"/>
                    <a:pt x="2407" y="1494"/>
                    <a:pt x="2306" y="968"/>
                  </a:cubicBezTo>
                  <a:cubicBezTo>
                    <a:pt x="2216" y="403"/>
                    <a:pt x="1779" y="1"/>
                    <a:pt x="1235" y="1"/>
                  </a:cubicBezTo>
                  <a:close/>
                </a:path>
              </a:pathLst>
            </a:custGeom>
            <a:solidFill>
              <a:srgbClr val="3653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8" name="Google Shape;4288;p65"/>
            <p:cNvSpPr/>
            <p:nvPr/>
          </p:nvSpPr>
          <p:spPr>
            <a:xfrm>
              <a:off x="5837950" y="4053239"/>
              <a:ext cx="39336" cy="36150"/>
            </a:xfrm>
            <a:custGeom>
              <a:avLst/>
              <a:gdLst/>
              <a:ahLst/>
              <a:cxnLst/>
              <a:rect l="l" t="t" r="r" b="b"/>
              <a:pathLst>
                <a:path w="2407" h="2212" extrusionOk="0">
                  <a:moveTo>
                    <a:pt x="1218" y="1"/>
                  </a:moveTo>
                  <a:cubicBezTo>
                    <a:pt x="1162" y="1"/>
                    <a:pt x="1107" y="6"/>
                    <a:pt x="1053" y="16"/>
                  </a:cubicBezTo>
                  <a:cubicBezTo>
                    <a:pt x="426" y="116"/>
                    <a:pt x="0" y="743"/>
                    <a:pt x="126" y="1269"/>
                  </a:cubicBezTo>
                  <a:cubicBezTo>
                    <a:pt x="216" y="1831"/>
                    <a:pt x="648" y="2212"/>
                    <a:pt x="1189" y="2212"/>
                  </a:cubicBezTo>
                  <a:cubicBezTo>
                    <a:pt x="1251" y="2212"/>
                    <a:pt x="1314" y="2207"/>
                    <a:pt x="1379" y="2196"/>
                  </a:cubicBezTo>
                  <a:cubicBezTo>
                    <a:pt x="2005" y="2096"/>
                    <a:pt x="2406" y="1470"/>
                    <a:pt x="2306" y="943"/>
                  </a:cubicBezTo>
                  <a:cubicBezTo>
                    <a:pt x="2216" y="381"/>
                    <a:pt x="1703" y="1"/>
                    <a:pt x="1218" y="1"/>
                  </a:cubicBezTo>
                  <a:close/>
                </a:path>
              </a:pathLst>
            </a:custGeom>
            <a:solidFill>
              <a:srgbClr val="3653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9" name="Google Shape;4289;p65"/>
            <p:cNvSpPr/>
            <p:nvPr/>
          </p:nvSpPr>
          <p:spPr>
            <a:xfrm>
              <a:off x="6034551" y="3775024"/>
              <a:ext cx="37294" cy="34679"/>
            </a:xfrm>
            <a:custGeom>
              <a:avLst/>
              <a:gdLst/>
              <a:ahLst/>
              <a:cxnLst/>
              <a:rect l="l" t="t" r="r" b="b"/>
              <a:pathLst>
                <a:path w="2282" h="2122" extrusionOk="0">
                  <a:moveTo>
                    <a:pt x="1148" y="0"/>
                  </a:moveTo>
                  <a:cubicBezTo>
                    <a:pt x="1076" y="0"/>
                    <a:pt x="1003" y="7"/>
                    <a:pt x="928" y="22"/>
                  </a:cubicBezTo>
                  <a:cubicBezTo>
                    <a:pt x="301" y="123"/>
                    <a:pt x="1" y="649"/>
                    <a:pt x="101" y="1276"/>
                  </a:cubicBezTo>
                  <a:cubicBezTo>
                    <a:pt x="188" y="1823"/>
                    <a:pt x="601" y="2122"/>
                    <a:pt x="1122" y="2122"/>
                  </a:cubicBezTo>
                  <a:cubicBezTo>
                    <a:pt x="1197" y="2122"/>
                    <a:pt x="1275" y="2115"/>
                    <a:pt x="1354" y="2103"/>
                  </a:cubicBezTo>
                  <a:cubicBezTo>
                    <a:pt x="1880" y="2002"/>
                    <a:pt x="2281" y="1476"/>
                    <a:pt x="2181" y="849"/>
                  </a:cubicBezTo>
                  <a:cubicBezTo>
                    <a:pt x="2093" y="386"/>
                    <a:pt x="1674" y="0"/>
                    <a:pt x="1148" y="0"/>
                  </a:cubicBezTo>
                  <a:close/>
                </a:path>
              </a:pathLst>
            </a:custGeom>
            <a:solidFill>
              <a:srgbClr val="3653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0" name="Google Shape;4290;p65"/>
            <p:cNvSpPr/>
            <p:nvPr/>
          </p:nvSpPr>
          <p:spPr>
            <a:xfrm>
              <a:off x="5559834" y="3858632"/>
              <a:ext cx="37702" cy="34564"/>
            </a:xfrm>
            <a:custGeom>
              <a:avLst/>
              <a:gdLst/>
              <a:ahLst/>
              <a:cxnLst/>
              <a:rect l="l" t="t" r="r" b="b"/>
              <a:pathLst>
                <a:path w="2307" h="2115" extrusionOk="0">
                  <a:moveTo>
                    <a:pt x="1185" y="0"/>
                  </a:moveTo>
                  <a:cubicBezTo>
                    <a:pt x="1110" y="0"/>
                    <a:pt x="1032" y="7"/>
                    <a:pt x="953" y="19"/>
                  </a:cubicBezTo>
                  <a:cubicBezTo>
                    <a:pt x="427" y="119"/>
                    <a:pt x="1" y="646"/>
                    <a:pt x="101" y="1272"/>
                  </a:cubicBezTo>
                  <a:cubicBezTo>
                    <a:pt x="213" y="1744"/>
                    <a:pt x="627" y="2115"/>
                    <a:pt x="1163" y="2115"/>
                  </a:cubicBezTo>
                  <a:cubicBezTo>
                    <a:pt x="1225" y="2115"/>
                    <a:pt x="1289" y="2110"/>
                    <a:pt x="1354" y="2099"/>
                  </a:cubicBezTo>
                  <a:cubicBezTo>
                    <a:pt x="1981" y="1999"/>
                    <a:pt x="2307" y="1473"/>
                    <a:pt x="2206" y="846"/>
                  </a:cubicBezTo>
                  <a:cubicBezTo>
                    <a:pt x="2119" y="299"/>
                    <a:pt x="1706" y="0"/>
                    <a:pt x="1185" y="0"/>
                  </a:cubicBezTo>
                  <a:close/>
                </a:path>
              </a:pathLst>
            </a:custGeom>
            <a:solidFill>
              <a:srgbClr val="3653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291" name="Google Shape;4291;p65"/>
          <p:cNvGrpSpPr/>
          <p:nvPr/>
        </p:nvGrpSpPr>
        <p:grpSpPr>
          <a:xfrm>
            <a:off x="7416698" y="4629574"/>
            <a:ext cx="906897" cy="998551"/>
            <a:chOff x="5436955" y="3386268"/>
            <a:chExt cx="757769" cy="834350"/>
          </a:xfrm>
        </p:grpSpPr>
        <p:sp>
          <p:nvSpPr>
            <p:cNvPr id="4292" name="Google Shape;4292;p65"/>
            <p:cNvSpPr/>
            <p:nvPr/>
          </p:nvSpPr>
          <p:spPr>
            <a:xfrm>
              <a:off x="5923552" y="3428873"/>
              <a:ext cx="95457" cy="133126"/>
            </a:xfrm>
            <a:custGeom>
              <a:avLst/>
              <a:gdLst/>
              <a:ahLst/>
              <a:cxnLst/>
              <a:rect l="l" t="t" r="r" b="b"/>
              <a:pathLst>
                <a:path w="5841" h="8146" extrusionOk="0">
                  <a:moveTo>
                    <a:pt x="3033" y="0"/>
                  </a:moveTo>
                  <a:lnTo>
                    <a:pt x="1" y="6993"/>
                  </a:lnTo>
                  <a:lnTo>
                    <a:pt x="2808" y="8146"/>
                  </a:lnTo>
                  <a:lnTo>
                    <a:pt x="5840" y="1253"/>
                  </a:lnTo>
                  <a:lnTo>
                    <a:pt x="30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3" name="Google Shape;4293;p65"/>
            <p:cNvSpPr/>
            <p:nvPr/>
          </p:nvSpPr>
          <p:spPr>
            <a:xfrm>
              <a:off x="5882598" y="3411681"/>
              <a:ext cx="189246" cy="128207"/>
            </a:xfrm>
            <a:custGeom>
              <a:avLst/>
              <a:gdLst/>
              <a:ahLst/>
              <a:cxnLst/>
              <a:rect l="l" t="t" r="r" b="b"/>
              <a:pathLst>
                <a:path w="11580" h="7845" extrusionOk="0">
                  <a:moveTo>
                    <a:pt x="5250" y="1"/>
                  </a:moveTo>
                  <a:cubicBezTo>
                    <a:pt x="3056" y="1"/>
                    <a:pt x="941" y="1256"/>
                    <a:pt x="0" y="3458"/>
                  </a:cubicBezTo>
                  <a:lnTo>
                    <a:pt x="10326" y="7844"/>
                  </a:lnTo>
                  <a:cubicBezTo>
                    <a:pt x="11579" y="5012"/>
                    <a:pt x="10226" y="1679"/>
                    <a:pt x="7419" y="426"/>
                  </a:cubicBezTo>
                  <a:cubicBezTo>
                    <a:pt x="6714" y="139"/>
                    <a:pt x="5978" y="1"/>
                    <a:pt x="5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4" name="Google Shape;4294;p65"/>
            <p:cNvSpPr/>
            <p:nvPr/>
          </p:nvSpPr>
          <p:spPr>
            <a:xfrm>
              <a:off x="5484887" y="3507105"/>
              <a:ext cx="121245" cy="124938"/>
            </a:xfrm>
            <a:custGeom>
              <a:avLst/>
              <a:gdLst/>
              <a:ahLst/>
              <a:cxnLst/>
              <a:rect l="l" t="t" r="r" b="b"/>
              <a:pathLst>
                <a:path w="7419" h="7645" extrusionOk="0">
                  <a:moveTo>
                    <a:pt x="2306" y="0"/>
                  </a:moveTo>
                  <a:lnTo>
                    <a:pt x="0" y="2106"/>
                  </a:lnTo>
                  <a:lnTo>
                    <a:pt x="5213" y="7644"/>
                  </a:lnTo>
                  <a:lnTo>
                    <a:pt x="7419" y="5639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5" name="Google Shape;4295;p65"/>
            <p:cNvSpPr/>
            <p:nvPr/>
          </p:nvSpPr>
          <p:spPr>
            <a:xfrm>
              <a:off x="5450895" y="3484520"/>
              <a:ext cx="168753" cy="155711"/>
            </a:xfrm>
            <a:custGeom>
              <a:avLst/>
              <a:gdLst/>
              <a:ahLst/>
              <a:cxnLst/>
              <a:rect l="l" t="t" r="r" b="b"/>
              <a:pathLst>
                <a:path w="10326" h="9528" extrusionOk="0">
                  <a:moveTo>
                    <a:pt x="6167" y="0"/>
                  </a:moveTo>
                  <a:cubicBezTo>
                    <a:pt x="4795" y="0"/>
                    <a:pt x="3434" y="503"/>
                    <a:pt x="2381" y="1508"/>
                  </a:cubicBezTo>
                  <a:cubicBezTo>
                    <a:pt x="100" y="3688"/>
                    <a:pt x="0" y="7247"/>
                    <a:pt x="2080" y="9528"/>
                  </a:cubicBezTo>
                  <a:lnTo>
                    <a:pt x="10326" y="1808"/>
                  </a:lnTo>
                  <a:cubicBezTo>
                    <a:pt x="9186" y="603"/>
                    <a:pt x="7670" y="0"/>
                    <a:pt x="6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6" name="Google Shape;4296;p65"/>
            <p:cNvSpPr/>
            <p:nvPr/>
          </p:nvSpPr>
          <p:spPr>
            <a:xfrm>
              <a:off x="5706884" y="3408396"/>
              <a:ext cx="92172" cy="131492"/>
            </a:xfrm>
            <a:custGeom>
              <a:avLst/>
              <a:gdLst/>
              <a:ahLst/>
              <a:cxnLst/>
              <a:rect l="l" t="t" r="r" b="b"/>
              <a:pathLst>
                <a:path w="5640" h="8046" extrusionOk="0">
                  <a:moveTo>
                    <a:pt x="4261" y="0"/>
                  </a:moveTo>
                  <a:lnTo>
                    <a:pt x="0" y="727"/>
                  </a:lnTo>
                  <a:lnTo>
                    <a:pt x="1354" y="8045"/>
                  </a:lnTo>
                  <a:lnTo>
                    <a:pt x="5639" y="7293"/>
                  </a:lnTo>
                  <a:lnTo>
                    <a:pt x="42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7" name="Google Shape;4297;p65"/>
            <p:cNvSpPr/>
            <p:nvPr/>
          </p:nvSpPr>
          <p:spPr>
            <a:xfrm>
              <a:off x="5677794" y="3386268"/>
              <a:ext cx="131492" cy="90129"/>
            </a:xfrm>
            <a:custGeom>
              <a:avLst/>
              <a:gdLst/>
              <a:ahLst/>
              <a:cxnLst/>
              <a:rect l="l" t="t" r="r" b="b"/>
              <a:pathLst>
                <a:path w="8046" h="5515" extrusionOk="0">
                  <a:moveTo>
                    <a:pt x="7294" y="1"/>
                  </a:moveTo>
                  <a:lnTo>
                    <a:pt x="1" y="1254"/>
                  </a:lnTo>
                  <a:lnTo>
                    <a:pt x="728" y="5515"/>
                  </a:lnTo>
                  <a:lnTo>
                    <a:pt x="8046" y="4261"/>
                  </a:lnTo>
                  <a:lnTo>
                    <a:pt x="72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8" name="Google Shape;4298;p65"/>
            <p:cNvSpPr/>
            <p:nvPr/>
          </p:nvSpPr>
          <p:spPr>
            <a:xfrm>
              <a:off x="5551238" y="3966247"/>
              <a:ext cx="217094" cy="254371"/>
            </a:xfrm>
            <a:custGeom>
              <a:avLst/>
              <a:gdLst/>
              <a:ahLst/>
              <a:cxnLst/>
              <a:rect l="l" t="t" r="r" b="b"/>
              <a:pathLst>
                <a:path w="13284" h="15565" extrusionOk="0">
                  <a:moveTo>
                    <a:pt x="8572" y="1"/>
                  </a:moveTo>
                  <a:lnTo>
                    <a:pt x="0" y="12231"/>
                  </a:lnTo>
                  <a:lnTo>
                    <a:pt x="4712" y="15565"/>
                  </a:lnTo>
                  <a:lnTo>
                    <a:pt x="13284" y="3359"/>
                  </a:lnTo>
                  <a:lnTo>
                    <a:pt x="85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9" name="Google Shape;4299;p65"/>
            <p:cNvSpPr/>
            <p:nvPr/>
          </p:nvSpPr>
          <p:spPr>
            <a:xfrm>
              <a:off x="5935433" y="3925293"/>
              <a:ext cx="242490" cy="208498"/>
            </a:xfrm>
            <a:custGeom>
              <a:avLst/>
              <a:gdLst/>
              <a:ahLst/>
              <a:cxnLst/>
              <a:rect l="l" t="t" r="r" b="b"/>
              <a:pathLst>
                <a:path w="14838" h="12758" extrusionOk="0">
                  <a:moveTo>
                    <a:pt x="3334" y="0"/>
                  </a:moveTo>
                  <a:lnTo>
                    <a:pt x="0" y="4612"/>
                  </a:lnTo>
                  <a:lnTo>
                    <a:pt x="11579" y="12757"/>
                  </a:lnTo>
                  <a:lnTo>
                    <a:pt x="14837" y="8046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0" name="Google Shape;4300;p65"/>
            <p:cNvSpPr/>
            <p:nvPr/>
          </p:nvSpPr>
          <p:spPr>
            <a:xfrm>
              <a:off x="5436955" y="3486464"/>
              <a:ext cx="757769" cy="700423"/>
            </a:xfrm>
            <a:custGeom>
              <a:avLst/>
              <a:gdLst/>
              <a:ahLst/>
              <a:cxnLst/>
              <a:rect l="l" t="t" r="r" b="b"/>
              <a:pathLst>
                <a:path w="46368" h="42859" extrusionOk="0">
                  <a:moveTo>
                    <a:pt x="23307" y="1"/>
                  </a:moveTo>
                  <a:cubicBezTo>
                    <a:pt x="22061" y="1"/>
                    <a:pt x="20796" y="110"/>
                    <a:pt x="19525" y="336"/>
                  </a:cubicBezTo>
                  <a:cubicBezTo>
                    <a:pt x="7846" y="2316"/>
                    <a:pt x="1" y="13494"/>
                    <a:pt x="2106" y="25073"/>
                  </a:cubicBezTo>
                  <a:cubicBezTo>
                    <a:pt x="3869" y="35496"/>
                    <a:pt x="12927" y="42858"/>
                    <a:pt x="23138" y="42858"/>
                  </a:cubicBezTo>
                  <a:cubicBezTo>
                    <a:pt x="24393" y="42858"/>
                    <a:pt x="25665" y="42747"/>
                    <a:pt x="26943" y="42517"/>
                  </a:cubicBezTo>
                  <a:cubicBezTo>
                    <a:pt x="38648" y="40537"/>
                    <a:pt x="46367" y="29359"/>
                    <a:pt x="44387" y="17780"/>
                  </a:cubicBezTo>
                  <a:cubicBezTo>
                    <a:pt x="42533" y="7347"/>
                    <a:pt x="33530" y="1"/>
                    <a:pt x="23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1" name="Google Shape;4301;p65"/>
            <p:cNvSpPr/>
            <p:nvPr/>
          </p:nvSpPr>
          <p:spPr>
            <a:xfrm>
              <a:off x="5518879" y="3561329"/>
              <a:ext cx="593919" cy="550693"/>
            </a:xfrm>
            <a:custGeom>
              <a:avLst/>
              <a:gdLst/>
              <a:ahLst/>
              <a:cxnLst/>
              <a:rect l="l" t="t" r="r" b="b"/>
              <a:pathLst>
                <a:path w="36342" h="33697" extrusionOk="0">
                  <a:moveTo>
                    <a:pt x="18111" y="1"/>
                  </a:moveTo>
                  <a:cubicBezTo>
                    <a:pt x="17172" y="1"/>
                    <a:pt x="16221" y="79"/>
                    <a:pt x="15264" y="241"/>
                  </a:cubicBezTo>
                  <a:cubicBezTo>
                    <a:pt x="6166" y="1920"/>
                    <a:pt x="0" y="10592"/>
                    <a:pt x="1680" y="19765"/>
                  </a:cubicBezTo>
                  <a:cubicBezTo>
                    <a:pt x="3070" y="27904"/>
                    <a:pt x="10156" y="33696"/>
                    <a:pt x="18220" y="33696"/>
                  </a:cubicBezTo>
                  <a:cubicBezTo>
                    <a:pt x="19170" y="33696"/>
                    <a:pt x="20134" y="33616"/>
                    <a:pt x="21103" y="33449"/>
                  </a:cubicBezTo>
                  <a:cubicBezTo>
                    <a:pt x="30301" y="31770"/>
                    <a:pt x="36342" y="23124"/>
                    <a:pt x="34788" y="13925"/>
                  </a:cubicBezTo>
                  <a:cubicBezTo>
                    <a:pt x="33284" y="5777"/>
                    <a:pt x="26170" y="1"/>
                    <a:pt x="18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2" name="Google Shape;4302;p65"/>
            <p:cNvSpPr/>
            <p:nvPr/>
          </p:nvSpPr>
          <p:spPr>
            <a:xfrm>
              <a:off x="5622916" y="3585745"/>
              <a:ext cx="467771" cy="525509"/>
            </a:xfrm>
            <a:custGeom>
              <a:avLst/>
              <a:gdLst/>
              <a:ahLst/>
              <a:cxnLst/>
              <a:rect l="l" t="t" r="r" b="b"/>
              <a:pathLst>
                <a:path w="28623" h="32156" extrusionOk="0">
                  <a:moveTo>
                    <a:pt x="18697" y="0"/>
                  </a:moveTo>
                  <a:cubicBezTo>
                    <a:pt x="21103" y="2406"/>
                    <a:pt x="22782" y="5439"/>
                    <a:pt x="23409" y="8973"/>
                  </a:cubicBezTo>
                  <a:cubicBezTo>
                    <a:pt x="24963" y="18171"/>
                    <a:pt x="18923" y="26843"/>
                    <a:pt x="9725" y="28522"/>
                  </a:cubicBezTo>
                  <a:cubicBezTo>
                    <a:pt x="8772" y="28622"/>
                    <a:pt x="7845" y="28722"/>
                    <a:pt x="6792" y="28722"/>
                  </a:cubicBezTo>
                  <a:cubicBezTo>
                    <a:pt x="4386" y="28722"/>
                    <a:pt x="2106" y="28196"/>
                    <a:pt x="0" y="27269"/>
                  </a:cubicBezTo>
                  <a:lnTo>
                    <a:pt x="0" y="27269"/>
                  </a:lnTo>
                  <a:cubicBezTo>
                    <a:pt x="3033" y="30276"/>
                    <a:pt x="7319" y="32156"/>
                    <a:pt x="11805" y="32156"/>
                  </a:cubicBezTo>
                  <a:cubicBezTo>
                    <a:pt x="12757" y="32156"/>
                    <a:pt x="13785" y="32056"/>
                    <a:pt x="14737" y="31955"/>
                  </a:cubicBezTo>
                  <a:cubicBezTo>
                    <a:pt x="22883" y="30502"/>
                    <a:pt x="28622" y="23384"/>
                    <a:pt x="28622" y="15364"/>
                  </a:cubicBezTo>
                  <a:cubicBezTo>
                    <a:pt x="28622" y="14411"/>
                    <a:pt x="28522" y="13484"/>
                    <a:pt x="28422" y="12431"/>
                  </a:cubicBezTo>
                  <a:lnTo>
                    <a:pt x="28422" y="12331"/>
                  </a:lnTo>
                  <a:cubicBezTo>
                    <a:pt x="28422" y="12331"/>
                    <a:pt x="28321" y="12331"/>
                    <a:pt x="28321" y="12231"/>
                  </a:cubicBezTo>
                  <a:lnTo>
                    <a:pt x="28321" y="12106"/>
                  </a:lnTo>
                  <a:lnTo>
                    <a:pt x="28321" y="12005"/>
                  </a:lnTo>
                  <a:lnTo>
                    <a:pt x="28321" y="11905"/>
                  </a:lnTo>
                  <a:lnTo>
                    <a:pt x="28321" y="11805"/>
                  </a:lnTo>
                  <a:cubicBezTo>
                    <a:pt x="27168" y="6366"/>
                    <a:pt x="23409" y="2081"/>
                    <a:pt x="18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3" name="Google Shape;4303;p65"/>
            <p:cNvSpPr/>
            <p:nvPr/>
          </p:nvSpPr>
          <p:spPr>
            <a:xfrm>
              <a:off x="5745795" y="3770611"/>
              <a:ext cx="141722" cy="132129"/>
            </a:xfrm>
            <a:custGeom>
              <a:avLst/>
              <a:gdLst/>
              <a:ahLst/>
              <a:cxnLst/>
              <a:rect l="l" t="t" r="r" b="b"/>
              <a:pathLst>
                <a:path w="8672" h="8085" extrusionOk="0">
                  <a:moveTo>
                    <a:pt x="4393" y="0"/>
                  </a:moveTo>
                  <a:cubicBezTo>
                    <a:pt x="4152" y="0"/>
                    <a:pt x="3906" y="22"/>
                    <a:pt x="3659" y="67"/>
                  </a:cubicBezTo>
                  <a:cubicBezTo>
                    <a:pt x="1479" y="493"/>
                    <a:pt x="0" y="2573"/>
                    <a:pt x="326" y="4779"/>
                  </a:cubicBezTo>
                  <a:cubicBezTo>
                    <a:pt x="703" y="6706"/>
                    <a:pt x="2372" y="8085"/>
                    <a:pt x="4260" y="8085"/>
                  </a:cubicBezTo>
                  <a:cubicBezTo>
                    <a:pt x="4508" y="8085"/>
                    <a:pt x="4760" y="8061"/>
                    <a:pt x="5013" y="8012"/>
                  </a:cubicBezTo>
                  <a:cubicBezTo>
                    <a:pt x="7218" y="7586"/>
                    <a:pt x="8672" y="5505"/>
                    <a:pt x="8271" y="3300"/>
                  </a:cubicBezTo>
                  <a:cubicBezTo>
                    <a:pt x="7982" y="1364"/>
                    <a:pt x="6309" y="0"/>
                    <a:pt x="43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4" name="Google Shape;4304;p65"/>
            <p:cNvSpPr/>
            <p:nvPr/>
          </p:nvSpPr>
          <p:spPr>
            <a:xfrm>
              <a:off x="5773234" y="3670938"/>
              <a:ext cx="58179" cy="167543"/>
            </a:xfrm>
            <a:custGeom>
              <a:avLst/>
              <a:gdLst/>
              <a:ahLst/>
              <a:cxnLst/>
              <a:rect l="l" t="t" r="r" b="b"/>
              <a:pathLst>
                <a:path w="3560" h="10252" extrusionOk="0">
                  <a:moveTo>
                    <a:pt x="1780" y="0"/>
                  </a:moveTo>
                  <a:lnTo>
                    <a:pt x="0" y="326"/>
                  </a:lnTo>
                  <a:lnTo>
                    <a:pt x="1780" y="10251"/>
                  </a:lnTo>
                  <a:lnTo>
                    <a:pt x="3559" y="10026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5" name="Google Shape;4305;p65"/>
            <p:cNvSpPr/>
            <p:nvPr/>
          </p:nvSpPr>
          <p:spPr>
            <a:xfrm>
              <a:off x="5807227" y="3819623"/>
              <a:ext cx="136819" cy="93806"/>
            </a:xfrm>
            <a:custGeom>
              <a:avLst/>
              <a:gdLst/>
              <a:ahLst/>
              <a:cxnLst/>
              <a:rect l="l" t="t" r="r" b="b"/>
              <a:pathLst>
                <a:path w="8372" h="5740" extrusionOk="0">
                  <a:moveTo>
                    <a:pt x="853" y="0"/>
                  </a:moveTo>
                  <a:lnTo>
                    <a:pt x="1" y="1554"/>
                  </a:lnTo>
                  <a:lnTo>
                    <a:pt x="7520" y="5740"/>
                  </a:lnTo>
                  <a:lnTo>
                    <a:pt x="8372" y="4286"/>
                  </a:lnTo>
                  <a:lnTo>
                    <a:pt x="8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6" name="Google Shape;4306;p65"/>
            <p:cNvSpPr/>
            <p:nvPr/>
          </p:nvSpPr>
          <p:spPr>
            <a:xfrm>
              <a:off x="5559834" y="3578538"/>
              <a:ext cx="512011" cy="510850"/>
            </a:xfrm>
            <a:custGeom>
              <a:avLst/>
              <a:gdLst/>
              <a:ahLst/>
              <a:cxnLst/>
              <a:rect l="l" t="t" r="r" b="b"/>
              <a:pathLst>
                <a:path w="31330" h="31259" extrusionOk="0">
                  <a:moveTo>
                    <a:pt x="13140" y="1"/>
                  </a:moveTo>
                  <a:cubicBezTo>
                    <a:pt x="13080" y="1"/>
                    <a:pt x="13020" y="5"/>
                    <a:pt x="12958" y="15"/>
                  </a:cubicBezTo>
                  <a:cubicBezTo>
                    <a:pt x="12332" y="141"/>
                    <a:pt x="11906" y="767"/>
                    <a:pt x="12006" y="1268"/>
                  </a:cubicBezTo>
                  <a:cubicBezTo>
                    <a:pt x="12119" y="1833"/>
                    <a:pt x="12639" y="2235"/>
                    <a:pt x="13108" y="2235"/>
                  </a:cubicBezTo>
                  <a:cubicBezTo>
                    <a:pt x="13159" y="2235"/>
                    <a:pt x="13210" y="2231"/>
                    <a:pt x="13259" y="2221"/>
                  </a:cubicBezTo>
                  <a:cubicBezTo>
                    <a:pt x="13886" y="2121"/>
                    <a:pt x="14312" y="1494"/>
                    <a:pt x="14211" y="968"/>
                  </a:cubicBezTo>
                  <a:cubicBezTo>
                    <a:pt x="14121" y="403"/>
                    <a:pt x="13684" y="1"/>
                    <a:pt x="13140" y="1"/>
                  </a:cubicBezTo>
                  <a:close/>
                  <a:moveTo>
                    <a:pt x="30196" y="12023"/>
                  </a:moveTo>
                  <a:cubicBezTo>
                    <a:pt x="30124" y="12023"/>
                    <a:pt x="30051" y="12030"/>
                    <a:pt x="29976" y="12045"/>
                  </a:cubicBezTo>
                  <a:cubicBezTo>
                    <a:pt x="29349" y="12146"/>
                    <a:pt x="29049" y="12672"/>
                    <a:pt x="29149" y="13299"/>
                  </a:cubicBezTo>
                  <a:cubicBezTo>
                    <a:pt x="29236" y="13846"/>
                    <a:pt x="29649" y="14145"/>
                    <a:pt x="30170" y="14145"/>
                  </a:cubicBezTo>
                  <a:cubicBezTo>
                    <a:pt x="30245" y="14145"/>
                    <a:pt x="30323" y="14138"/>
                    <a:pt x="30402" y="14126"/>
                  </a:cubicBezTo>
                  <a:cubicBezTo>
                    <a:pt x="30928" y="14025"/>
                    <a:pt x="31329" y="13499"/>
                    <a:pt x="31229" y="12872"/>
                  </a:cubicBezTo>
                  <a:cubicBezTo>
                    <a:pt x="31141" y="12409"/>
                    <a:pt x="30722" y="12023"/>
                    <a:pt x="30196" y="12023"/>
                  </a:cubicBezTo>
                  <a:close/>
                  <a:moveTo>
                    <a:pt x="1185" y="17139"/>
                  </a:moveTo>
                  <a:cubicBezTo>
                    <a:pt x="1110" y="17139"/>
                    <a:pt x="1032" y="17146"/>
                    <a:pt x="953" y="17158"/>
                  </a:cubicBezTo>
                  <a:cubicBezTo>
                    <a:pt x="427" y="17258"/>
                    <a:pt x="1" y="17785"/>
                    <a:pt x="101" y="18411"/>
                  </a:cubicBezTo>
                  <a:cubicBezTo>
                    <a:pt x="213" y="18883"/>
                    <a:pt x="627" y="19254"/>
                    <a:pt x="1163" y="19254"/>
                  </a:cubicBezTo>
                  <a:cubicBezTo>
                    <a:pt x="1225" y="19254"/>
                    <a:pt x="1289" y="19249"/>
                    <a:pt x="1354" y="19238"/>
                  </a:cubicBezTo>
                  <a:cubicBezTo>
                    <a:pt x="1981" y="19138"/>
                    <a:pt x="2307" y="18612"/>
                    <a:pt x="2206" y="17985"/>
                  </a:cubicBezTo>
                  <a:cubicBezTo>
                    <a:pt x="2119" y="17438"/>
                    <a:pt x="1706" y="17139"/>
                    <a:pt x="1185" y="17139"/>
                  </a:cubicBezTo>
                  <a:close/>
                  <a:moveTo>
                    <a:pt x="18236" y="29048"/>
                  </a:moveTo>
                  <a:cubicBezTo>
                    <a:pt x="18180" y="29048"/>
                    <a:pt x="18125" y="29053"/>
                    <a:pt x="18071" y="29063"/>
                  </a:cubicBezTo>
                  <a:cubicBezTo>
                    <a:pt x="17444" y="29163"/>
                    <a:pt x="17018" y="29790"/>
                    <a:pt x="17144" y="30316"/>
                  </a:cubicBezTo>
                  <a:cubicBezTo>
                    <a:pt x="17234" y="30878"/>
                    <a:pt x="17666" y="31259"/>
                    <a:pt x="18207" y="31259"/>
                  </a:cubicBezTo>
                  <a:cubicBezTo>
                    <a:pt x="18269" y="31259"/>
                    <a:pt x="18332" y="31254"/>
                    <a:pt x="18397" y="31243"/>
                  </a:cubicBezTo>
                  <a:cubicBezTo>
                    <a:pt x="19023" y="31143"/>
                    <a:pt x="19424" y="30517"/>
                    <a:pt x="19324" y="29990"/>
                  </a:cubicBezTo>
                  <a:cubicBezTo>
                    <a:pt x="19234" y="29428"/>
                    <a:pt x="18721" y="29048"/>
                    <a:pt x="18236" y="290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307" name="Google Shape;4307;p65"/>
          <p:cNvGrpSpPr/>
          <p:nvPr/>
        </p:nvGrpSpPr>
        <p:grpSpPr>
          <a:xfrm>
            <a:off x="9937579" y="4999179"/>
            <a:ext cx="655901" cy="653456"/>
            <a:chOff x="7493511" y="3693458"/>
            <a:chExt cx="548046" cy="546003"/>
          </a:xfrm>
        </p:grpSpPr>
        <p:sp>
          <p:nvSpPr>
            <p:cNvPr id="4308" name="Google Shape;4308;p65"/>
            <p:cNvSpPr/>
            <p:nvPr/>
          </p:nvSpPr>
          <p:spPr>
            <a:xfrm>
              <a:off x="7493511" y="3693458"/>
              <a:ext cx="274848" cy="272805"/>
            </a:xfrm>
            <a:custGeom>
              <a:avLst/>
              <a:gdLst/>
              <a:ahLst/>
              <a:cxnLst/>
              <a:rect l="l" t="t" r="r" b="b"/>
              <a:pathLst>
                <a:path w="16818" h="16693" extrusionOk="0">
                  <a:moveTo>
                    <a:pt x="5339" y="1"/>
                  </a:moveTo>
                  <a:cubicBezTo>
                    <a:pt x="2406" y="1"/>
                    <a:pt x="0" y="2382"/>
                    <a:pt x="0" y="5314"/>
                  </a:cubicBezTo>
                  <a:lnTo>
                    <a:pt x="0" y="11480"/>
                  </a:lnTo>
                  <a:cubicBezTo>
                    <a:pt x="0" y="14412"/>
                    <a:pt x="2406" y="16693"/>
                    <a:pt x="5339" y="16693"/>
                  </a:cubicBezTo>
                  <a:lnTo>
                    <a:pt x="11479" y="16693"/>
                  </a:lnTo>
                  <a:cubicBezTo>
                    <a:pt x="14411" y="16693"/>
                    <a:pt x="16817" y="14412"/>
                    <a:pt x="16817" y="11480"/>
                  </a:cubicBezTo>
                  <a:lnTo>
                    <a:pt x="16817" y="5314"/>
                  </a:lnTo>
                  <a:cubicBezTo>
                    <a:pt x="16817" y="2382"/>
                    <a:pt x="14411" y="1"/>
                    <a:pt x="11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9" name="Google Shape;4309;p65"/>
            <p:cNvSpPr/>
            <p:nvPr/>
          </p:nvSpPr>
          <p:spPr>
            <a:xfrm>
              <a:off x="7550023" y="3749579"/>
              <a:ext cx="161807" cy="160581"/>
            </a:xfrm>
            <a:custGeom>
              <a:avLst/>
              <a:gdLst/>
              <a:ahLst/>
              <a:cxnLst/>
              <a:rect l="l" t="t" r="r" b="b"/>
              <a:pathLst>
                <a:path w="9901" h="9826" extrusionOk="0">
                  <a:moveTo>
                    <a:pt x="4888" y="0"/>
                  </a:moveTo>
                  <a:cubicBezTo>
                    <a:pt x="4061" y="0"/>
                    <a:pt x="3334" y="727"/>
                    <a:pt x="3334" y="1680"/>
                  </a:cubicBezTo>
                  <a:lnTo>
                    <a:pt x="3334" y="3334"/>
                  </a:lnTo>
                  <a:lnTo>
                    <a:pt x="1655" y="3334"/>
                  </a:lnTo>
                  <a:cubicBezTo>
                    <a:pt x="728" y="3334"/>
                    <a:pt x="1" y="4086"/>
                    <a:pt x="1" y="4913"/>
                  </a:cubicBezTo>
                  <a:cubicBezTo>
                    <a:pt x="1" y="5840"/>
                    <a:pt x="728" y="6592"/>
                    <a:pt x="1655" y="6592"/>
                  </a:cubicBezTo>
                  <a:lnTo>
                    <a:pt x="3334" y="6592"/>
                  </a:lnTo>
                  <a:lnTo>
                    <a:pt x="3334" y="8246"/>
                  </a:lnTo>
                  <a:cubicBezTo>
                    <a:pt x="3334" y="9098"/>
                    <a:pt x="4061" y="9825"/>
                    <a:pt x="4888" y="9825"/>
                  </a:cubicBezTo>
                  <a:cubicBezTo>
                    <a:pt x="5840" y="9825"/>
                    <a:pt x="6567" y="9098"/>
                    <a:pt x="6567" y="8246"/>
                  </a:cubicBezTo>
                  <a:lnTo>
                    <a:pt x="6567" y="6592"/>
                  </a:lnTo>
                  <a:lnTo>
                    <a:pt x="8247" y="6592"/>
                  </a:lnTo>
                  <a:cubicBezTo>
                    <a:pt x="9174" y="6592"/>
                    <a:pt x="9901" y="5840"/>
                    <a:pt x="9901" y="4913"/>
                  </a:cubicBezTo>
                  <a:cubicBezTo>
                    <a:pt x="9901" y="4086"/>
                    <a:pt x="9174" y="3334"/>
                    <a:pt x="8247" y="3334"/>
                  </a:cubicBezTo>
                  <a:lnTo>
                    <a:pt x="6567" y="3334"/>
                  </a:lnTo>
                  <a:lnTo>
                    <a:pt x="6567" y="1680"/>
                  </a:lnTo>
                  <a:cubicBezTo>
                    <a:pt x="6567" y="727"/>
                    <a:pt x="5840" y="0"/>
                    <a:pt x="48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0" name="Google Shape;4310;p65"/>
            <p:cNvSpPr/>
            <p:nvPr/>
          </p:nvSpPr>
          <p:spPr>
            <a:xfrm>
              <a:off x="7768343" y="3693458"/>
              <a:ext cx="273214" cy="272805"/>
            </a:xfrm>
            <a:custGeom>
              <a:avLst/>
              <a:gdLst/>
              <a:ahLst/>
              <a:cxnLst/>
              <a:rect l="l" t="t" r="r" b="b"/>
              <a:pathLst>
                <a:path w="16718" h="16693" extrusionOk="0">
                  <a:moveTo>
                    <a:pt x="5213" y="1"/>
                  </a:moveTo>
                  <a:cubicBezTo>
                    <a:pt x="2306" y="1"/>
                    <a:pt x="0" y="2382"/>
                    <a:pt x="0" y="5314"/>
                  </a:cubicBezTo>
                  <a:lnTo>
                    <a:pt x="0" y="11480"/>
                  </a:lnTo>
                  <a:cubicBezTo>
                    <a:pt x="0" y="14412"/>
                    <a:pt x="2306" y="16693"/>
                    <a:pt x="5213" y="16693"/>
                  </a:cubicBezTo>
                  <a:lnTo>
                    <a:pt x="11379" y="16693"/>
                  </a:lnTo>
                  <a:cubicBezTo>
                    <a:pt x="14311" y="16693"/>
                    <a:pt x="16717" y="14412"/>
                    <a:pt x="16717" y="11480"/>
                  </a:cubicBezTo>
                  <a:lnTo>
                    <a:pt x="16717" y="5314"/>
                  </a:lnTo>
                  <a:cubicBezTo>
                    <a:pt x="16717" y="2382"/>
                    <a:pt x="14311" y="1"/>
                    <a:pt x="11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1" name="Google Shape;4311;p65"/>
            <p:cNvSpPr/>
            <p:nvPr/>
          </p:nvSpPr>
          <p:spPr>
            <a:xfrm>
              <a:off x="7834693" y="3763143"/>
              <a:ext cx="140088" cy="134008"/>
            </a:xfrm>
            <a:custGeom>
              <a:avLst/>
              <a:gdLst/>
              <a:ahLst/>
              <a:cxnLst/>
              <a:rect l="l" t="t" r="r" b="b"/>
              <a:pathLst>
                <a:path w="8572" h="8200" extrusionOk="0">
                  <a:moveTo>
                    <a:pt x="2080" y="1"/>
                  </a:moveTo>
                  <a:cubicBezTo>
                    <a:pt x="1691" y="1"/>
                    <a:pt x="1287" y="135"/>
                    <a:pt x="953" y="424"/>
                  </a:cubicBezTo>
                  <a:cubicBezTo>
                    <a:pt x="326" y="1050"/>
                    <a:pt x="226" y="2103"/>
                    <a:pt x="853" y="2729"/>
                  </a:cubicBezTo>
                  <a:lnTo>
                    <a:pt x="2006" y="3982"/>
                  </a:lnTo>
                  <a:lnTo>
                    <a:pt x="752" y="5135"/>
                  </a:lnTo>
                  <a:cubicBezTo>
                    <a:pt x="0" y="5637"/>
                    <a:pt x="0" y="6689"/>
                    <a:pt x="627" y="7416"/>
                  </a:cubicBezTo>
                  <a:cubicBezTo>
                    <a:pt x="911" y="7754"/>
                    <a:pt x="1349" y="7939"/>
                    <a:pt x="1805" y="7939"/>
                  </a:cubicBezTo>
                  <a:cubicBezTo>
                    <a:pt x="2195" y="7939"/>
                    <a:pt x="2598" y="7805"/>
                    <a:pt x="2933" y="7516"/>
                  </a:cubicBezTo>
                  <a:lnTo>
                    <a:pt x="4086" y="6389"/>
                  </a:lnTo>
                  <a:lnTo>
                    <a:pt x="5239" y="7642"/>
                  </a:lnTo>
                  <a:cubicBezTo>
                    <a:pt x="5564" y="8019"/>
                    <a:pt x="5996" y="8200"/>
                    <a:pt x="6425" y="8200"/>
                  </a:cubicBezTo>
                  <a:cubicBezTo>
                    <a:pt x="6823" y="8200"/>
                    <a:pt x="7218" y="8044"/>
                    <a:pt x="7519" y="7742"/>
                  </a:cubicBezTo>
                  <a:cubicBezTo>
                    <a:pt x="8271" y="7216"/>
                    <a:pt x="8271" y="6163"/>
                    <a:pt x="7645" y="5436"/>
                  </a:cubicBezTo>
                  <a:lnTo>
                    <a:pt x="6592" y="4183"/>
                  </a:lnTo>
                  <a:lnTo>
                    <a:pt x="7845" y="3130"/>
                  </a:lnTo>
                  <a:cubicBezTo>
                    <a:pt x="8472" y="2504"/>
                    <a:pt x="8572" y="1476"/>
                    <a:pt x="7945" y="850"/>
                  </a:cubicBezTo>
                  <a:cubicBezTo>
                    <a:pt x="7603" y="453"/>
                    <a:pt x="7134" y="272"/>
                    <a:pt x="6676" y="272"/>
                  </a:cubicBezTo>
                  <a:cubicBezTo>
                    <a:pt x="6296" y="272"/>
                    <a:pt x="5924" y="397"/>
                    <a:pt x="5640" y="624"/>
                  </a:cubicBezTo>
                  <a:lnTo>
                    <a:pt x="4386" y="1777"/>
                  </a:lnTo>
                  <a:lnTo>
                    <a:pt x="3259" y="524"/>
                  </a:lnTo>
                  <a:cubicBezTo>
                    <a:pt x="2975" y="186"/>
                    <a:pt x="2537" y="1"/>
                    <a:pt x="20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2" name="Google Shape;4312;p65"/>
            <p:cNvSpPr/>
            <p:nvPr/>
          </p:nvSpPr>
          <p:spPr>
            <a:xfrm>
              <a:off x="7493511" y="3966247"/>
              <a:ext cx="274848" cy="273214"/>
            </a:xfrm>
            <a:custGeom>
              <a:avLst/>
              <a:gdLst/>
              <a:ahLst/>
              <a:cxnLst/>
              <a:rect l="l" t="t" r="r" b="b"/>
              <a:pathLst>
                <a:path w="16818" h="16718" extrusionOk="0">
                  <a:moveTo>
                    <a:pt x="5339" y="1"/>
                  </a:moveTo>
                  <a:cubicBezTo>
                    <a:pt x="2406" y="1"/>
                    <a:pt x="0" y="2407"/>
                    <a:pt x="0" y="5339"/>
                  </a:cubicBezTo>
                  <a:lnTo>
                    <a:pt x="0" y="11504"/>
                  </a:lnTo>
                  <a:cubicBezTo>
                    <a:pt x="0" y="14412"/>
                    <a:pt x="2406" y="16718"/>
                    <a:pt x="5339" y="16718"/>
                  </a:cubicBezTo>
                  <a:lnTo>
                    <a:pt x="11479" y="16718"/>
                  </a:lnTo>
                  <a:cubicBezTo>
                    <a:pt x="14411" y="16718"/>
                    <a:pt x="16817" y="14412"/>
                    <a:pt x="16817" y="11504"/>
                  </a:cubicBezTo>
                  <a:lnTo>
                    <a:pt x="16817" y="5339"/>
                  </a:lnTo>
                  <a:cubicBezTo>
                    <a:pt x="16817" y="2407"/>
                    <a:pt x="14411" y="1"/>
                    <a:pt x="11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3" name="Google Shape;4313;p65"/>
            <p:cNvSpPr/>
            <p:nvPr/>
          </p:nvSpPr>
          <p:spPr>
            <a:xfrm>
              <a:off x="7550023" y="4082573"/>
              <a:ext cx="161807" cy="51217"/>
            </a:xfrm>
            <a:custGeom>
              <a:avLst/>
              <a:gdLst/>
              <a:ahLst/>
              <a:cxnLst/>
              <a:rect l="l" t="t" r="r" b="b"/>
              <a:pathLst>
                <a:path w="9901" h="3134" extrusionOk="0">
                  <a:moveTo>
                    <a:pt x="1655" y="0"/>
                  </a:moveTo>
                  <a:cubicBezTo>
                    <a:pt x="728" y="0"/>
                    <a:pt x="1" y="727"/>
                    <a:pt x="1" y="1554"/>
                  </a:cubicBezTo>
                  <a:cubicBezTo>
                    <a:pt x="1" y="2381"/>
                    <a:pt x="728" y="3133"/>
                    <a:pt x="1655" y="3133"/>
                  </a:cubicBezTo>
                  <a:lnTo>
                    <a:pt x="8247" y="3133"/>
                  </a:lnTo>
                  <a:cubicBezTo>
                    <a:pt x="9174" y="3133"/>
                    <a:pt x="9901" y="2381"/>
                    <a:pt x="9901" y="1554"/>
                  </a:cubicBezTo>
                  <a:cubicBezTo>
                    <a:pt x="9901" y="727"/>
                    <a:pt x="9174" y="0"/>
                    <a:pt x="8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4" name="Google Shape;4314;p65"/>
            <p:cNvSpPr/>
            <p:nvPr/>
          </p:nvSpPr>
          <p:spPr>
            <a:xfrm>
              <a:off x="7768343" y="3966247"/>
              <a:ext cx="273214" cy="273214"/>
            </a:xfrm>
            <a:custGeom>
              <a:avLst/>
              <a:gdLst/>
              <a:ahLst/>
              <a:cxnLst/>
              <a:rect l="l" t="t" r="r" b="b"/>
              <a:pathLst>
                <a:path w="16718" h="16718" extrusionOk="0">
                  <a:moveTo>
                    <a:pt x="5213" y="1"/>
                  </a:moveTo>
                  <a:cubicBezTo>
                    <a:pt x="2306" y="1"/>
                    <a:pt x="0" y="2407"/>
                    <a:pt x="0" y="5339"/>
                  </a:cubicBezTo>
                  <a:lnTo>
                    <a:pt x="0" y="11504"/>
                  </a:lnTo>
                  <a:cubicBezTo>
                    <a:pt x="0" y="14412"/>
                    <a:pt x="2306" y="16718"/>
                    <a:pt x="5213" y="16718"/>
                  </a:cubicBezTo>
                  <a:lnTo>
                    <a:pt x="11379" y="16718"/>
                  </a:lnTo>
                  <a:cubicBezTo>
                    <a:pt x="14311" y="16718"/>
                    <a:pt x="16717" y="14412"/>
                    <a:pt x="16717" y="11504"/>
                  </a:cubicBezTo>
                  <a:lnTo>
                    <a:pt x="16717" y="5339"/>
                  </a:lnTo>
                  <a:cubicBezTo>
                    <a:pt x="16717" y="2407"/>
                    <a:pt x="14311" y="1"/>
                    <a:pt x="113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5" name="Google Shape;4315;p65"/>
            <p:cNvSpPr/>
            <p:nvPr/>
          </p:nvSpPr>
          <p:spPr>
            <a:xfrm>
              <a:off x="7836736" y="4044168"/>
              <a:ext cx="134777" cy="128011"/>
            </a:xfrm>
            <a:custGeom>
              <a:avLst/>
              <a:gdLst/>
              <a:ahLst/>
              <a:cxnLst/>
              <a:rect l="l" t="t" r="r" b="b"/>
              <a:pathLst>
                <a:path w="8247" h="7833" extrusionOk="0">
                  <a:moveTo>
                    <a:pt x="6467" y="1"/>
                  </a:moveTo>
                  <a:cubicBezTo>
                    <a:pt x="6047" y="1"/>
                    <a:pt x="5627" y="157"/>
                    <a:pt x="5314" y="471"/>
                  </a:cubicBezTo>
                  <a:lnTo>
                    <a:pt x="627" y="5158"/>
                  </a:lnTo>
                  <a:cubicBezTo>
                    <a:pt x="1" y="5784"/>
                    <a:pt x="1" y="6736"/>
                    <a:pt x="627" y="7363"/>
                  </a:cubicBezTo>
                  <a:cubicBezTo>
                    <a:pt x="941" y="7676"/>
                    <a:pt x="1354" y="7833"/>
                    <a:pt x="1768" y="7833"/>
                  </a:cubicBezTo>
                  <a:cubicBezTo>
                    <a:pt x="2181" y="7833"/>
                    <a:pt x="2595" y="7676"/>
                    <a:pt x="2908" y="7363"/>
                  </a:cubicBezTo>
                  <a:lnTo>
                    <a:pt x="7620" y="2651"/>
                  </a:lnTo>
                  <a:cubicBezTo>
                    <a:pt x="8246" y="2025"/>
                    <a:pt x="8246" y="1097"/>
                    <a:pt x="7620" y="471"/>
                  </a:cubicBezTo>
                  <a:cubicBezTo>
                    <a:pt x="7307" y="157"/>
                    <a:pt x="6887" y="1"/>
                    <a:pt x="6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316" name="Google Shape;4316;p65"/>
          <p:cNvGrpSpPr/>
          <p:nvPr/>
        </p:nvGrpSpPr>
        <p:grpSpPr>
          <a:xfrm>
            <a:off x="2306647" y="2349868"/>
            <a:ext cx="972471" cy="1103289"/>
            <a:chOff x="1633538" y="1762400"/>
            <a:chExt cx="729353" cy="827467"/>
          </a:xfrm>
        </p:grpSpPr>
        <p:sp>
          <p:nvSpPr>
            <p:cNvPr id="4317" name="Google Shape;4317;p65"/>
            <p:cNvSpPr/>
            <p:nvPr/>
          </p:nvSpPr>
          <p:spPr>
            <a:xfrm>
              <a:off x="1748857" y="1762400"/>
              <a:ext cx="614034" cy="827467"/>
            </a:xfrm>
            <a:custGeom>
              <a:avLst/>
              <a:gdLst/>
              <a:ahLst/>
              <a:cxnLst/>
              <a:rect l="l" t="t" r="r" b="b"/>
              <a:pathLst>
                <a:path w="41566" h="56014" extrusionOk="0">
                  <a:moveTo>
                    <a:pt x="1895" y="1"/>
                  </a:moveTo>
                  <a:cubicBezTo>
                    <a:pt x="868" y="92"/>
                    <a:pt x="0" y="959"/>
                    <a:pt x="0" y="2009"/>
                  </a:cubicBezTo>
                  <a:lnTo>
                    <a:pt x="0" y="30632"/>
                  </a:lnTo>
                  <a:lnTo>
                    <a:pt x="0" y="51357"/>
                  </a:lnTo>
                  <a:lnTo>
                    <a:pt x="0" y="54028"/>
                  </a:lnTo>
                  <a:cubicBezTo>
                    <a:pt x="0" y="55078"/>
                    <a:pt x="868" y="56014"/>
                    <a:pt x="2009" y="56014"/>
                  </a:cubicBezTo>
                  <a:lnTo>
                    <a:pt x="39465" y="56014"/>
                  </a:lnTo>
                  <a:cubicBezTo>
                    <a:pt x="40607" y="56014"/>
                    <a:pt x="41565" y="55169"/>
                    <a:pt x="41565" y="54028"/>
                  </a:cubicBezTo>
                  <a:lnTo>
                    <a:pt x="41565" y="52795"/>
                  </a:lnTo>
                  <a:lnTo>
                    <a:pt x="41474" y="2009"/>
                  </a:lnTo>
                  <a:cubicBezTo>
                    <a:pt x="41565" y="959"/>
                    <a:pt x="40607" y="1"/>
                    <a:pt x="39465" y="1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8" name="Google Shape;4318;p65"/>
            <p:cNvSpPr/>
            <p:nvPr/>
          </p:nvSpPr>
          <p:spPr>
            <a:xfrm>
              <a:off x="1761665" y="1787691"/>
              <a:ext cx="577280" cy="776886"/>
            </a:xfrm>
            <a:custGeom>
              <a:avLst/>
              <a:gdLst/>
              <a:ahLst/>
              <a:cxnLst/>
              <a:rect l="l" t="t" r="r" b="b"/>
              <a:pathLst>
                <a:path w="39078" h="52590" extrusionOk="0">
                  <a:moveTo>
                    <a:pt x="1895" y="0"/>
                  </a:moveTo>
                  <a:cubicBezTo>
                    <a:pt x="845" y="0"/>
                    <a:pt x="1" y="868"/>
                    <a:pt x="1" y="1895"/>
                  </a:cubicBezTo>
                  <a:lnTo>
                    <a:pt x="1" y="50787"/>
                  </a:lnTo>
                  <a:cubicBezTo>
                    <a:pt x="1" y="51745"/>
                    <a:pt x="845" y="52590"/>
                    <a:pt x="1895" y="52590"/>
                  </a:cubicBezTo>
                  <a:lnTo>
                    <a:pt x="37183" y="52590"/>
                  </a:lnTo>
                  <a:cubicBezTo>
                    <a:pt x="38233" y="52590"/>
                    <a:pt x="39078" y="51745"/>
                    <a:pt x="39078" y="50787"/>
                  </a:cubicBezTo>
                  <a:lnTo>
                    <a:pt x="39078" y="1895"/>
                  </a:lnTo>
                  <a:cubicBezTo>
                    <a:pt x="39078" y="868"/>
                    <a:pt x="38233" y="0"/>
                    <a:pt x="37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9" name="Google Shape;4319;p65"/>
            <p:cNvSpPr/>
            <p:nvPr/>
          </p:nvSpPr>
          <p:spPr>
            <a:xfrm>
              <a:off x="1754589" y="1787691"/>
              <a:ext cx="575935" cy="776886"/>
            </a:xfrm>
            <a:custGeom>
              <a:avLst/>
              <a:gdLst/>
              <a:ahLst/>
              <a:cxnLst/>
              <a:rect l="l" t="t" r="r" b="b"/>
              <a:pathLst>
                <a:path w="38987" h="52590" extrusionOk="0">
                  <a:moveTo>
                    <a:pt x="1895" y="0"/>
                  </a:moveTo>
                  <a:cubicBezTo>
                    <a:pt x="845" y="0"/>
                    <a:pt x="1" y="868"/>
                    <a:pt x="1" y="1895"/>
                  </a:cubicBezTo>
                  <a:lnTo>
                    <a:pt x="1" y="50787"/>
                  </a:lnTo>
                  <a:cubicBezTo>
                    <a:pt x="1" y="51745"/>
                    <a:pt x="845" y="52590"/>
                    <a:pt x="1895" y="52590"/>
                  </a:cubicBezTo>
                  <a:lnTo>
                    <a:pt x="37092" y="52590"/>
                  </a:lnTo>
                  <a:cubicBezTo>
                    <a:pt x="38142" y="52590"/>
                    <a:pt x="38986" y="51745"/>
                    <a:pt x="38986" y="50787"/>
                  </a:cubicBezTo>
                  <a:lnTo>
                    <a:pt x="38986" y="1895"/>
                  </a:lnTo>
                  <a:cubicBezTo>
                    <a:pt x="38986" y="868"/>
                    <a:pt x="38142" y="0"/>
                    <a:pt x="3709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0" name="Google Shape;4320;p65"/>
            <p:cNvSpPr/>
            <p:nvPr/>
          </p:nvSpPr>
          <p:spPr>
            <a:xfrm>
              <a:off x="1746153" y="1787691"/>
              <a:ext cx="577280" cy="776886"/>
            </a:xfrm>
            <a:custGeom>
              <a:avLst/>
              <a:gdLst/>
              <a:ahLst/>
              <a:cxnLst/>
              <a:rect l="l" t="t" r="r" b="b"/>
              <a:pathLst>
                <a:path w="39078" h="52590" extrusionOk="0">
                  <a:moveTo>
                    <a:pt x="1895" y="0"/>
                  </a:moveTo>
                  <a:cubicBezTo>
                    <a:pt x="845" y="0"/>
                    <a:pt x="1" y="868"/>
                    <a:pt x="1" y="1895"/>
                  </a:cubicBezTo>
                  <a:lnTo>
                    <a:pt x="1" y="50787"/>
                  </a:lnTo>
                  <a:cubicBezTo>
                    <a:pt x="1" y="51745"/>
                    <a:pt x="845" y="52590"/>
                    <a:pt x="1895" y="52590"/>
                  </a:cubicBezTo>
                  <a:lnTo>
                    <a:pt x="37183" y="52590"/>
                  </a:lnTo>
                  <a:cubicBezTo>
                    <a:pt x="38233" y="52590"/>
                    <a:pt x="39078" y="51745"/>
                    <a:pt x="39078" y="50787"/>
                  </a:cubicBezTo>
                  <a:lnTo>
                    <a:pt x="39078" y="1895"/>
                  </a:lnTo>
                  <a:cubicBezTo>
                    <a:pt x="39078" y="868"/>
                    <a:pt x="38233" y="0"/>
                    <a:pt x="37183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1" name="Google Shape;4321;p65"/>
            <p:cNvSpPr/>
            <p:nvPr/>
          </p:nvSpPr>
          <p:spPr>
            <a:xfrm>
              <a:off x="1739077" y="1787691"/>
              <a:ext cx="575935" cy="776886"/>
            </a:xfrm>
            <a:custGeom>
              <a:avLst/>
              <a:gdLst/>
              <a:ahLst/>
              <a:cxnLst/>
              <a:rect l="l" t="t" r="r" b="b"/>
              <a:pathLst>
                <a:path w="38987" h="52590" extrusionOk="0">
                  <a:moveTo>
                    <a:pt x="1895" y="0"/>
                  </a:moveTo>
                  <a:cubicBezTo>
                    <a:pt x="845" y="0"/>
                    <a:pt x="1" y="868"/>
                    <a:pt x="1" y="1895"/>
                  </a:cubicBezTo>
                  <a:lnTo>
                    <a:pt x="1" y="50787"/>
                  </a:lnTo>
                  <a:cubicBezTo>
                    <a:pt x="1" y="51745"/>
                    <a:pt x="845" y="52590"/>
                    <a:pt x="1895" y="52590"/>
                  </a:cubicBezTo>
                  <a:lnTo>
                    <a:pt x="37092" y="52590"/>
                  </a:lnTo>
                  <a:cubicBezTo>
                    <a:pt x="38142" y="52590"/>
                    <a:pt x="38986" y="51745"/>
                    <a:pt x="38986" y="50787"/>
                  </a:cubicBezTo>
                  <a:lnTo>
                    <a:pt x="38986" y="1895"/>
                  </a:lnTo>
                  <a:cubicBezTo>
                    <a:pt x="38986" y="868"/>
                    <a:pt x="38142" y="0"/>
                    <a:pt x="37092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2" name="Google Shape;4322;p65"/>
            <p:cNvSpPr/>
            <p:nvPr/>
          </p:nvSpPr>
          <p:spPr>
            <a:xfrm>
              <a:off x="1715130" y="1787691"/>
              <a:ext cx="577620" cy="776886"/>
            </a:xfrm>
            <a:custGeom>
              <a:avLst/>
              <a:gdLst/>
              <a:ahLst/>
              <a:cxnLst/>
              <a:rect l="l" t="t" r="r" b="b"/>
              <a:pathLst>
                <a:path w="39101" h="52590" extrusionOk="0">
                  <a:moveTo>
                    <a:pt x="1895" y="0"/>
                  </a:moveTo>
                  <a:cubicBezTo>
                    <a:pt x="868" y="0"/>
                    <a:pt x="1" y="868"/>
                    <a:pt x="1" y="1895"/>
                  </a:cubicBezTo>
                  <a:lnTo>
                    <a:pt x="1" y="50787"/>
                  </a:lnTo>
                  <a:cubicBezTo>
                    <a:pt x="1" y="51745"/>
                    <a:pt x="868" y="52590"/>
                    <a:pt x="1895" y="52590"/>
                  </a:cubicBezTo>
                  <a:lnTo>
                    <a:pt x="37183" y="52590"/>
                  </a:lnTo>
                  <a:cubicBezTo>
                    <a:pt x="38233" y="52590"/>
                    <a:pt x="39101" y="51745"/>
                    <a:pt x="39101" y="50787"/>
                  </a:cubicBezTo>
                  <a:lnTo>
                    <a:pt x="39101" y="1895"/>
                  </a:lnTo>
                  <a:cubicBezTo>
                    <a:pt x="39101" y="868"/>
                    <a:pt x="38233" y="0"/>
                    <a:pt x="37183" y="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3" name="Google Shape;4323;p65"/>
            <p:cNvSpPr/>
            <p:nvPr/>
          </p:nvSpPr>
          <p:spPr>
            <a:xfrm>
              <a:off x="1670293" y="1762400"/>
              <a:ext cx="614034" cy="827467"/>
            </a:xfrm>
            <a:custGeom>
              <a:avLst/>
              <a:gdLst/>
              <a:ahLst/>
              <a:cxnLst/>
              <a:rect l="l" t="t" r="r" b="b"/>
              <a:pathLst>
                <a:path w="41566" h="56014" extrusionOk="0">
                  <a:moveTo>
                    <a:pt x="2077" y="1"/>
                  </a:moveTo>
                  <a:cubicBezTo>
                    <a:pt x="936" y="1"/>
                    <a:pt x="0" y="959"/>
                    <a:pt x="0" y="2009"/>
                  </a:cubicBezTo>
                  <a:lnTo>
                    <a:pt x="0" y="27870"/>
                  </a:lnTo>
                  <a:lnTo>
                    <a:pt x="0" y="46039"/>
                  </a:lnTo>
                  <a:lnTo>
                    <a:pt x="0" y="54028"/>
                  </a:lnTo>
                  <a:cubicBezTo>
                    <a:pt x="0" y="55169"/>
                    <a:pt x="936" y="56014"/>
                    <a:pt x="2077" y="56014"/>
                  </a:cubicBezTo>
                  <a:lnTo>
                    <a:pt x="39556" y="56014"/>
                  </a:lnTo>
                  <a:cubicBezTo>
                    <a:pt x="40606" y="56014"/>
                    <a:pt x="41565" y="55169"/>
                    <a:pt x="41565" y="54028"/>
                  </a:cubicBezTo>
                  <a:lnTo>
                    <a:pt x="41565" y="49942"/>
                  </a:lnTo>
                  <a:lnTo>
                    <a:pt x="41565" y="2009"/>
                  </a:lnTo>
                  <a:cubicBezTo>
                    <a:pt x="41565" y="959"/>
                    <a:pt x="40698" y="92"/>
                    <a:pt x="395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4" name="Google Shape;4324;p65"/>
            <p:cNvSpPr/>
            <p:nvPr/>
          </p:nvSpPr>
          <p:spPr>
            <a:xfrm>
              <a:off x="1670293" y="1762400"/>
              <a:ext cx="91383" cy="827467"/>
            </a:xfrm>
            <a:custGeom>
              <a:avLst/>
              <a:gdLst/>
              <a:ahLst/>
              <a:cxnLst/>
              <a:rect l="l" t="t" r="r" b="b"/>
              <a:pathLst>
                <a:path w="6186" h="56014" extrusionOk="0">
                  <a:moveTo>
                    <a:pt x="2077" y="1"/>
                  </a:moveTo>
                  <a:cubicBezTo>
                    <a:pt x="936" y="1"/>
                    <a:pt x="0" y="959"/>
                    <a:pt x="0" y="2009"/>
                  </a:cubicBezTo>
                  <a:lnTo>
                    <a:pt x="0" y="54028"/>
                  </a:lnTo>
                  <a:cubicBezTo>
                    <a:pt x="0" y="55169"/>
                    <a:pt x="936" y="56014"/>
                    <a:pt x="2077" y="56014"/>
                  </a:cubicBezTo>
                  <a:lnTo>
                    <a:pt x="6186" y="56014"/>
                  </a:lnTo>
                  <a:lnTo>
                    <a:pt x="6186" y="1"/>
                  </a:lnTo>
                  <a:close/>
                </a:path>
              </a:pathLst>
            </a:custGeom>
            <a:solidFill>
              <a:srgbClr val="DB65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5" name="Google Shape;4325;p65"/>
            <p:cNvSpPr/>
            <p:nvPr/>
          </p:nvSpPr>
          <p:spPr>
            <a:xfrm>
              <a:off x="1694226" y="2462082"/>
              <a:ext cx="36429" cy="36444"/>
            </a:xfrm>
            <a:custGeom>
              <a:avLst/>
              <a:gdLst/>
              <a:ahLst/>
              <a:cxnLst/>
              <a:rect l="l" t="t" r="r" b="b"/>
              <a:pathLst>
                <a:path w="2466" h="2467" extrusionOk="0">
                  <a:moveTo>
                    <a:pt x="1233" y="1"/>
                  </a:moveTo>
                  <a:cubicBezTo>
                    <a:pt x="571" y="1"/>
                    <a:pt x="1" y="572"/>
                    <a:pt x="1" y="1234"/>
                  </a:cubicBezTo>
                  <a:cubicBezTo>
                    <a:pt x="1" y="1895"/>
                    <a:pt x="571" y="2466"/>
                    <a:pt x="1233" y="2466"/>
                  </a:cubicBezTo>
                  <a:cubicBezTo>
                    <a:pt x="1987" y="2466"/>
                    <a:pt x="2466" y="1895"/>
                    <a:pt x="2466" y="1234"/>
                  </a:cubicBezTo>
                  <a:cubicBezTo>
                    <a:pt x="2466" y="572"/>
                    <a:pt x="1987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6" name="Google Shape;4326;p65"/>
            <p:cNvSpPr/>
            <p:nvPr/>
          </p:nvSpPr>
          <p:spPr>
            <a:xfrm>
              <a:off x="1694226" y="2509977"/>
              <a:ext cx="36429" cy="35070"/>
            </a:xfrm>
            <a:custGeom>
              <a:avLst/>
              <a:gdLst/>
              <a:ahLst/>
              <a:cxnLst/>
              <a:rect l="l" t="t" r="r" b="b"/>
              <a:pathLst>
                <a:path w="2466" h="2374" extrusionOk="0">
                  <a:moveTo>
                    <a:pt x="1233" y="0"/>
                  </a:moveTo>
                  <a:cubicBezTo>
                    <a:pt x="571" y="0"/>
                    <a:pt x="1" y="479"/>
                    <a:pt x="1" y="1233"/>
                  </a:cubicBezTo>
                  <a:cubicBezTo>
                    <a:pt x="1" y="1895"/>
                    <a:pt x="571" y="2374"/>
                    <a:pt x="1233" y="2374"/>
                  </a:cubicBezTo>
                  <a:cubicBezTo>
                    <a:pt x="1987" y="2374"/>
                    <a:pt x="2466" y="1895"/>
                    <a:pt x="2466" y="1233"/>
                  </a:cubicBezTo>
                  <a:cubicBezTo>
                    <a:pt x="2466" y="479"/>
                    <a:pt x="1987" y="0"/>
                    <a:pt x="1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7" name="Google Shape;4327;p65"/>
            <p:cNvSpPr/>
            <p:nvPr/>
          </p:nvSpPr>
          <p:spPr>
            <a:xfrm>
              <a:off x="1694226" y="1808935"/>
              <a:ext cx="36429" cy="36429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0"/>
                  </a:moveTo>
                  <a:cubicBezTo>
                    <a:pt x="571" y="0"/>
                    <a:pt x="1" y="457"/>
                    <a:pt x="1" y="1233"/>
                  </a:cubicBezTo>
                  <a:cubicBezTo>
                    <a:pt x="1" y="1895"/>
                    <a:pt x="571" y="2466"/>
                    <a:pt x="1233" y="2466"/>
                  </a:cubicBezTo>
                  <a:cubicBezTo>
                    <a:pt x="1987" y="2466"/>
                    <a:pt x="2466" y="1895"/>
                    <a:pt x="2466" y="1233"/>
                  </a:cubicBezTo>
                  <a:cubicBezTo>
                    <a:pt x="2466" y="457"/>
                    <a:pt x="1987" y="0"/>
                    <a:pt x="1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8" name="Google Shape;4328;p65"/>
            <p:cNvSpPr/>
            <p:nvPr/>
          </p:nvSpPr>
          <p:spPr>
            <a:xfrm>
              <a:off x="1694226" y="1855130"/>
              <a:ext cx="36429" cy="36429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0"/>
                  </a:moveTo>
                  <a:cubicBezTo>
                    <a:pt x="571" y="0"/>
                    <a:pt x="1" y="571"/>
                    <a:pt x="1" y="1233"/>
                  </a:cubicBezTo>
                  <a:cubicBezTo>
                    <a:pt x="1" y="1895"/>
                    <a:pt x="571" y="2466"/>
                    <a:pt x="1233" y="2466"/>
                  </a:cubicBezTo>
                  <a:cubicBezTo>
                    <a:pt x="1987" y="2466"/>
                    <a:pt x="2466" y="1895"/>
                    <a:pt x="2466" y="1233"/>
                  </a:cubicBezTo>
                  <a:cubicBezTo>
                    <a:pt x="2466" y="571"/>
                    <a:pt x="1987" y="0"/>
                    <a:pt x="1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9" name="Google Shape;4329;p65"/>
            <p:cNvSpPr/>
            <p:nvPr/>
          </p:nvSpPr>
          <p:spPr>
            <a:xfrm>
              <a:off x="1694226" y="1901666"/>
              <a:ext cx="36429" cy="36429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0"/>
                  </a:moveTo>
                  <a:cubicBezTo>
                    <a:pt x="571" y="0"/>
                    <a:pt x="1" y="571"/>
                    <a:pt x="1" y="1233"/>
                  </a:cubicBezTo>
                  <a:cubicBezTo>
                    <a:pt x="1" y="1895"/>
                    <a:pt x="571" y="2465"/>
                    <a:pt x="1233" y="2465"/>
                  </a:cubicBezTo>
                  <a:cubicBezTo>
                    <a:pt x="1987" y="2465"/>
                    <a:pt x="2466" y="1895"/>
                    <a:pt x="2466" y="1233"/>
                  </a:cubicBezTo>
                  <a:cubicBezTo>
                    <a:pt x="2466" y="571"/>
                    <a:pt x="1987" y="0"/>
                    <a:pt x="1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0" name="Google Shape;4330;p65"/>
            <p:cNvSpPr/>
            <p:nvPr/>
          </p:nvSpPr>
          <p:spPr>
            <a:xfrm>
              <a:off x="1694226" y="1947861"/>
              <a:ext cx="36429" cy="36429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0"/>
                  </a:moveTo>
                  <a:cubicBezTo>
                    <a:pt x="571" y="0"/>
                    <a:pt x="1" y="571"/>
                    <a:pt x="1" y="1233"/>
                  </a:cubicBezTo>
                  <a:cubicBezTo>
                    <a:pt x="1" y="2009"/>
                    <a:pt x="571" y="2466"/>
                    <a:pt x="1233" y="2466"/>
                  </a:cubicBezTo>
                  <a:cubicBezTo>
                    <a:pt x="1987" y="2466"/>
                    <a:pt x="2466" y="2009"/>
                    <a:pt x="2466" y="1233"/>
                  </a:cubicBezTo>
                  <a:cubicBezTo>
                    <a:pt x="2466" y="571"/>
                    <a:pt x="1987" y="0"/>
                    <a:pt x="1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1" name="Google Shape;4331;p65"/>
            <p:cNvSpPr/>
            <p:nvPr/>
          </p:nvSpPr>
          <p:spPr>
            <a:xfrm>
              <a:off x="1694226" y="1995741"/>
              <a:ext cx="36429" cy="36429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1"/>
                  </a:moveTo>
                  <a:cubicBezTo>
                    <a:pt x="571" y="1"/>
                    <a:pt x="1" y="571"/>
                    <a:pt x="1" y="1233"/>
                  </a:cubicBezTo>
                  <a:cubicBezTo>
                    <a:pt x="1" y="1895"/>
                    <a:pt x="571" y="2466"/>
                    <a:pt x="1233" y="2466"/>
                  </a:cubicBezTo>
                  <a:cubicBezTo>
                    <a:pt x="1987" y="2466"/>
                    <a:pt x="2466" y="1895"/>
                    <a:pt x="2466" y="1233"/>
                  </a:cubicBezTo>
                  <a:cubicBezTo>
                    <a:pt x="2466" y="571"/>
                    <a:pt x="1987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2" name="Google Shape;4332;p65"/>
            <p:cNvSpPr/>
            <p:nvPr/>
          </p:nvSpPr>
          <p:spPr>
            <a:xfrm>
              <a:off x="1694226" y="2041936"/>
              <a:ext cx="36429" cy="36769"/>
            </a:xfrm>
            <a:custGeom>
              <a:avLst/>
              <a:gdLst/>
              <a:ahLst/>
              <a:cxnLst/>
              <a:rect l="l" t="t" r="r" b="b"/>
              <a:pathLst>
                <a:path w="2466" h="2489" extrusionOk="0">
                  <a:moveTo>
                    <a:pt x="1233" y="1"/>
                  </a:moveTo>
                  <a:cubicBezTo>
                    <a:pt x="571" y="1"/>
                    <a:pt x="1" y="571"/>
                    <a:pt x="1" y="1233"/>
                  </a:cubicBezTo>
                  <a:cubicBezTo>
                    <a:pt x="1" y="1918"/>
                    <a:pt x="571" y="2489"/>
                    <a:pt x="1233" y="2489"/>
                  </a:cubicBezTo>
                  <a:cubicBezTo>
                    <a:pt x="1987" y="2489"/>
                    <a:pt x="2466" y="1918"/>
                    <a:pt x="2466" y="1233"/>
                  </a:cubicBezTo>
                  <a:cubicBezTo>
                    <a:pt x="2466" y="571"/>
                    <a:pt x="1987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3" name="Google Shape;4333;p65"/>
            <p:cNvSpPr/>
            <p:nvPr/>
          </p:nvSpPr>
          <p:spPr>
            <a:xfrm>
              <a:off x="1694226" y="2088471"/>
              <a:ext cx="36429" cy="36429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1"/>
                  </a:moveTo>
                  <a:cubicBezTo>
                    <a:pt x="571" y="1"/>
                    <a:pt x="1" y="571"/>
                    <a:pt x="1" y="1233"/>
                  </a:cubicBezTo>
                  <a:cubicBezTo>
                    <a:pt x="1" y="1895"/>
                    <a:pt x="571" y="2466"/>
                    <a:pt x="1233" y="2466"/>
                  </a:cubicBezTo>
                  <a:cubicBezTo>
                    <a:pt x="1987" y="2466"/>
                    <a:pt x="2466" y="1895"/>
                    <a:pt x="2466" y="1233"/>
                  </a:cubicBezTo>
                  <a:cubicBezTo>
                    <a:pt x="2466" y="571"/>
                    <a:pt x="1987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4" name="Google Shape;4334;p65"/>
            <p:cNvSpPr/>
            <p:nvPr/>
          </p:nvSpPr>
          <p:spPr>
            <a:xfrm>
              <a:off x="1694226" y="2136011"/>
              <a:ext cx="36429" cy="35424"/>
            </a:xfrm>
            <a:custGeom>
              <a:avLst/>
              <a:gdLst/>
              <a:ahLst/>
              <a:cxnLst/>
              <a:rect l="l" t="t" r="r" b="b"/>
              <a:pathLst>
                <a:path w="2466" h="2398" extrusionOk="0">
                  <a:moveTo>
                    <a:pt x="1233" y="1"/>
                  </a:moveTo>
                  <a:cubicBezTo>
                    <a:pt x="571" y="1"/>
                    <a:pt x="1" y="480"/>
                    <a:pt x="1" y="1142"/>
                  </a:cubicBezTo>
                  <a:cubicBezTo>
                    <a:pt x="1" y="1918"/>
                    <a:pt x="571" y="2398"/>
                    <a:pt x="1233" y="2398"/>
                  </a:cubicBezTo>
                  <a:cubicBezTo>
                    <a:pt x="1987" y="2398"/>
                    <a:pt x="2466" y="1918"/>
                    <a:pt x="2466" y="1142"/>
                  </a:cubicBezTo>
                  <a:cubicBezTo>
                    <a:pt x="2466" y="480"/>
                    <a:pt x="1987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5" name="Google Shape;4335;p65"/>
            <p:cNvSpPr/>
            <p:nvPr/>
          </p:nvSpPr>
          <p:spPr>
            <a:xfrm>
              <a:off x="1694226" y="2182546"/>
              <a:ext cx="36429" cy="36429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1"/>
                  </a:moveTo>
                  <a:cubicBezTo>
                    <a:pt x="571" y="1"/>
                    <a:pt x="1" y="571"/>
                    <a:pt x="1" y="1233"/>
                  </a:cubicBezTo>
                  <a:cubicBezTo>
                    <a:pt x="1" y="1895"/>
                    <a:pt x="571" y="2466"/>
                    <a:pt x="1233" y="2466"/>
                  </a:cubicBezTo>
                  <a:cubicBezTo>
                    <a:pt x="1987" y="2466"/>
                    <a:pt x="2466" y="1895"/>
                    <a:pt x="2466" y="1233"/>
                  </a:cubicBezTo>
                  <a:cubicBezTo>
                    <a:pt x="2466" y="571"/>
                    <a:pt x="1987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6" name="Google Shape;4336;p65"/>
            <p:cNvSpPr/>
            <p:nvPr/>
          </p:nvSpPr>
          <p:spPr>
            <a:xfrm>
              <a:off x="1694226" y="2228742"/>
              <a:ext cx="36429" cy="36769"/>
            </a:xfrm>
            <a:custGeom>
              <a:avLst/>
              <a:gdLst/>
              <a:ahLst/>
              <a:cxnLst/>
              <a:rect l="l" t="t" r="r" b="b"/>
              <a:pathLst>
                <a:path w="2466" h="2489" extrusionOk="0">
                  <a:moveTo>
                    <a:pt x="1233" y="1"/>
                  </a:moveTo>
                  <a:cubicBezTo>
                    <a:pt x="571" y="1"/>
                    <a:pt x="1" y="571"/>
                    <a:pt x="1" y="1256"/>
                  </a:cubicBezTo>
                  <a:cubicBezTo>
                    <a:pt x="1" y="1918"/>
                    <a:pt x="571" y="2489"/>
                    <a:pt x="1233" y="2489"/>
                  </a:cubicBezTo>
                  <a:cubicBezTo>
                    <a:pt x="1987" y="2489"/>
                    <a:pt x="2466" y="1918"/>
                    <a:pt x="2466" y="1256"/>
                  </a:cubicBezTo>
                  <a:cubicBezTo>
                    <a:pt x="2466" y="571"/>
                    <a:pt x="1987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7" name="Google Shape;4337;p65"/>
            <p:cNvSpPr/>
            <p:nvPr/>
          </p:nvSpPr>
          <p:spPr>
            <a:xfrm>
              <a:off x="1694226" y="2275277"/>
              <a:ext cx="36429" cy="36429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1"/>
                  </a:moveTo>
                  <a:cubicBezTo>
                    <a:pt x="571" y="1"/>
                    <a:pt x="1" y="571"/>
                    <a:pt x="1" y="1233"/>
                  </a:cubicBezTo>
                  <a:cubicBezTo>
                    <a:pt x="1" y="1895"/>
                    <a:pt x="571" y="2466"/>
                    <a:pt x="1233" y="2466"/>
                  </a:cubicBezTo>
                  <a:cubicBezTo>
                    <a:pt x="1987" y="2466"/>
                    <a:pt x="2466" y="1895"/>
                    <a:pt x="2466" y="1233"/>
                  </a:cubicBezTo>
                  <a:cubicBezTo>
                    <a:pt x="2466" y="571"/>
                    <a:pt x="1987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8" name="Google Shape;4338;p65"/>
            <p:cNvSpPr/>
            <p:nvPr/>
          </p:nvSpPr>
          <p:spPr>
            <a:xfrm>
              <a:off x="1694226" y="2323156"/>
              <a:ext cx="36429" cy="35085"/>
            </a:xfrm>
            <a:custGeom>
              <a:avLst/>
              <a:gdLst/>
              <a:ahLst/>
              <a:cxnLst/>
              <a:rect l="l" t="t" r="r" b="b"/>
              <a:pathLst>
                <a:path w="2466" h="2375" extrusionOk="0">
                  <a:moveTo>
                    <a:pt x="1233" y="1"/>
                  </a:moveTo>
                  <a:cubicBezTo>
                    <a:pt x="571" y="1"/>
                    <a:pt x="1" y="457"/>
                    <a:pt x="1" y="1142"/>
                  </a:cubicBezTo>
                  <a:cubicBezTo>
                    <a:pt x="1" y="1895"/>
                    <a:pt x="571" y="2375"/>
                    <a:pt x="1233" y="2375"/>
                  </a:cubicBezTo>
                  <a:cubicBezTo>
                    <a:pt x="1987" y="2375"/>
                    <a:pt x="2466" y="1895"/>
                    <a:pt x="2466" y="1142"/>
                  </a:cubicBezTo>
                  <a:cubicBezTo>
                    <a:pt x="2466" y="457"/>
                    <a:pt x="1987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9" name="Google Shape;4339;p65"/>
            <p:cNvSpPr/>
            <p:nvPr/>
          </p:nvSpPr>
          <p:spPr>
            <a:xfrm>
              <a:off x="1694226" y="2369352"/>
              <a:ext cx="36429" cy="36444"/>
            </a:xfrm>
            <a:custGeom>
              <a:avLst/>
              <a:gdLst/>
              <a:ahLst/>
              <a:cxnLst/>
              <a:rect l="l" t="t" r="r" b="b"/>
              <a:pathLst>
                <a:path w="2466" h="2467" extrusionOk="0">
                  <a:moveTo>
                    <a:pt x="1233" y="1"/>
                  </a:moveTo>
                  <a:cubicBezTo>
                    <a:pt x="571" y="1"/>
                    <a:pt x="1" y="572"/>
                    <a:pt x="1" y="1234"/>
                  </a:cubicBezTo>
                  <a:cubicBezTo>
                    <a:pt x="1" y="1895"/>
                    <a:pt x="571" y="2466"/>
                    <a:pt x="1233" y="2466"/>
                  </a:cubicBezTo>
                  <a:cubicBezTo>
                    <a:pt x="1987" y="2466"/>
                    <a:pt x="2466" y="1895"/>
                    <a:pt x="2466" y="1234"/>
                  </a:cubicBezTo>
                  <a:cubicBezTo>
                    <a:pt x="2466" y="572"/>
                    <a:pt x="1987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0" name="Google Shape;4340;p65"/>
            <p:cNvSpPr/>
            <p:nvPr/>
          </p:nvSpPr>
          <p:spPr>
            <a:xfrm>
              <a:off x="1694226" y="2415887"/>
              <a:ext cx="36429" cy="36444"/>
            </a:xfrm>
            <a:custGeom>
              <a:avLst/>
              <a:gdLst/>
              <a:ahLst/>
              <a:cxnLst/>
              <a:rect l="l" t="t" r="r" b="b"/>
              <a:pathLst>
                <a:path w="2466" h="2467" extrusionOk="0">
                  <a:moveTo>
                    <a:pt x="1233" y="1"/>
                  </a:moveTo>
                  <a:cubicBezTo>
                    <a:pt x="571" y="1"/>
                    <a:pt x="1" y="572"/>
                    <a:pt x="1" y="1233"/>
                  </a:cubicBezTo>
                  <a:cubicBezTo>
                    <a:pt x="1" y="1895"/>
                    <a:pt x="571" y="2466"/>
                    <a:pt x="1233" y="2466"/>
                  </a:cubicBezTo>
                  <a:cubicBezTo>
                    <a:pt x="1987" y="2466"/>
                    <a:pt x="2466" y="1895"/>
                    <a:pt x="2466" y="1233"/>
                  </a:cubicBezTo>
                  <a:cubicBezTo>
                    <a:pt x="2466" y="572"/>
                    <a:pt x="1987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1" name="Google Shape;4341;p65"/>
            <p:cNvSpPr/>
            <p:nvPr/>
          </p:nvSpPr>
          <p:spPr>
            <a:xfrm>
              <a:off x="1633538" y="2470518"/>
              <a:ext cx="90038" cy="21258"/>
            </a:xfrm>
            <a:custGeom>
              <a:avLst/>
              <a:gdLst/>
              <a:ahLst/>
              <a:cxnLst/>
              <a:rect l="l" t="t" r="r" b="b"/>
              <a:pathLst>
                <a:path w="6095" h="1439" extrusionOk="0">
                  <a:moveTo>
                    <a:pt x="685" y="1"/>
                  </a:moveTo>
                  <a:cubicBezTo>
                    <a:pt x="297" y="1"/>
                    <a:pt x="0" y="297"/>
                    <a:pt x="0" y="663"/>
                  </a:cubicBezTo>
                  <a:cubicBezTo>
                    <a:pt x="0" y="1051"/>
                    <a:pt x="297" y="1439"/>
                    <a:pt x="685" y="1439"/>
                  </a:cubicBezTo>
                  <a:lnTo>
                    <a:pt x="5341" y="1439"/>
                  </a:lnTo>
                  <a:cubicBezTo>
                    <a:pt x="5821" y="1439"/>
                    <a:pt x="6095" y="1051"/>
                    <a:pt x="6095" y="663"/>
                  </a:cubicBezTo>
                  <a:cubicBezTo>
                    <a:pt x="6095" y="297"/>
                    <a:pt x="5821" y="1"/>
                    <a:pt x="53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2" name="Google Shape;4342;p65"/>
            <p:cNvSpPr/>
            <p:nvPr/>
          </p:nvSpPr>
          <p:spPr>
            <a:xfrm>
              <a:off x="1633538" y="2517053"/>
              <a:ext cx="90038" cy="20918"/>
            </a:xfrm>
            <a:custGeom>
              <a:avLst/>
              <a:gdLst/>
              <a:ahLst/>
              <a:cxnLst/>
              <a:rect l="l" t="t" r="r" b="b"/>
              <a:pathLst>
                <a:path w="6095" h="1416" extrusionOk="0">
                  <a:moveTo>
                    <a:pt x="685" y="0"/>
                  </a:moveTo>
                  <a:cubicBezTo>
                    <a:pt x="297" y="0"/>
                    <a:pt x="0" y="274"/>
                    <a:pt x="0" y="754"/>
                  </a:cubicBezTo>
                  <a:cubicBezTo>
                    <a:pt x="0" y="1142"/>
                    <a:pt x="297" y="1416"/>
                    <a:pt x="685" y="1416"/>
                  </a:cubicBezTo>
                  <a:lnTo>
                    <a:pt x="5341" y="1416"/>
                  </a:lnTo>
                  <a:cubicBezTo>
                    <a:pt x="5821" y="1416"/>
                    <a:pt x="6095" y="1142"/>
                    <a:pt x="6095" y="754"/>
                  </a:cubicBezTo>
                  <a:cubicBezTo>
                    <a:pt x="6095" y="274"/>
                    <a:pt x="5821" y="0"/>
                    <a:pt x="5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3" name="Google Shape;4343;p65"/>
            <p:cNvSpPr/>
            <p:nvPr/>
          </p:nvSpPr>
          <p:spPr>
            <a:xfrm>
              <a:off x="1633538" y="1815672"/>
              <a:ext cx="90038" cy="21258"/>
            </a:xfrm>
            <a:custGeom>
              <a:avLst/>
              <a:gdLst/>
              <a:ahLst/>
              <a:cxnLst/>
              <a:rect l="l" t="t" r="r" b="b"/>
              <a:pathLst>
                <a:path w="6095" h="1439" extrusionOk="0">
                  <a:moveTo>
                    <a:pt x="685" y="1"/>
                  </a:moveTo>
                  <a:cubicBezTo>
                    <a:pt x="297" y="1"/>
                    <a:pt x="0" y="389"/>
                    <a:pt x="0" y="777"/>
                  </a:cubicBezTo>
                  <a:cubicBezTo>
                    <a:pt x="0" y="1142"/>
                    <a:pt x="297" y="1439"/>
                    <a:pt x="685" y="1439"/>
                  </a:cubicBezTo>
                  <a:lnTo>
                    <a:pt x="5341" y="1439"/>
                  </a:lnTo>
                  <a:cubicBezTo>
                    <a:pt x="5821" y="1439"/>
                    <a:pt x="6095" y="1142"/>
                    <a:pt x="6095" y="777"/>
                  </a:cubicBezTo>
                  <a:cubicBezTo>
                    <a:pt x="6095" y="389"/>
                    <a:pt x="5821" y="1"/>
                    <a:pt x="53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4" name="Google Shape;4344;p65"/>
            <p:cNvSpPr/>
            <p:nvPr/>
          </p:nvSpPr>
          <p:spPr>
            <a:xfrm>
              <a:off x="1633538" y="1862207"/>
              <a:ext cx="90038" cy="20918"/>
            </a:xfrm>
            <a:custGeom>
              <a:avLst/>
              <a:gdLst/>
              <a:ahLst/>
              <a:cxnLst/>
              <a:rect l="l" t="t" r="r" b="b"/>
              <a:pathLst>
                <a:path w="6095" h="1416" extrusionOk="0">
                  <a:moveTo>
                    <a:pt x="685" y="1"/>
                  </a:moveTo>
                  <a:cubicBezTo>
                    <a:pt x="297" y="1"/>
                    <a:pt x="0" y="389"/>
                    <a:pt x="0" y="754"/>
                  </a:cubicBezTo>
                  <a:cubicBezTo>
                    <a:pt x="0" y="1142"/>
                    <a:pt x="297" y="1416"/>
                    <a:pt x="685" y="1416"/>
                  </a:cubicBezTo>
                  <a:lnTo>
                    <a:pt x="5341" y="1416"/>
                  </a:lnTo>
                  <a:cubicBezTo>
                    <a:pt x="5821" y="1416"/>
                    <a:pt x="6095" y="1142"/>
                    <a:pt x="6095" y="754"/>
                  </a:cubicBezTo>
                  <a:cubicBezTo>
                    <a:pt x="6095" y="389"/>
                    <a:pt x="5821" y="1"/>
                    <a:pt x="53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5" name="Google Shape;4345;p65"/>
            <p:cNvSpPr/>
            <p:nvPr/>
          </p:nvSpPr>
          <p:spPr>
            <a:xfrm>
              <a:off x="1633538" y="1910086"/>
              <a:ext cx="90038" cy="20933"/>
            </a:xfrm>
            <a:custGeom>
              <a:avLst/>
              <a:gdLst/>
              <a:ahLst/>
              <a:cxnLst/>
              <a:rect l="l" t="t" r="r" b="b"/>
              <a:pathLst>
                <a:path w="6095" h="1417" extrusionOk="0">
                  <a:moveTo>
                    <a:pt x="685" y="1"/>
                  </a:moveTo>
                  <a:cubicBezTo>
                    <a:pt x="297" y="1"/>
                    <a:pt x="0" y="275"/>
                    <a:pt x="0" y="663"/>
                  </a:cubicBezTo>
                  <a:cubicBezTo>
                    <a:pt x="0" y="1028"/>
                    <a:pt x="297" y="1416"/>
                    <a:pt x="685" y="1416"/>
                  </a:cubicBezTo>
                  <a:lnTo>
                    <a:pt x="5341" y="1416"/>
                  </a:lnTo>
                  <a:cubicBezTo>
                    <a:pt x="5821" y="1416"/>
                    <a:pt x="6095" y="1028"/>
                    <a:pt x="6095" y="663"/>
                  </a:cubicBezTo>
                  <a:cubicBezTo>
                    <a:pt x="6095" y="275"/>
                    <a:pt x="5821" y="1"/>
                    <a:pt x="53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6" name="Google Shape;4346;p65"/>
            <p:cNvSpPr/>
            <p:nvPr/>
          </p:nvSpPr>
          <p:spPr>
            <a:xfrm>
              <a:off x="1633538" y="1956297"/>
              <a:ext cx="90038" cy="21258"/>
            </a:xfrm>
            <a:custGeom>
              <a:avLst/>
              <a:gdLst/>
              <a:ahLst/>
              <a:cxnLst/>
              <a:rect l="l" t="t" r="r" b="b"/>
              <a:pathLst>
                <a:path w="6095" h="1439" extrusionOk="0">
                  <a:moveTo>
                    <a:pt x="685" y="0"/>
                  </a:moveTo>
                  <a:cubicBezTo>
                    <a:pt x="297" y="0"/>
                    <a:pt x="0" y="297"/>
                    <a:pt x="0" y="662"/>
                  </a:cubicBezTo>
                  <a:cubicBezTo>
                    <a:pt x="0" y="1141"/>
                    <a:pt x="297" y="1438"/>
                    <a:pt x="685" y="1438"/>
                  </a:cubicBezTo>
                  <a:lnTo>
                    <a:pt x="5341" y="1438"/>
                  </a:lnTo>
                  <a:cubicBezTo>
                    <a:pt x="5821" y="1438"/>
                    <a:pt x="6095" y="1141"/>
                    <a:pt x="6095" y="662"/>
                  </a:cubicBezTo>
                  <a:cubicBezTo>
                    <a:pt x="6095" y="297"/>
                    <a:pt x="5821" y="0"/>
                    <a:pt x="5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7" name="Google Shape;4347;p65"/>
            <p:cNvSpPr/>
            <p:nvPr/>
          </p:nvSpPr>
          <p:spPr>
            <a:xfrm>
              <a:off x="1633538" y="2002817"/>
              <a:ext cx="90038" cy="20933"/>
            </a:xfrm>
            <a:custGeom>
              <a:avLst/>
              <a:gdLst/>
              <a:ahLst/>
              <a:cxnLst/>
              <a:rect l="l" t="t" r="r" b="b"/>
              <a:pathLst>
                <a:path w="6095" h="1417" extrusionOk="0">
                  <a:moveTo>
                    <a:pt x="685" y="1"/>
                  </a:moveTo>
                  <a:cubicBezTo>
                    <a:pt x="297" y="1"/>
                    <a:pt x="0" y="366"/>
                    <a:pt x="0" y="754"/>
                  </a:cubicBezTo>
                  <a:cubicBezTo>
                    <a:pt x="0" y="1142"/>
                    <a:pt x="297" y="1416"/>
                    <a:pt x="685" y="1416"/>
                  </a:cubicBezTo>
                  <a:lnTo>
                    <a:pt x="5341" y="1416"/>
                  </a:lnTo>
                  <a:cubicBezTo>
                    <a:pt x="5821" y="1416"/>
                    <a:pt x="6095" y="1142"/>
                    <a:pt x="6095" y="754"/>
                  </a:cubicBezTo>
                  <a:cubicBezTo>
                    <a:pt x="6095" y="366"/>
                    <a:pt x="5821" y="1"/>
                    <a:pt x="53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8" name="Google Shape;4348;p65"/>
            <p:cNvSpPr/>
            <p:nvPr/>
          </p:nvSpPr>
          <p:spPr>
            <a:xfrm>
              <a:off x="1633538" y="2050371"/>
              <a:ext cx="90038" cy="19899"/>
            </a:xfrm>
            <a:custGeom>
              <a:avLst/>
              <a:gdLst/>
              <a:ahLst/>
              <a:cxnLst/>
              <a:rect l="l" t="t" r="r" b="b"/>
              <a:pathLst>
                <a:path w="6095" h="1347" extrusionOk="0">
                  <a:moveTo>
                    <a:pt x="685" y="0"/>
                  </a:moveTo>
                  <a:cubicBezTo>
                    <a:pt x="297" y="0"/>
                    <a:pt x="0" y="297"/>
                    <a:pt x="0" y="662"/>
                  </a:cubicBezTo>
                  <a:cubicBezTo>
                    <a:pt x="0" y="1050"/>
                    <a:pt x="297" y="1347"/>
                    <a:pt x="685" y="1347"/>
                  </a:cubicBezTo>
                  <a:lnTo>
                    <a:pt x="5341" y="1347"/>
                  </a:lnTo>
                  <a:cubicBezTo>
                    <a:pt x="5821" y="1347"/>
                    <a:pt x="6095" y="1050"/>
                    <a:pt x="6095" y="662"/>
                  </a:cubicBezTo>
                  <a:cubicBezTo>
                    <a:pt x="6095" y="297"/>
                    <a:pt x="5821" y="0"/>
                    <a:pt x="5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9" name="Google Shape;4349;p65"/>
            <p:cNvSpPr/>
            <p:nvPr/>
          </p:nvSpPr>
          <p:spPr>
            <a:xfrm>
              <a:off x="1633538" y="2096907"/>
              <a:ext cx="90038" cy="20918"/>
            </a:xfrm>
            <a:custGeom>
              <a:avLst/>
              <a:gdLst/>
              <a:ahLst/>
              <a:cxnLst/>
              <a:rect l="l" t="t" r="r" b="b"/>
              <a:pathLst>
                <a:path w="6095" h="1416" extrusionOk="0">
                  <a:moveTo>
                    <a:pt x="685" y="0"/>
                  </a:moveTo>
                  <a:cubicBezTo>
                    <a:pt x="297" y="0"/>
                    <a:pt x="0" y="274"/>
                    <a:pt x="0" y="662"/>
                  </a:cubicBezTo>
                  <a:cubicBezTo>
                    <a:pt x="0" y="1050"/>
                    <a:pt x="297" y="1415"/>
                    <a:pt x="685" y="1415"/>
                  </a:cubicBezTo>
                  <a:lnTo>
                    <a:pt x="5341" y="1415"/>
                  </a:lnTo>
                  <a:cubicBezTo>
                    <a:pt x="5821" y="1415"/>
                    <a:pt x="6095" y="1050"/>
                    <a:pt x="6095" y="662"/>
                  </a:cubicBezTo>
                  <a:cubicBezTo>
                    <a:pt x="6095" y="274"/>
                    <a:pt x="5821" y="0"/>
                    <a:pt x="5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0" name="Google Shape;4350;p65"/>
            <p:cNvSpPr/>
            <p:nvPr/>
          </p:nvSpPr>
          <p:spPr>
            <a:xfrm>
              <a:off x="1633538" y="2143102"/>
              <a:ext cx="90038" cy="21258"/>
            </a:xfrm>
            <a:custGeom>
              <a:avLst/>
              <a:gdLst/>
              <a:ahLst/>
              <a:cxnLst/>
              <a:rect l="l" t="t" r="r" b="b"/>
              <a:pathLst>
                <a:path w="6095" h="1439" extrusionOk="0">
                  <a:moveTo>
                    <a:pt x="685" y="0"/>
                  </a:moveTo>
                  <a:cubicBezTo>
                    <a:pt x="297" y="0"/>
                    <a:pt x="0" y="297"/>
                    <a:pt x="0" y="662"/>
                  </a:cubicBezTo>
                  <a:cubicBezTo>
                    <a:pt x="0" y="1142"/>
                    <a:pt x="297" y="1438"/>
                    <a:pt x="685" y="1438"/>
                  </a:cubicBezTo>
                  <a:lnTo>
                    <a:pt x="5341" y="1438"/>
                  </a:lnTo>
                  <a:cubicBezTo>
                    <a:pt x="5821" y="1438"/>
                    <a:pt x="6095" y="1142"/>
                    <a:pt x="6095" y="662"/>
                  </a:cubicBezTo>
                  <a:cubicBezTo>
                    <a:pt x="6095" y="297"/>
                    <a:pt x="5821" y="0"/>
                    <a:pt x="5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1" name="Google Shape;4351;p65"/>
            <p:cNvSpPr/>
            <p:nvPr/>
          </p:nvSpPr>
          <p:spPr>
            <a:xfrm>
              <a:off x="1633538" y="2189637"/>
              <a:ext cx="90038" cy="20918"/>
            </a:xfrm>
            <a:custGeom>
              <a:avLst/>
              <a:gdLst/>
              <a:ahLst/>
              <a:cxnLst/>
              <a:rect l="l" t="t" r="r" b="b"/>
              <a:pathLst>
                <a:path w="6095" h="1416" extrusionOk="0">
                  <a:moveTo>
                    <a:pt x="685" y="0"/>
                  </a:moveTo>
                  <a:cubicBezTo>
                    <a:pt x="297" y="0"/>
                    <a:pt x="0" y="365"/>
                    <a:pt x="0" y="753"/>
                  </a:cubicBezTo>
                  <a:cubicBezTo>
                    <a:pt x="0" y="1141"/>
                    <a:pt x="297" y="1415"/>
                    <a:pt x="685" y="1415"/>
                  </a:cubicBezTo>
                  <a:lnTo>
                    <a:pt x="5341" y="1415"/>
                  </a:lnTo>
                  <a:cubicBezTo>
                    <a:pt x="5821" y="1415"/>
                    <a:pt x="6095" y="1141"/>
                    <a:pt x="6095" y="753"/>
                  </a:cubicBezTo>
                  <a:cubicBezTo>
                    <a:pt x="6095" y="365"/>
                    <a:pt x="5821" y="0"/>
                    <a:pt x="5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2" name="Google Shape;4352;p65"/>
            <p:cNvSpPr/>
            <p:nvPr/>
          </p:nvSpPr>
          <p:spPr>
            <a:xfrm>
              <a:off x="1633538" y="2237177"/>
              <a:ext cx="90038" cy="19913"/>
            </a:xfrm>
            <a:custGeom>
              <a:avLst/>
              <a:gdLst/>
              <a:ahLst/>
              <a:cxnLst/>
              <a:rect l="l" t="t" r="r" b="b"/>
              <a:pathLst>
                <a:path w="6095" h="1348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50"/>
                    <a:pt x="297" y="1347"/>
                    <a:pt x="685" y="1347"/>
                  </a:cubicBezTo>
                  <a:lnTo>
                    <a:pt x="5341" y="1347"/>
                  </a:lnTo>
                  <a:cubicBezTo>
                    <a:pt x="5821" y="1347"/>
                    <a:pt x="6095" y="1050"/>
                    <a:pt x="6095" y="685"/>
                  </a:cubicBezTo>
                  <a:cubicBezTo>
                    <a:pt x="6095" y="297"/>
                    <a:pt x="5821" y="0"/>
                    <a:pt x="5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3" name="Google Shape;4353;p65"/>
            <p:cNvSpPr/>
            <p:nvPr/>
          </p:nvSpPr>
          <p:spPr>
            <a:xfrm>
              <a:off x="1633538" y="2283712"/>
              <a:ext cx="90038" cy="20918"/>
            </a:xfrm>
            <a:custGeom>
              <a:avLst/>
              <a:gdLst/>
              <a:ahLst/>
              <a:cxnLst/>
              <a:rect l="l" t="t" r="r" b="b"/>
              <a:pathLst>
                <a:path w="6095" h="1416" extrusionOk="0">
                  <a:moveTo>
                    <a:pt x="685" y="0"/>
                  </a:moveTo>
                  <a:cubicBezTo>
                    <a:pt x="297" y="0"/>
                    <a:pt x="0" y="274"/>
                    <a:pt x="0" y="662"/>
                  </a:cubicBezTo>
                  <a:cubicBezTo>
                    <a:pt x="0" y="1050"/>
                    <a:pt x="297" y="1416"/>
                    <a:pt x="685" y="1416"/>
                  </a:cubicBezTo>
                  <a:lnTo>
                    <a:pt x="5341" y="1416"/>
                  </a:lnTo>
                  <a:cubicBezTo>
                    <a:pt x="5821" y="1416"/>
                    <a:pt x="6095" y="1050"/>
                    <a:pt x="6095" y="662"/>
                  </a:cubicBezTo>
                  <a:cubicBezTo>
                    <a:pt x="6095" y="274"/>
                    <a:pt x="5821" y="0"/>
                    <a:pt x="5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4" name="Google Shape;4354;p65"/>
            <p:cNvSpPr/>
            <p:nvPr/>
          </p:nvSpPr>
          <p:spPr>
            <a:xfrm>
              <a:off x="1633538" y="2329908"/>
              <a:ext cx="90038" cy="21258"/>
            </a:xfrm>
            <a:custGeom>
              <a:avLst/>
              <a:gdLst/>
              <a:ahLst/>
              <a:cxnLst/>
              <a:rect l="l" t="t" r="r" b="b"/>
              <a:pathLst>
                <a:path w="6095" h="1439" extrusionOk="0">
                  <a:moveTo>
                    <a:pt x="685" y="0"/>
                  </a:moveTo>
                  <a:cubicBezTo>
                    <a:pt x="297" y="0"/>
                    <a:pt x="0" y="297"/>
                    <a:pt x="0" y="777"/>
                  </a:cubicBezTo>
                  <a:cubicBezTo>
                    <a:pt x="0" y="1142"/>
                    <a:pt x="297" y="1438"/>
                    <a:pt x="685" y="1438"/>
                  </a:cubicBezTo>
                  <a:lnTo>
                    <a:pt x="5341" y="1438"/>
                  </a:lnTo>
                  <a:cubicBezTo>
                    <a:pt x="5821" y="1438"/>
                    <a:pt x="6095" y="1142"/>
                    <a:pt x="6095" y="685"/>
                  </a:cubicBezTo>
                  <a:cubicBezTo>
                    <a:pt x="6095" y="297"/>
                    <a:pt x="5821" y="0"/>
                    <a:pt x="5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5" name="Google Shape;4355;p65"/>
            <p:cNvSpPr/>
            <p:nvPr/>
          </p:nvSpPr>
          <p:spPr>
            <a:xfrm>
              <a:off x="1633538" y="2376443"/>
              <a:ext cx="90038" cy="20918"/>
            </a:xfrm>
            <a:custGeom>
              <a:avLst/>
              <a:gdLst/>
              <a:ahLst/>
              <a:cxnLst/>
              <a:rect l="l" t="t" r="r" b="b"/>
              <a:pathLst>
                <a:path w="6095" h="1416" extrusionOk="0">
                  <a:moveTo>
                    <a:pt x="685" y="0"/>
                  </a:moveTo>
                  <a:cubicBezTo>
                    <a:pt x="297" y="0"/>
                    <a:pt x="0" y="388"/>
                    <a:pt x="0" y="754"/>
                  </a:cubicBezTo>
                  <a:cubicBezTo>
                    <a:pt x="0" y="1142"/>
                    <a:pt x="297" y="1415"/>
                    <a:pt x="685" y="1415"/>
                  </a:cubicBezTo>
                  <a:lnTo>
                    <a:pt x="5341" y="1415"/>
                  </a:lnTo>
                  <a:cubicBezTo>
                    <a:pt x="5821" y="1415"/>
                    <a:pt x="6095" y="1142"/>
                    <a:pt x="6095" y="754"/>
                  </a:cubicBezTo>
                  <a:cubicBezTo>
                    <a:pt x="6095" y="388"/>
                    <a:pt x="5821" y="0"/>
                    <a:pt x="5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6" name="Google Shape;4356;p65"/>
            <p:cNvSpPr/>
            <p:nvPr/>
          </p:nvSpPr>
          <p:spPr>
            <a:xfrm>
              <a:off x="1633538" y="2424322"/>
              <a:ext cx="90038" cy="19574"/>
            </a:xfrm>
            <a:custGeom>
              <a:avLst/>
              <a:gdLst/>
              <a:ahLst/>
              <a:cxnLst/>
              <a:rect l="l" t="t" r="r" b="b"/>
              <a:pathLst>
                <a:path w="6095" h="1325" extrusionOk="0">
                  <a:moveTo>
                    <a:pt x="685" y="1"/>
                  </a:moveTo>
                  <a:cubicBezTo>
                    <a:pt x="297" y="1"/>
                    <a:pt x="0" y="274"/>
                    <a:pt x="0" y="662"/>
                  </a:cubicBezTo>
                  <a:cubicBezTo>
                    <a:pt x="0" y="1028"/>
                    <a:pt x="297" y="1324"/>
                    <a:pt x="685" y="1324"/>
                  </a:cubicBezTo>
                  <a:lnTo>
                    <a:pt x="5341" y="1324"/>
                  </a:lnTo>
                  <a:cubicBezTo>
                    <a:pt x="5821" y="1324"/>
                    <a:pt x="6095" y="1028"/>
                    <a:pt x="6095" y="662"/>
                  </a:cubicBezTo>
                  <a:cubicBezTo>
                    <a:pt x="6095" y="274"/>
                    <a:pt x="5821" y="1"/>
                    <a:pt x="53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7" name="Google Shape;4357;p65"/>
            <p:cNvSpPr/>
            <p:nvPr/>
          </p:nvSpPr>
          <p:spPr>
            <a:xfrm>
              <a:off x="1805172" y="1863566"/>
              <a:ext cx="428580" cy="168599"/>
            </a:xfrm>
            <a:custGeom>
              <a:avLst/>
              <a:gdLst/>
              <a:ahLst/>
              <a:cxnLst/>
              <a:rect l="l" t="t" r="r" b="b"/>
              <a:pathLst>
                <a:path w="29012" h="11413" extrusionOk="0">
                  <a:moveTo>
                    <a:pt x="1142" y="0"/>
                  </a:moveTo>
                  <a:cubicBezTo>
                    <a:pt x="480" y="0"/>
                    <a:pt x="0" y="571"/>
                    <a:pt x="0" y="1233"/>
                  </a:cubicBezTo>
                  <a:lnTo>
                    <a:pt x="0" y="10180"/>
                  </a:lnTo>
                  <a:cubicBezTo>
                    <a:pt x="0" y="10842"/>
                    <a:pt x="480" y="11413"/>
                    <a:pt x="1142" y="11413"/>
                  </a:cubicBezTo>
                  <a:lnTo>
                    <a:pt x="27870" y="11413"/>
                  </a:lnTo>
                  <a:cubicBezTo>
                    <a:pt x="28532" y="11413"/>
                    <a:pt x="29011" y="10842"/>
                    <a:pt x="29011" y="10180"/>
                  </a:cubicBezTo>
                  <a:lnTo>
                    <a:pt x="29011" y="1233"/>
                  </a:lnTo>
                  <a:cubicBezTo>
                    <a:pt x="29011" y="571"/>
                    <a:pt x="28532" y="0"/>
                    <a:pt x="278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358" name="Google Shape;4358;p65"/>
          <p:cNvGrpSpPr/>
          <p:nvPr/>
        </p:nvGrpSpPr>
        <p:grpSpPr>
          <a:xfrm>
            <a:off x="1881772" y="2362908"/>
            <a:ext cx="102977" cy="1451777"/>
            <a:chOff x="1314881" y="1772180"/>
            <a:chExt cx="77233" cy="1088833"/>
          </a:xfrm>
        </p:grpSpPr>
        <p:sp>
          <p:nvSpPr>
            <p:cNvPr id="4359" name="Google Shape;4359;p65"/>
            <p:cNvSpPr/>
            <p:nvPr/>
          </p:nvSpPr>
          <p:spPr>
            <a:xfrm>
              <a:off x="1314881" y="1886154"/>
              <a:ext cx="77231" cy="889172"/>
            </a:xfrm>
            <a:custGeom>
              <a:avLst/>
              <a:gdLst/>
              <a:ahLst/>
              <a:cxnLst/>
              <a:rect l="l" t="t" r="r" b="b"/>
              <a:pathLst>
                <a:path w="5228" h="60191" extrusionOk="0">
                  <a:moveTo>
                    <a:pt x="0" y="0"/>
                  </a:moveTo>
                  <a:lnTo>
                    <a:pt x="0" y="60191"/>
                  </a:lnTo>
                  <a:lnTo>
                    <a:pt x="5227" y="60191"/>
                  </a:lnTo>
                  <a:lnTo>
                    <a:pt x="5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0" name="Google Shape;4360;p65"/>
            <p:cNvSpPr/>
            <p:nvPr/>
          </p:nvSpPr>
          <p:spPr>
            <a:xfrm>
              <a:off x="1314881" y="2775345"/>
              <a:ext cx="77231" cy="12823"/>
            </a:xfrm>
            <a:custGeom>
              <a:avLst/>
              <a:gdLst/>
              <a:ahLst/>
              <a:cxnLst/>
              <a:rect l="l" t="t" r="r" b="b"/>
              <a:pathLst>
                <a:path w="5228" h="868" extrusionOk="0">
                  <a:moveTo>
                    <a:pt x="0" y="1"/>
                  </a:moveTo>
                  <a:lnTo>
                    <a:pt x="0" y="868"/>
                  </a:lnTo>
                  <a:lnTo>
                    <a:pt x="5227" y="868"/>
                  </a:lnTo>
                  <a:lnTo>
                    <a:pt x="5227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1" name="Google Shape;4361;p65"/>
            <p:cNvSpPr/>
            <p:nvPr/>
          </p:nvSpPr>
          <p:spPr>
            <a:xfrm>
              <a:off x="1314881" y="2799293"/>
              <a:ext cx="77231" cy="11138"/>
            </a:xfrm>
            <a:custGeom>
              <a:avLst/>
              <a:gdLst/>
              <a:ahLst/>
              <a:cxnLst/>
              <a:rect l="l" t="t" r="r" b="b"/>
              <a:pathLst>
                <a:path w="5228" h="754" extrusionOk="0">
                  <a:moveTo>
                    <a:pt x="0" y="0"/>
                  </a:moveTo>
                  <a:lnTo>
                    <a:pt x="0" y="753"/>
                  </a:lnTo>
                  <a:lnTo>
                    <a:pt x="5227" y="753"/>
                  </a:lnTo>
                  <a:lnTo>
                    <a:pt x="5227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2" name="Google Shape;4362;p65"/>
            <p:cNvSpPr/>
            <p:nvPr/>
          </p:nvSpPr>
          <p:spPr>
            <a:xfrm>
              <a:off x="1314881" y="2788154"/>
              <a:ext cx="77231" cy="11153"/>
            </a:xfrm>
            <a:custGeom>
              <a:avLst/>
              <a:gdLst/>
              <a:ahLst/>
              <a:cxnLst/>
              <a:rect l="l" t="t" r="r" b="b"/>
              <a:pathLst>
                <a:path w="5228" h="755" extrusionOk="0">
                  <a:moveTo>
                    <a:pt x="0" y="1"/>
                  </a:moveTo>
                  <a:lnTo>
                    <a:pt x="0" y="754"/>
                  </a:lnTo>
                  <a:lnTo>
                    <a:pt x="5227" y="754"/>
                  </a:lnTo>
                  <a:lnTo>
                    <a:pt x="5227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3" name="Google Shape;4363;p65"/>
            <p:cNvSpPr/>
            <p:nvPr/>
          </p:nvSpPr>
          <p:spPr>
            <a:xfrm>
              <a:off x="1314881" y="2775345"/>
              <a:ext cx="54629" cy="12823"/>
            </a:xfrm>
            <a:custGeom>
              <a:avLst/>
              <a:gdLst/>
              <a:ahLst/>
              <a:cxnLst/>
              <a:rect l="l" t="t" r="r" b="b"/>
              <a:pathLst>
                <a:path w="3698" h="868" extrusionOk="0">
                  <a:moveTo>
                    <a:pt x="0" y="1"/>
                  </a:moveTo>
                  <a:lnTo>
                    <a:pt x="0" y="868"/>
                  </a:lnTo>
                  <a:lnTo>
                    <a:pt x="3698" y="868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4" name="Google Shape;4364;p65"/>
            <p:cNvSpPr/>
            <p:nvPr/>
          </p:nvSpPr>
          <p:spPr>
            <a:xfrm>
              <a:off x="1314881" y="2799293"/>
              <a:ext cx="54629" cy="11138"/>
            </a:xfrm>
            <a:custGeom>
              <a:avLst/>
              <a:gdLst/>
              <a:ahLst/>
              <a:cxnLst/>
              <a:rect l="l" t="t" r="r" b="b"/>
              <a:pathLst>
                <a:path w="3698" h="754" extrusionOk="0">
                  <a:moveTo>
                    <a:pt x="0" y="0"/>
                  </a:moveTo>
                  <a:lnTo>
                    <a:pt x="0" y="753"/>
                  </a:lnTo>
                  <a:lnTo>
                    <a:pt x="3698" y="753"/>
                  </a:lnTo>
                  <a:lnTo>
                    <a:pt x="3698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5" name="Google Shape;4365;p65"/>
            <p:cNvSpPr/>
            <p:nvPr/>
          </p:nvSpPr>
          <p:spPr>
            <a:xfrm>
              <a:off x="1314881" y="2788154"/>
              <a:ext cx="54629" cy="11153"/>
            </a:xfrm>
            <a:custGeom>
              <a:avLst/>
              <a:gdLst/>
              <a:ahLst/>
              <a:cxnLst/>
              <a:rect l="l" t="t" r="r" b="b"/>
              <a:pathLst>
                <a:path w="3698" h="755" extrusionOk="0">
                  <a:moveTo>
                    <a:pt x="0" y="1"/>
                  </a:moveTo>
                  <a:lnTo>
                    <a:pt x="0" y="754"/>
                  </a:lnTo>
                  <a:lnTo>
                    <a:pt x="3698" y="754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6" name="Google Shape;4366;p65"/>
            <p:cNvSpPr/>
            <p:nvPr/>
          </p:nvSpPr>
          <p:spPr>
            <a:xfrm>
              <a:off x="1314881" y="2775345"/>
              <a:ext cx="22262" cy="12823"/>
            </a:xfrm>
            <a:custGeom>
              <a:avLst/>
              <a:gdLst/>
              <a:ahLst/>
              <a:cxnLst/>
              <a:rect l="l" t="t" r="r" b="b"/>
              <a:pathLst>
                <a:path w="1507" h="868" extrusionOk="0">
                  <a:moveTo>
                    <a:pt x="0" y="1"/>
                  </a:moveTo>
                  <a:lnTo>
                    <a:pt x="0" y="868"/>
                  </a:lnTo>
                  <a:lnTo>
                    <a:pt x="1507" y="86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7" name="Google Shape;4367;p65"/>
            <p:cNvSpPr/>
            <p:nvPr/>
          </p:nvSpPr>
          <p:spPr>
            <a:xfrm>
              <a:off x="1314881" y="2799293"/>
              <a:ext cx="22262" cy="11138"/>
            </a:xfrm>
            <a:custGeom>
              <a:avLst/>
              <a:gdLst/>
              <a:ahLst/>
              <a:cxnLst/>
              <a:rect l="l" t="t" r="r" b="b"/>
              <a:pathLst>
                <a:path w="1507" h="754" extrusionOk="0">
                  <a:moveTo>
                    <a:pt x="0" y="0"/>
                  </a:moveTo>
                  <a:lnTo>
                    <a:pt x="0" y="753"/>
                  </a:lnTo>
                  <a:lnTo>
                    <a:pt x="1507" y="753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8" name="Google Shape;4368;p65"/>
            <p:cNvSpPr/>
            <p:nvPr/>
          </p:nvSpPr>
          <p:spPr>
            <a:xfrm>
              <a:off x="1314881" y="2788154"/>
              <a:ext cx="22262" cy="11153"/>
            </a:xfrm>
            <a:custGeom>
              <a:avLst/>
              <a:gdLst/>
              <a:ahLst/>
              <a:cxnLst/>
              <a:rect l="l" t="t" r="r" b="b"/>
              <a:pathLst>
                <a:path w="1507" h="755" extrusionOk="0">
                  <a:moveTo>
                    <a:pt x="0" y="1"/>
                  </a:moveTo>
                  <a:lnTo>
                    <a:pt x="0" y="754"/>
                  </a:lnTo>
                  <a:lnTo>
                    <a:pt x="1507" y="754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9" name="Google Shape;4369;p65"/>
            <p:cNvSpPr/>
            <p:nvPr/>
          </p:nvSpPr>
          <p:spPr>
            <a:xfrm>
              <a:off x="1314881" y="2810417"/>
              <a:ext cx="77231" cy="50596"/>
            </a:xfrm>
            <a:custGeom>
              <a:avLst/>
              <a:gdLst/>
              <a:ahLst/>
              <a:cxnLst/>
              <a:rect l="l" t="t" r="r" b="b"/>
              <a:pathLst>
                <a:path w="5228" h="3425" extrusionOk="0">
                  <a:moveTo>
                    <a:pt x="0" y="0"/>
                  </a:moveTo>
                  <a:lnTo>
                    <a:pt x="0" y="776"/>
                  </a:lnTo>
                  <a:cubicBezTo>
                    <a:pt x="0" y="2283"/>
                    <a:pt x="1233" y="3424"/>
                    <a:pt x="2648" y="3424"/>
                  </a:cubicBezTo>
                  <a:cubicBezTo>
                    <a:pt x="4086" y="3424"/>
                    <a:pt x="5227" y="2283"/>
                    <a:pt x="5227" y="776"/>
                  </a:cubicBezTo>
                  <a:lnTo>
                    <a:pt x="52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0" name="Google Shape;4370;p65"/>
            <p:cNvSpPr/>
            <p:nvPr/>
          </p:nvSpPr>
          <p:spPr>
            <a:xfrm>
              <a:off x="1337129" y="2810417"/>
              <a:ext cx="54983" cy="35424"/>
            </a:xfrm>
            <a:custGeom>
              <a:avLst/>
              <a:gdLst/>
              <a:ahLst/>
              <a:cxnLst/>
              <a:rect l="l" t="t" r="r" b="b"/>
              <a:pathLst>
                <a:path w="3722" h="2398" extrusionOk="0">
                  <a:moveTo>
                    <a:pt x="1" y="0"/>
                  </a:moveTo>
                  <a:lnTo>
                    <a:pt x="1" y="571"/>
                  </a:lnTo>
                  <a:cubicBezTo>
                    <a:pt x="1" y="1621"/>
                    <a:pt x="868" y="2397"/>
                    <a:pt x="1918" y="2397"/>
                  </a:cubicBezTo>
                  <a:cubicBezTo>
                    <a:pt x="2945" y="2397"/>
                    <a:pt x="3721" y="1621"/>
                    <a:pt x="3721" y="571"/>
                  </a:cubicBezTo>
                  <a:lnTo>
                    <a:pt x="37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1" name="Google Shape;4371;p65"/>
            <p:cNvSpPr/>
            <p:nvPr/>
          </p:nvSpPr>
          <p:spPr>
            <a:xfrm>
              <a:off x="1369512" y="2810417"/>
              <a:ext cx="22602" cy="14182"/>
            </a:xfrm>
            <a:custGeom>
              <a:avLst/>
              <a:gdLst/>
              <a:ahLst/>
              <a:cxnLst/>
              <a:rect l="l" t="t" r="r" b="b"/>
              <a:pathLst>
                <a:path w="1530" h="960" extrusionOk="0">
                  <a:moveTo>
                    <a:pt x="0" y="0"/>
                  </a:moveTo>
                  <a:lnTo>
                    <a:pt x="0" y="206"/>
                  </a:lnTo>
                  <a:cubicBezTo>
                    <a:pt x="0" y="685"/>
                    <a:pt x="388" y="959"/>
                    <a:pt x="753" y="959"/>
                  </a:cubicBezTo>
                  <a:cubicBezTo>
                    <a:pt x="1233" y="959"/>
                    <a:pt x="1529" y="685"/>
                    <a:pt x="1529" y="206"/>
                  </a:cubicBezTo>
                  <a:lnTo>
                    <a:pt x="1529" y="0"/>
                  </a:lnTo>
                  <a:close/>
                </a:path>
              </a:pathLst>
            </a:custGeom>
            <a:solidFill>
              <a:srgbClr val="FF75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2" name="Google Shape;4372;p65"/>
            <p:cNvSpPr/>
            <p:nvPr/>
          </p:nvSpPr>
          <p:spPr>
            <a:xfrm>
              <a:off x="1314881" y="1772180"/>
              <a:ext cx="77231" cy="113985"/>
            </a:xfrm>
            <a:custGeom>
              <a:avLst/>
              <a:gdLst/>
              <a:ahLst/>
              <a:cxnLst/>
              <a:rect l="l" t="t" r="r" b="b"/>
              <a:pathLst>
                <a:path w="5228" h="7716" extrusionOk="0">
                  <a:moveTo>
                    <a:pt x="2648" y="0"/>
                  </a:moveTo>
                  <a:cubicBezTo>
                    <a:pt x="2557" y="0"/>
                    <a:pt x="2557" y="0"/>
                    <a:pt x="2465" y="92"/>
                  </a:cubicBezTo>
                  <a:lnTo>
                    <a:pt x="1598" y="2762"/>
                  </a:lnTo>
                  <a:lnTo>
                    <a:pt x="366" y="6665"/>
                  </a:lnTo>
                  <a:lnTo>
                    <a:pt x="0" y="7715"/>
                  </a:lnTo>
                  <a:lnTo>
                    <a:pt x="5227" y="7715"/>
                  </a:lnTo>
                  <a:lnTo>
                    <a:pt x="3607" y="2762"/>
                  </a:lnTo>
                  <a:lnTo>
                    <a:pt x="2739" y="92"/>
                  </a:lnTo>
                  <a:cubicBezTo>
                    <a:pt x="2739" y="0"/>
                    <a:pt x="2648" y="0"/>
                    <a:pt x="2648" y="0"/>
                  </a:cubicBezTo>
                  <a:close/>
                </a:path>
              </a:pathLst>
            </a:custGeom>
            <a:solidFill>
              <a:srgbClr val="FFD4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3" name="Google Shape;4373;p65"/>
            <p:cNvSpPr/>
            <p:nvPr/>
          </p:nvSpPr>
          <p:spPr>
            <a:xfrm>
              <a:off x="1338488" y="1772519"/>
              <a:ext cx="29678" cy="44864"/>
            </a:xfrm>
            <a:custGeom>
              <a:avLst/>
              <a:gdLst/>
              <a:ahLst/>
              <a:cxnLst/>
              <a:rect l="l" t="t" r="r" b="b"/>
              <a:pathLst>
                <a:path w="2009" h="3037" extrusionOk="0">
                  <a:moveTo>
                    <a:pt x="1039" y="0"/>
                  </a:moveTo>
                  <a:cubicBezTo>
                    <a:pt x="982" y="0"/>
                    <a:pt x="913" y="23"/>
                    <a:pt x="867" y="69"/>
                  </a:cubicBezTo>
                  <a:lnTo>
                    <a:pt x="0" y="2739"/>
                  </a:lnTo>
                  <a:cubicBezTo>
                    <a:pt x="297" y="2922"/>
                    <a:pt x="685" y="3036"/>
                    <a:pt x="1050" y="3036"/>
                  </a:cubicBezTo>
                  <a:cubicBezTo>
                    <a:pt x="1438" y="3036"/>
                    <a:pt x="1712" y="2922"/>
                    <a:pt x="2009" y="2739"/>
                  </a:cubicBezTo>
                  <a:lnTo>
                    <a:pt x="1141" y="69"/>
                  </a:lnTo>
                  <a:cubicBezTo>
                    <a:pt x="1141" y="23"/>
                    <a:pt x="1096" y="0"/>
                    <a:pt x="103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4" name="Google Shape;4374;p65"/>
            <p:cNvSpPr/>
            <p:nvPr/>
          </p:nvSpPr>
          <p:spPr>
            <a:xfrm>
              <a:off x="1320273" y="1812983"/>
              <a:ext cx="26650" cy="73183"/>
            </a:xfrm>
            <a:custGeom>
              <a:avLst/>
              <a:gdLst/>
              <a:ahLst/>
              <a:cxnLst/>
              <a:rect l="l" t="t" r="r" b="b"/>
              <a:pathLst>
                <a:path w="1804" h="4954" extrusionOk="0">
                  <a:moveTo>
                    <a:pt x="1233" y="0"/>
                  </a:moveTo>
                  <a:lnTo>
                    <a:pt x="1" y="3903"/>
                  </a:lnTo>
                  <a:lnTo>
                    <a:pt x="92" y="3903"/>
                  </a:lnTo>
                  <a:cubicBezTo>
                    <a:pt x="662" y="3903"/>
                    <a:pt x="1142" y="4383"/>
                    <a:pt x="1142" y="4953"/>
                  </a:cubicBezTo>
                  <a:lnTo>
                    <a:pt x="1233" y="4657"/>
                  </a:lnTo>
                  <a:lnTo>
                    <a:pt x="1804" y="183"/>
                  </a:lnTo>
                  <a:cubicBezTo>
                    <a:pt x="1621" y="183"/>
                    <a:pt x="1439" y="92"/>
                    <a:pt x="1233" y="0"/>
                  </a:cubicBezTo>
                  <a:close/>
                </a:path>
              </a:pathLst>
            </a:custGeom>
            <a:solidFill>
              <a:srgbClr val="FFC5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5" name="Google Shape;4375;p65"/>
            <p:cNvSpPr/>
            <p:nvPr/>
          </p:nvSpPr>
          <p:spPr>
            <a:xfrm>
              <a:off x="1338488" y="1772180"/>
              <a:ext cx="15526" cy="43505"/>
            </a:xfrm>
            <a:custGeom>
              <a:avLst/>
              <a:gdLst/>
              <a:ahLst/>
              <a:cxnLst/>
              <a:rect l="l" t="t" r="r" b="b"/>
              <a:pathLst>
                <a:path w="1051" h="2945" extrusionOk="0">
                  <a:moveTo>
                    <a:pt x="959" y="0"/>
                  </a:moveTo>
                  <a:lnTo>
                    <a:pt x="959" y="92"/>
                  </a:lnTo>
                  <a:lnTo>
                    <a:pt x="867" y="92"/>
                  </a:lnTo>
                  <a:lnTo>
                    <a:pt x="0" y="2762"/>
                  </a:lnTo>
                  <a:cubicBezTo>
                    <a:pt x="206" y="2854"/>
                    <a:pt x="388" y="2945"/>
                    <a:pt x="571" y="2945"/>
                  </a:cubicBezTo>
                  <a:lnTo>
                    <a:pt x="1050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6" name="Google Shape;4376;p65"/>
            <p:cNvSpPr/>
            <p:nvPr/>
          </p:nvSpPr>
          <p:spPr>
            <a:xfrm>
              <a:off x="1337129" y="1870642"/>
              <a:ext cx="32381" cy="32381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0"/>
                  </a:moveTo>
                  <a:cubicBezTo>
                    <a:pt x="480" y="0"/>
                    <a:pt x="1" y="480"/>
                    <a:pt x="1" y="1050"/>
                  </a:cubicBezTo>
                  <a:cubicBezTo>
                    <a:pt x="1" y="1712"/>
                    <a:pt x="480" y="2192"/>
                    <a:pt x="1142" y="2192"/>
                  </a:cubicBezTo>
                  <a:cubicBezTo>
                    <a:pt x="1713" y="2192"/>
                    <a:pt x="2192" y="1712"/>
                    <a:pt x="2192" y="1050"/>
                  </a:cubicBezTo>
                  <a:cubicBezTo>
                    <a:pt x="2192" y="480"/>
                    <a:pt x="1713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7" name="Google Shape;4377;p65"/>
            <p:cNvSpPr/>
            <p:nvPr/>
          </p:nvSpPr>
          <p:spPr>
            <a:xfrm>
              <a:off x="1337129" y="1881766"/>
              <a:ext cx="1374" cy="4402"/>
            </a:xfrm>
            <a:custGeom>
              <a:avLst/>
              <a:gdLst/>
              <a:ahLst/>
              <a:cxnLst/>
              <a:rect l="l" t="t" r="r" b="b"/>
              <a:pathLst>
                <a:path w="93" h="298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92"/>
                    <a:pt x="1" y="206"/>
                    <a:pt x="1" y="297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FFAE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8" name="Google Shape;4378;p65"/>
            <p:cNvSpPr/>
            <p:nvPr/>
          </p:nvSpPr>
          <p:spPr>
            <a:xfrm>
              <a:off x="1314881" y="1870642"/>
              <a:ext cx="22262" cy="904683"/>
            </a:xfrm>
            <a:custGeom>
              <a:avLst/>
              <a:gdLst/>
              <a:ahLst/>
              <a:cxnLst/>
              <a:rect l="l" t="t" r="r" b="b"/>
              <a:pathLst>
                <a:path w="1507" h="61241" extrusionOk="0">
                  <a:moveTo>
                    <a:pt x="366" y="0"/>
                  </a:moveTo>
                  <a:lnTo>
                    <a:pt x="0" y="1050"/>
                  </a:lnTo>
                  <a:lnTo>
                    <a:pt x="0" y="61241"/>
                  </a:lnTo>
                  <a:lnTo>
                    <a:pt x="1507" y="61241"/>
                  </a:lnTo>
                  <a:lnTo>
                    <a:pt x="1507" y="1050"/>
                  </a:lnTo>
                  <a:cubicBezTo>
                    <a:pt x="1507" y="480"/>
                    <a:pt x="1027" y="0"/>
                    <a:pt x="457" y="0"/>
                  </a:cubicBezTo>
                  <a:close/>
                </a:path>
              </a:pathLst>
            </a:custGeom>
            <a:solidFill>
              <a:srgbClr val="D1C7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9" name="Google Shape;4379;p65"/>
            <p:cNvSpPr/>
            <p:nvPr/>
          </p:nvSpPr>
          <p:spPr>
            <a:xfrm>
              <a:off x="1369512" y="1870642"/>
              <a:ext cx="22602" cy="904683"/>
            </a:xfrm>
            <a:custGeom>
              <a:avLst/>
              <a:gdLst/>
              <a:ahLst/>
              <a:cxnLst/>
              <a:rect l="l" t="t" r="r" b="b"/>
              <a:pathLst>
                <a:path w="1530" h="61241" extrusionOk="0">
                  <a:moveTo>
                    <a:pt x="1141" y="0"/>
                  </a:moveTo>
                  <a:cubicBezTo>
                    <a:pt x="571" y="0"/>
                    <a:pt x="0" y="480"/>
                    <a:pt x="0" y="1050"/>
                  </a:cubicBezTo>
                  <a:lnTo>
                    <a:pt x="0" y="61241"/>
                  </a:lnTo>
                  <a:lnTo>
                    <a:pt x="1529" y="61241"/>
                  </a:lnTo>
                  <a:lnTo>
                    <a:pt x="1529" y="2100"/>
                  </a:lnTo>
                  <a:lnTo>
                    <a:pt x="1529" y="1050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380" name="Google Shape;4380;p65"/>
          <p:cNvGrpSpPr/>
          <p:nvPr/>
        </p:nvGrpSpPr>
        <p:grpSpPr>
          <a:xfrm>
            <a:off x="2053967" y="2447429"/>
            <a:ext cx="162773" cy="430732"/>
            <a:chOff x="1444028" y="1835571"/>
            <a:chExt cx="122080" cy="323049"/>
          </a:xfrm>
        </p:grpSpPr>
        <p:sp>
          <p:nvSpPr>
            <p:cNvPr id="4381" name="Google Shape;4381;p65"/>
            <p:cNvSpPr/>
            <p:nvPr/>
          </p:nvSpPr>
          <p:spPr>
            <a:xfrm>
              <a:off x="1444028" y="1926957"/>
              <a:ext cx="122080" cy="231662"/>
            </a:xfrm>
            <a:custGeom>
              <a:avLst/>
              <a:gdLst/>
              <a:ahLst/>
              <a:cxnLst/>
              <a:rect l="l" t="t" r="r" b="b"/>
              <a:pathLst>
                <a:path w="8264" h="15682" extrusionOk="0">
                  <a:moveTo>
                    <a:pt x="845" y="0"/>
                  </a:moveTo>
                  <a:cubicBezTo>
                    <a:pt x="388" y="0"/>
                    <a:pt x="0" y="365"/>
                    <a:pt x="0" y="845"/>
                  </a:cubicBezTo>
                  <a:lnTo>
                    <a:pt x="0" y="14837"/>
                  </a:lnTo>
                  <a:cubicBezTo>
                    <a:pt x="0" y="15293"/>
                    <a:pt x="388" y="15681"/>
                    <a:pt x="845" y="15681"/>
                  </a:cubicBezTo>
                  <a:lnTo>
                    <a:pt x="7419" y="15681"/>
                  </a:lnTo>
                  <a:cubicBezTo>
                    <a:pt x="7898" y="15681"/>
                    <a:pt x="8263" y="15293"/>
                    <a:pt x="8263" y="14837"/>
                  </a:cubicBezTo>
                  <a:lnTo>
                    <a:pt x="8263" y="845"/>
                  </a:lnTo>
                  <a:cubicBezTo>
                    <a:pt x="8263" y="365"/>
                    <a:pt x="7898" y="0"/>
                    <a:pt x="7419" y="0"/>
                  </a:cubicBezTo>
                  <a:close/>
                </a:path>
              </a:pathLst>
            </a:custGeom>
            <a:solidFill>
              <a:srgbClr val="0C35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2" name="Google Shape;4382;p65"/>
            <p:cNvSpPr/>
            <p:nvPr/>
          </p:nvSpPr>
          <p:spPr>
            <a:xfrm>
              <a:off x="1444028" y="1926957"/>
              <a:ext cx="122080" cy="231662"/>
            </a:xfrm>
            <a:custGeom>
              <a:avLst/>
              <a:gdLst/>
              <a:ahLst/>
              <a:cxnLst/>
              <a:rect l="l" t="t" r="r" b="b"/>
              <a:pathLst>
                <a:path w="8264" h="15682" extrusionOk="0">
                  <a:moveTo>
                    <a:pt x="845" y="0"/>
                  </a:moveTo>
                  <a:cubicBezTo>
                    <a:pt x="388" y="0"/>
                    <a:pt x="0" y="365"/>
                    <a:pt x="0" y="845"/>
                  </a:cubicBezTo>
                  <a:lnTo>
                    <a:pt x="0" y="14837"/>
                  </a:lnTo>
                  <a:cubicBezTo>
                    <a:pt x="0" y="15293"/>
                    <a:pt x="388" y="15681"/>
                    <a:pt x="845" y="15681"/>
                  </a:cubicBezTo>
                  <a:lnTo>
                    <a:pt x="7419" y="15681"/>
                  </a:lnTo>
                  <a:cubicBezTo>
                    <a:pt x="7898" y="15681"/>
                    <a:pt x="8263" y="15293"/>
                    <a:pt x="8263" y="14837"/>
                  </a:cubicBezTo>
                  <a:lnTo>
                    <a:pt x="8263" y="845"/>
                  </a:lnTo>
                  <a:cubicBezTo>
                    <a:pt x="8263" y="365"/>
                    <a:pt x="7898" y="0"/>
                    <a:pt x="7419" y="0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3" name="Google Shape;4383;p65"/>
            <p:cNvSpPr/>
            <p:nvPr/>
          </p:nvSpPr>
          <p:spPr>
            <a:xfrm>
              <a:off x="1444028" y="1860862"/>
              <a:ext cx="122080" cy="231662"/>
            </a:xfrm>
            <a:custGeom>
              <a:avLst/>
              <a:gdLst/>
              <a:ahLst/>
              <a:cxnLst/>
              <a:rect l="l" t="t" r="r" b="b"/>
              <a:pathLst>
                <a:path w="8264" h="15682" extrusionOk="0">
                  <a:moveTo>
                    <a:pt x="845" y="1"/>
                  </a:moveTo>
                  <a:cubicBezTo>
                    <a:pt x="388" y="1"/>
                    <a:pt x="0" y="366"/>
                    <a:pt x="0" y="845"/>
                  </a:cubicBezTo>
                  <a:lnTo>
                    <a:pt x="0" y="14837"/>
                  </a:lnTo>
                  <a:cubicBezTo>
                    <a:pt x="0" y="15316"/>
                    <a:pt x="388" y="15681"/>
                    <a:pt x="845" y="15681"/>
                  </a:cubicBezTo>
                  <a:lnTo>
                    <a:pt x="7419" y="15681"/>
                  </a:lnTo>
                  <a:cubicBezTo>
                    <a:pt x="7898" y="15681"/>
                    <a:pt x="8263" y="15316"/>
                    <a:pt x="8263" y="14837"/>
                  </a:cubicBezTo>
                  <a:lnTo>
                    <a:pt x="8263" y="845"/>
                  </a:lnTo>
                  <a:cubicBezTo>
                    <a:pt x="8263" y="366"/>
                    <a:pt x="7898" y="1"/>
                    <a:pt x="7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4" name="Google Shape;4384;p65"/>
            <p:cNvSpPr/>
            <p:nvPr/>
          </p:nvSpPr>
          <p:spPr>
            <a:xfrm>
              <a:off x="1444028" y="1835571"/>
              <a:ext cx="122080" cy="164226"/>
            </a:xfrm>
            <a:custGeom>
              <a:avLst/>
              <a:gdLst/>
              <a:ahLst/>
              <a:cxnLst/>
              <a:rect l="l" t="t" r="r" b="b"/>
              <a:pathLst>
                <a:path w="8264" h="11117" extrusionOk="0">
                  <a:moveTo>
                    <a:pt x="845" y="1"/>
                  </a:moveTo>
                  <a:cubicBezTo>
                    <a:pt x="388" y="1"/>
                    <a:pt x="0" y="366"/>
                    <a:pt x="0" y="845"/>
                  </a:cubicBezTo>
                  <a:lnTo>
                    <a:pt x="0" y="11117"/>
                  </a:lnTo>
                  <a:lnTo>
                    <a:pt x="8263" y="11117"/>
                  </a:lnTo>
                  <a:lnTo>
                    <a:pt x="8263" y="845"/>
                  </a:lnTo>
                  <a:cubicBezTo>
                    <a:pt x="8263" y="366"/>
                    <a:pt x="7898" y="1"/>
                    <a:pt x="74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5" name="Google Shape;4385;p65"/>
            <p:cNvSpPr/>
            <p:nvPr/>
          </p:nvSpPr>
          <p:spPr>
            <a:xfrm>
              <a:off x="1444028" y="1990009"/>
              <a:ext cx="122080" cy="9794"/>
            </a:xfrm>
            <a:custGeom>
              <a:avLst/>
              <a:gdLst/>
              <a:ahLst/>
              <a:cxnLst/>
              <a:rect l="l" t="t" r="r" b="b"/>
              <a:pathLst>
                <a:path w="8264" h="663" extrusionOk="0">
                  <a:moveTo>
                    <a:pt x="0" y="1"/>
                  </a:moveTo>
                  <a:lnTo>
                    <a:pt x="0" y="663"/>
                  </a:lnTo>
                  <a:lnTo>
                    <a:pt x="8263" y="663"/>
                  </a:lnTo>
                  <a:lnTo>
                    <a:pt x="82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386" name="Google Shape;4386;p65"/>
          <p:cNvGrpSpPr/>
          <p:nvPr/>
        </p:nvGrpSpPr>
        <p:grpSpPr>
          <a:xfrm>
            <a:off x="2145679" y="3578612"/>
            <a:ext cx="1425645" cy="245499"/>
            <a:chOff x="1512811" y="2683959"/>
            <a:chExt cx="1069234" cy="184124"/>
          </a:xfrm>
        </p:grpSpPr>
        <p:sp>
          <p:nvSpPr>
            <p:cNvPr id="4387" name="Google Shape;4387;p65"/>
            <p:cNvSpPr/>
            <p:nvPr/>
          </p:nvSpPr>
          <p:spPr>
            <a:xfrm>
              <a:off x="1512811" y="2683959"/>
              <a:ext cx="1069234" cy="184124"/>
            </a:xfrm>
            <a:custGeom>
              <a:avLst/>
              <a:gdLst/>
              <a:ahLst/>
              <a:cxnLst/>
              <a:rect l="l" t="t" r="r" b="b"/>
              <a:pathLst>
                <a:path w="72380" h="12464" extrusionOk="0">
                  <a:moveTo>
                    <a:pt x="1325" y="1"/>
                  </a:moveTo>
                  <a:cubicBezTo>
                    <a:pt x="571" y="1"/>
                    <a:pt x="1" y="572"/>
                    <a:pt x="1" y="1348"/>
                  </a:cubicBezTo>
                  <a:lnTo>
                    <a:pt x="1" y="11140"/>
                  </a:lnTo>
                  <a:cubicBezTo>
                    <a:pt x="1" y="11893"/>
                    <a:pt x="571" y="12464"/>
                    <a:pt x="1325" y="12464"/>
                  </a:cubicBezTo>
                  <a:lnTo>
                    <a:pt x="71056" y="12464"/>
                  </a:lnTo>
                  <a:cubicBezTo>
                    <a:pt x="71809" y="12464"/>
                    <a:pt x="72380" y="11893"/>
                    <a:pt x="72380" y="11140"/>
                  </a:cubicBezTo>
                  <a:lnTo>
                    <a:pt x="72380" y="1348"/>
                  </a:lnTo>
                  <a:cubicBezTo>
                    <a:pt x="72380" y="572"/>
                    <a:pt x="71809" y="1"/>
                    <a:pt x="71147" y="1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8" name="Google Shape;4388;p65"/>
            <p:cNvSpPr/>
            <p:nvPr/>
          </p:nvSpPr>
          <p:spPr>
            <a:xfrm>
              <a:off x="1512811" y="2683959"/>
              <a:ext cx="1069234" cy="75886"/>
            </a:xfrm>
            <a:custGeom>
              <a:avLst/>
              <a:gdLst/>
              <a:ahLst/>
              <a:cxnLst/>
              <a:rect l="l" t="t" r="r" b="b"/>
              <a:pathLst>
                <a:path w="72380" h="5137" extrusionOk="0">
                  <a:moveTo>
                    <a:pt x="1325" y="1"/>
                  </a:moveTo>
                  <a:cubicBezTo>
                    <a:pt x="571" y="1"/>
                    <a:pt x="1" y="572"/>
                    <a:pt x="1" y="1348"/>
                  </a:cubicBezTo>
                  <a:lnTo>
                    <a:pt x="1" y="5137"/>
                  </a:lnTo>
                  <a:lnTo>
                    <a:pt x="72380" y="5137"/>
                  </a:lnTo>
                  <a:lnTo>
                    <a:pt x="72380" y="1348"/>
                  </a:lnTo>
                  <a:cubicBezTo>
                    <a:pt x="72380" y="572"/>
                    <a:pt x="71809" y="1"/>
                    <a:pt x="71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9" name="Google Shape;4389;p65"/>
            <p:cNvSpPr/>
            <p:nvPr/>
          </p:nvSpPr>
          <p:spPr>
            <a:xfrm>
              <a:off x="2518685" y="2683959"/>
              <a:ext cx="7091" cy="35424"/>
            </a:xfrm>
            <a:custGeom>
              <a:avLst/>
              <a:gdLst/>
              <a:ahLst/>
              <a:cxnLst/>
              <a:rect l="l" t="t" r="r" b="b"/>
              <a:pathLst>
                <a:path w="480" h="2398" extrusionOk="0">
                  <a:moveTo>
                    <a:pt x="1" y="1"/>
                  </a:moveTo>
                  <a:lnTo>
                    <a:pt x="1" y="2398"/>
                  </a:lnTo>
                  <a:lnTo>
                    <a:pt x="480" y="2398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0" name="Google Shape;4390;p65"/>
            <p:cNvSpPr/>
            <p:nvPr/>
          </p:nvSpPr>
          <p:spPr>
            <a:xfrm>
              <a:off x="2549708" y="2683959"/>
              <a:ext cx="7091" cy="35424"/>
            </a:xfrm>
            <a:custGeom>
              <a:avLst/>
              <a:gdLst/>
              <a:ahLst/>
              <a:cxnLst/>
              <a:rect l="l" t="t" r="r" b="b"/>
              <a:pathLst>
                <a:path w="480" h="2398" extrusionOk="0">
                  <a:moveTo>
                    <a:pt x="1" y="1"/>
                  </a:moveTo>
                  <a:lnTo>
                    <a:pt x="1" y="2398"/>
                  </a:lnTo>
                  <a:lnTo>
                    <a:pt x="480" y="2398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1" name="Google Shape;4391;p65"/>
            <p:cNvSpPr/>
            <p:nvPr/>
          </p:nvSpPr>
          <p:spPr>
            <a:xfrm>
              <a:off x="1538103" y="2683959"/>
              <a:ext cx="7091" cy="35424"/>
            </a:xfrm>
            <a:custGeom>
              <a:avLst/>
              <a:gdLst/>
              <a:ahLst/>
              <a:cxnLst/>
              <a:rect l="l" t="t" r="r" b="b"/>
              <a:pathLst>
                <a:path w="480" h="2398" extrusionOk="0">
                  <a:moveTo>
                    <a:pt x="1" y="1"/>
                  </a:moveTo>
                  <a:lnTo>
                    <a:pt x="1" y="2398"/>
                  </a:lnTo>
                  <a:lnTo>
                    <a:pt x="480" y="2398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2" name="Google Shape;4392;p65"/>
            <p:cNvSpPr/>
            <p:nvPr/>
          </p:nvSpPr>
          <p:spPr>
            <a:xfrm>
              <a:off x="1569127" y="2683959"/>
              <a:ext cx="7091" cy="35424"/>
            </a:xfrm>
            <a:custGeom>
              <a:avLst/>
              <a:gdLst/>
              <a:ahLst/>
              <a:cxnLst/>
              <a:rect l="l" t="t" r="r" b="b"/>
              <a:pathLst>
                <a:path w="480" h="2398" extrusionOk="0">
                  <a:moveTo>
                    <a:pt x="1" y="1"/>
                  </a:moveTo>
                  <a:lnTo>
                    <a:pt x="1" y="2398"/>
                  </a:lnTo>
                  <a:lnTo>
                    <a:pt x="480" y="2398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3" name="Google Shape;4393;p65"/>
            <p:cNvSpPr/>
            <p:nvPr/>
          </p:nvSpPr>
          <p:spPr>
            <a:xfrm>
              <a:off x="1599810" y="2683959"/>
              <a:ext cx="7106" cy="35424"/>
            </a:xfrm>
            <a:custGeom>
              <a:avLst/>
              <a:gdLst/>
              <a:ahLst/>
              <a:cxnLst/>
              <a:rect l="l" t="t" r="r" b="b"/>
              <a:pathLst>
                <a:path w="481" h="2398" extrusionOk="0">
                  <a:moveTo>
                    <a:pt x="1" y="1"/>
                  </a:moveTo>
                  <a:lnTo>
                    <a:pt x="1" y="2398"/>
                  </a:lnTo>
                  <a:lnTo>
                    <a:pt x="480" y="2398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4" name="Google Shape;4394;p65"/>
            <p:cNvSpPr/>
            <p:nvPr/>
          </p:nvSpPr>
          <p:spPr>
            <a:xfrm>
              <a:off x="1630834" y="2683959"/>
              <a:ext cx="7091" cy="35424"/>
            </a:xfrm>
            <a:custGeom>
              <a:avLst/>
              <a:gdLst/>
              <a:ahLst/>
              <a:cxnLst/>
              <a:rect l="l" t="t" r="r" b="b"/>
              <a:pathLst>
                <a:path w="480" h="2398" extrusionOk="0">
                  <a:moveTo>
                    <a:pt x="1" y="1"/>
                  </a:moveTo>
                  <a:lnTo>
                    <a:pt x="1" y="2398"/>
                  </a:lnTo>
                  <a:lnTo>
                    <a:pt x="480" y="2398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5" name="Google Shape;4395;p65"/>
            <p:cNvSpPr/>
            <p:nvPr/>
          </p:nvSpPr>
          <p:spPr>
            <a:xfrm>
              <a:off x="1660513" y="2683959"/>
              <a:ext cx="6751" cy="35424"/>
            </a:xfrm>
            <a:custGeom>
              <a:avLst/>
              <a:gdLst/>
              <a:ahLst/>
              <a:cxnLst/>
              <a:rect l="l" t="t" r="r" b="b"/>
              <a:pathLst>
                <a:path w="457" h="2398" extrusionOk="0">
                  <a:moveTo>
                    <a:pt x="0" y="1"/>
                  </a:moveTo>
                  <a:lnTo>
                    <a:pt x="0" y="2398"/>
                  </a:lnTo>
                  <a:lnTo>
                    <a:pt x="457" y="2398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6" name="Google Shape;4396;p65"/>
            <p:cNvSpPr/>
            <p:nvPr/>
          </p:nvSpPr>
          <p:spPr>
            <a:xfrm>
              <a:off x="1691197" y="2683959"/>
              <a:ext cx="7091" cy="35424"/>
            </a:xfrm>
            <a:custGeom>
              <a:avLst/>
              <a:gdLst/>
              <a:ahLst/>
              <a:cxnLst/>
              <a:rect l="l" t="t" r="r" b="b"/>
              <a:pathLst>
                <a:path w="480" h="2398" extrusionOk="0">
                  <a:moveTo>
                    <a:pt x="0" y="1"/>
                  </a:moveTo>
                  <a:lnTo>
                    <a:pt x="0" y="2398"/>
                  </a:lnTo>
                  <a:lnTo>
                    <a:pt x="480" y="2398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7" name="Google Shape;4397;p65"/>
            <p:cNvSpPr/>
            <p:nvPr/>
          </p:nvSpPr>
          <p:spPr>
            <a:xfrm>
              <a:off x="1722221" y="2683959"/>
              <a:ext cx="7091" cy="35424"/>
            </a:xfrm>
            <a:custGeom>
              <a:avLst/>
              <a:gdLst/>
              <a:ahLst/>
              <a:cxnLst/>
              <a:rect l="l" t="t" r="r" b="b"/>
              <a:pathLst>
                <a:path w="480" h="2398" extrusionOk="0">
                  <a:moveTo>
                    <a:pt x="0" y="1"/>
                  </a:moveTo>
                  <a:lnTo>
                    <a:pt x="0" y="2398"/>
                  </a:lnTo>
                  <a:lnTo>
                    <a:pt x="480" y="2398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8" name="Google Shape;4398;p65"/>
            <p:cNvSpPr/>
            <p:nvPr/>
          </p:nvSpPr>
          <p:spPr>
            <a:xfrm>
              <a:off x="1753244" y="2683959"/>
              <a:ext cx="6751" cy="35424"/>
            </a:xfrm>
            <a:custGeom>
              <a:avLst/>
              <a:gdLst/>
              <a:ahLst/>
              <a:cxnLst/>
              <a:rect l="l" t="t" r="r" b="b"/>
              <a:pathLst>
                <a:path w="457" h="2398" extrusionOk="0">
                  <a:moveTo>
                    <a:pt x="0" y="1"/>
                  </a:moveTo>
                  <a:lnTo>
                    <a:pt x="0" y="2398"/>
                  </a:lnTo>
                  <a:lnTo>
                    <a:pt x="457" y="2398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9" name="Google Shape;4399;p65"/>
            <p:cNvSpPr/>
            <p:nvPr/>
          </p:nvSpPr>
          <p:spPr>
            <a:xfrm>
              <a:off x="1783928" y="2683959"/>
              <a:ext cx="7091" cy="35424"/>
            </a:xfrm>
            <a:custGeom>
              <a:avLst/>
              <a:gdLst/>
              <a:ahLst/>
              <a:cxnLst/>
              <a:rect l="l" t="t" r="r" b="b"/>
              <a:pathLst>
                <a:path w="480" h="2398" extrusionOk="0">
                  <a:moveTo>
                    <a:pt x="0" y="1"/>
                  </a:moveTo>
                  <a:lnTo>
                    <a:pt x="0" y="2398"/>
                  </a:lnTo>
                  <a:lnTo>
                    <a:pt x="480" y="2398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0" name="Google Shape;4400;p65"/>
            <p:cNvSpPr/>
            <p:nvPr/>
          </p:nvSpPr>
          <p:spPr>
            <a:xfrm>
              <a:off x="1814952" y="2683959"/>
              <a:ext cx="5747" cy="35424"/>
            </a:xfrm>
            <a:custGeom>
              <a:avLst/>
              <a:gdLst/>
              <a:ahLst/>
              <a:cxnLst/>
              <a:rect l="l" t="t" r="r" b="b"/>
              <a:pathLst>
                <a:path w="389" h="2398" extrusionOk="0">
                  <a:moveTo>
                    <a:pt x="0" y="1"/>
                  </a:moveTo>
                  <a:lnTo>
                    <a:pt x="0" y="2398"/>
                  </a:lnTo>
                  <a:lnTo>
                    <a:pt x="388" y="2398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1" name="Google Shape;4401;p65"/>
            <p:cNvSpPr/>
            <p:nvPr/>
          </p:nvSpPr>
          <p:spPr>
            <a:xfrm>
              <a:off x="1844291" y="2683959"/>
              <a:ext cx="7091" cy="35424"/>
            </a:xfrm>
            <a:custGeom>
              <a:avLst/>
              <a:gdLst/>
              <a:ahLst/>
              <a:cxnLst/>
              <a:rect l="l" t="t" r="r" b="b"/>
              <a:pathLst>
                <a:path w="480" h="2398" extrusionOk="0">
                  <a:moveTo>
                    <a:pt x="0" y="1"/>
                  </a:moveTo>
                  <a:lnTo>
                    <a:pt x="0" y="2398"/>
                  </a:lnTo>
                  <a:lnTo>
                    <a:pt x="479" y="2398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2" name="Google Shape;4402;p65"/>
            <p:cNvSpPr/>
            <p:nvPr/>
          </p:nvSpPr>
          <p:spPr>
            <a:xfrm>
              <a:off x="1875300" y="2683959"/>
              <a:ext cx="7106" cy="35424"/>
            </a:xfrm>
            <a:custGeom>
              <a:avLst/>
              <a:gdLst/>
              <a:ahLst/>
              <a:cxnLst/>
              <a:rect l="l" t="t" r="r" b="b"/>
              <a:pathLst>
                <a:path w="481" h="2398" extrusionOk="0">
                  <a:moveTo>
                    <a:pt x="1" y="1"/>
                  </a:moveTo>
                  <a:lnTo>
                    <a:pt x="1" y="2398"/>
                  </a:lnTo>
                  <a:lnTo>
                    <a:pt x="480" y="2398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3" name="Google Shape;4403;p65"/>
            <p:cNvSpPr/>
            <p:nvPr/>
          </p:nvSpPr>
          <p:spPr>
            <a:xfrm>
              <a:off x="1906323" y="2683959"/>
              <a:ext cx="7106" cy="35424"/>
            </a:xfrm>
            <a:custGeom>
              <a:avLst/>
              <a:gdLst/>
              <a:ahLst/>
              <a:cxnLst/>
              <a:rect l="l" t="t" r="r" b="b"/>
              <a:pathLst>
                <a:path w="481" h="2398" extrusionOk="0">
                  <a:moveTo>
                    <a:pt x="1" y="1"/>
                  </a:moveTo>
                  <a:lnTo>
                    <a:pt x="1" y="2398"/>
                  </a:lnTo>
                  <a:lnTo>
                    <a:pt x="480" y="2398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4" name="Google Shape;4404;p65"/>
            <p:cNvSpPr/>
            <p:nvPr/>
          </p:nvSpPr>
          <p:spPr>
            <a:xfrm>
              <a:off x="1937007" y="2683959"/>
              <a:ext cx="7106" cy="35424"/>
            </a:xfrm>
            <a:custGeom>
              <a:avLst/>
              <a:gdLst/>
              <a:ahLst/>
              <a:cxnLst/>
              <a:rect l="l" t="t" r="r" b="b"/>
              <a:pathLst>
                <a:path w="481" h="2398" extrusionOk="0">
                  <a:moveTo>
                    <a:pt x="1" y="1"/>
                  </a:moveTo>
                  <a:lnTo>
                    <a:pt x="1" y="2398"/>
                  </a:lnTo>
                  <a:lnTo>
                    <a:pt x="480" y="2398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5" name="Google Shape;4405;p65"/>
            <p:cNvSpPr/>
            <p:nvPr/>
          </p:nvSpPr>
          <p:spPr>
            <a:xfrm>
              <a:off x="1968031" y="2683959"/>
              <a:ext cx="7106" cy="35424"/>
            </a:xfrm>
            <a:custGeom>
              <a:avLst/>
              <a:gdLst/>
              <a:ahLst/>
              <a:cxnLst/>
              <a:rect l="l" t="t" r="r" b="b"/>
              <a:pathLst>
                <a:path w="481" h="2398" extrusionOk="0">
                  <a:moveTo>
                    <a:pt x="1" y="1"/>
                  </a:moveTo>
                  <a:lnTo>
                    <a:pt x="1" y="2398"/>
                  </a:lnTo>
                  <a:lnTo>
                    <a:pt x="480" y="2398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6" name="Google Shape;4406;p65"/>
            <p:cNvSpPr/>
            <p:nvPr/>
          </p:nvSpPr>
          <p:spPr>
            <a:xfrm>
              <a:off x="1999054" y="2683959"/>
              <a:ext cx="5422" cy="35424"/>
            </a:xfrm>
            <a:custGeom>
              <a:avLst/>
              <a:gdLst/>
              <a:ahLst/>
              <a:cxnLst/>
              <a:rect l="l" t="t" r="r" b="b"/>
              <a:pathLst>
                <a:path w="367" h="2398" extrusionOk="0">
                  <a:moveTo>
                    <a:pt x="1" y="1"/>
                  </a:moveTo>
                  <a:lnTo>
                    <a:pt x="1" y="2398"/>
                  </a:lnTo>
                  <a:lnTo>
                    <a:pt x="366" y="2398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7" name="Google Shape;4407;p65"/>
            <p:cNvSpPr/>
            <p:nvPr/>
          </p:nvSpPr>
          <p:spPr>
            <a:xfrm>
              <a:off x="2028394" y="2683959"/>
              <a:ext cx="7091" cy="35424"/>
            </a:xfrm>
            <a:custGeom>
              <a:avLst/>
              <a:gdLst/>
              <a:ahLst/>
              <a:cxnLst/>
              <a:rect l="l" t="t" r="r" b="b"/>
              <a:pathLst>
                <a:path w="480" h="2398" extrusionOk="0">
                  <a:moveTo>
                    <a:pt x="1" y="1"/>
                  </a:moveTo>
                  <a:lnTo>
                    <a:pt x="1" y="2398"/>
                  </a:lnTo>
                  <a:lnTo>
                    <a:pt x="480" y="2398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8" name="Google Shape;4408;p65"/>
            <p:cNvSpPr/>
            <p:nvPr/>
          </p:nvSpPr>
          <p:spPr>
            <a:xfrm>
              <a:off x="2059418" y="2683959"/>
              <a:ext cx="7091" cy="35424"/>
            </a:xfrm>
            <a:custGeom>
              <a:avLst/>
              <a:gdLst/>
              <a:ahLst/>
              <a:cxnLst/>
              <a:rect l="l" t="t" r="r" b="b"/>
              <a:pathLst>
                <a:path w="480" h="2398" extrusionOk="0">
                  <a:moveTo>
                    <a:pt x="1" y="1"/>
                  </a:moveTo>
                  <a:lnTo>
                    <a:pt x="1" y="2398"/>
                  </a:lnTo>
                  <a:lnTo>
                    <a:pt x="480" y="2398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9" name="Google Shape;4409;p65"/>
            <p:cNvSpPr/>
            <p:nvPr/>
          </p:nvSpPr>
          <p:spPr>
            <a:xfrm>
              <a:off x="2090441" y="2683959"/>
              <a:ext cx="6766" cy="35424"/>
            </a:xfrm>
            <a:custGeom>
              <a:avLst/>
              <a:gdLst/>
              <a:ahLst/>
              <a:cxnLst/>
              <a:rect l="l" t="t" r="r" b="b"/>
              <a:pathLst>
                <a:path w="458" h="2398" extrusionOk="0">
                  <a:moveTo>
                    <a:pt x="1" y="1"/>
                  </a:moveTo>
                  <a:lnTo>
                    <a:pt x="1" y="2398"/>
                  </a:lnTo>
                  <a:lnTo>
                    <a:pt x="457" y="2398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10" name="Google Shape;4410;p65"/>
            <p:cNvSpPr/>
            <p:nvPr/>
          </p:nvSpPr>
          <p:spPr>
            <a:xfrm>
              <a:off x="2121125" y="2683959"/>
              <a:ext cx="7091" cy="35424"/>
            </a:xfrm>
            <a:custGeom>
              <a:avLst/>
              <a:gdLst/>
              <a:ahLst/>
              <a:cxnLst/>
              <a:rect l="l" t="t" r="r" b="b"/>
              <a:pathLst>
                <a:path w="480" h="2398" extrusionOk="0">
                  <a:moveTo>
                    <a:pt x="1" y="1"/>
                  </a:moveTo>
                  <a:lnTo>
                    <a:pt x="1" y="2398"/>
                  </a:lnTo>
                  <a:lnTo>
                    <a:pt x="480" y="2398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11" name="Google Shape;4411;p65"/>
            <p:cNvSpPr/>
            <p:nvPr/>
          </p:nvSpPr>
          <p:spPr>
            <a:xfrm>
              <a:off x="2152148" y="2683959"/>
              <a:ext cx="5747" cy="35424"/>
            </a:xfrm>
            <a:custGeom>
              <a:avLst/>
              <a:gdLst/>
              <a:ahLst/>
              <a:cxnLst/>
              <a:rect l="l" t="t" r="r" b="b"/>
              <a:pathLst>
                <a:path w="389" h="2398" extrusionOk="0">
                  <a:moveTo>
                    <a:pt x="1" y="1"/>
                  </a:moveTo>
                  <a:lnTo>
                    <a:pt x="1" y="2398"/>
                  </a:lnTo>
                  <a:lnTo>
                    <a:pt x="389" y="2398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12" name="Google Shape;4412;p65"/>
            <p:cNvSpPr/>
            <p:nvPr/>
          </p:nvSpPr>
          <p:spPr>
            <a:xfrm>
              <a:off x="2181488" y="2683959"/>
              <a:ext cx="7091" cy="35424"/>
            </a:xfrm>
            <a:custGeom>
              <a:avLst/>
              <a:gdLst/>
              <a:ahLst/>
              <a:cxnLst/>
              <a:rect l="l" t="t" r="r" b="b"/>
              <a:pathLst>
                <a:path w="480" h="2398" extrusionOk="0">
                  <a:moveTo>
                    <a:pt x="0" y="1"/>
                  </a:moveTo>
                  <a:lnTo>
                    <a:pt x="0" y="2398"/>
                  </a:lnTo>
                  <a:lnTo>
                    <a:pt x="480" y="2398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13" name="Google Shape;4413;p65"/>
            <p:cNvSpPr/>
            <p:nvPr/>
          </p:nvSpPr>
          <p:spPr>
            <a:xfrm>
              <a:off x="2212512" y="2683959"/>
              <a:ext cx="7091" cy="35424"/>
            </a:xfrm>
            <a:custGeom>
              <a:avLst/>
              <a:gdLst/>
              <a:ahLst/>
              <a:cxnLst/>
              <a:rect l="l" t="t" r="r" b="b"/>
              <a:pathLst>
                <a:path w="480" h="2398" extrusionOk="0">
                  <a:moveTo>
                    <a:pt x="0" y="1"/>
                  </a:moveTo>
                  <a:lnTo>
                    <a:pt x="0" y="2398"/>
                  </a:lnTo>
                  <a:lnTo>
                    <a:pt x="480" y="2398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14" name="Google Shape;4414;p65"/>
            <p:cNvSpPr/>
            <p:nvPr/>
          </p:nvSpPr>
          <p:spPr>
            <a:xfrm>
              <a:off x="2243535" y="2683959"/>
              <a:ext cx="7091" cy="35424"/>
            </a:xfrm>
            <a:custGeom>
              <a:avLst/>
              <a:gdLst/>
              <a:ahLst/>
              <a:cxnLst/>
              <a:rect l="l" t="t" r="r" b="b"/>
              <a:pathLst>
                <a:path w="480" h="2398" extrusionOk="0">
                  <a:moveTo>
                    <a:pt x="0" y="1"/>
                  </a:moveTo>
                  <a:lnTo>
                    <a:pt x="0" y="2398"/>
                  </a:lnTo>
                  <a:lnTo>
                    <a:pt x="480" y="2398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15" name="Google Shape;4415;p65"/>
            <p:cNvSpPr/>
            <p:nvPr/>
          </p:nvSpPr>
          <p:spPr>
            <a:xfrm>
              <a:off x="2274219" y="2683959"/>
              <a:ext cx="7091" cy="35424"/>
            </a:xfrm>
            <a:custGeom>
              <a:avLst/>
              <a:gdLst/>
              <a:ahLst/>
              <a:cxnLst/>
              <a:rect l="l" t="t" r="r" b="b"/>
              <a:pathLst>
                <a:path w="480" h="2398" extrusionOk="0">
                  <a:moveTo>
                    <a:pt x="0" y="1"/>
                  </a:moveTo>
                  <a:lnTo>
                    <a:pt x="0" y="2398"/>
                  </a:lnTo>
                  <a:lnTo>
                    <a:pt x="480" y="2398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16" name="Google Shape;4416;p65"/>
            <p:cNvSpPr/>
            <p:nvPr/>
          </p:nvSpPr>
          <p:spPr>
            <a:xfrm>
              <a:off x="2305243" y="2683959"/>
              <a:ext cx="7091" cy="35424"/>
            </a:xfrm>
            <a:custGeom>
              <a:avLst/>
              <a:gdLst/>
              <a:ahLst/>
              <a:cxnLst/>
              <a:rect l="l" t="t" r="r" b="b"/>
              <a:pathLst>
                <a:path w="480" h="2398" extrusionOk="0">
                  <a:moveTo>
                    <a:pt x="0" y="1"/>
                  </a:moveTo>
                  <a:lnTo>
                    <a:pt x="0" y="2398"/>
                  </a:lnTo>
                  <a:lnTo>
                    <a:pt x="480" y="2398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17" name="Google Shape;4417;p65"/>
            <p:cNvSpPr/>
            <p:nvPr/>
          </p:nvSpPr>
          <p:spPr>
            <a:xfrm>
              <a:off x="2336266" y="2683959"/>
              <a:ext cx="5407" cy="35424"/>
            </a:xfrm>
            <a:custGeom>
              <a:avLst/>
              <a:gdLst/>
              <a:ahLst/>
              <a:cxnLst/>
              <a:rect l="l" t="t" r="r" b="b"/>
              <a:pathLst>
                <a:path w="366" h="2398" extrusionOk="0">
                  <a:moveTo>
                    <a:pt x="0" y="1"/>
                  </a:moveTo>
                  <a:lnTo>
                    <a:pt x="0" y="2398"/>
                  </a:lnTo>
                  <a:lnTo>
                    <a:pt x="365" y="2398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18" name="Google Shape;4418;p65"/>
            <p:cNvSpPr/>
            <p:nvPr/>
          </p:nvSpPr>
          <p:spPr>
            <a:xfrm>
              <a:off x="2365591" y="2683959"/>
              <a:ext cx="7106" cy="35424"/>
            </a:xfrm>
            <a:custGeom>
              <a:avLst/>
              <a:gdLst/>
              <a:ahLst/>
              <a:cxnLst/>
              <a:rect l="l" t="t" r="r" b="b"/>
              <a:pathLst>
                <a:path w="481" h="2398" extrusionOk="0">
                  <a:moveTo>
                    <a:pt x="1" y="1"/>
                  </a:moveTo>
                  <a:lnTo>
                    <a:pt x="1" y="2398"/>
                  </a:lnTo>
                  <a:lnTo>
                    <a:pt x="480" y="2398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19" name="Google Shape;4419;p65"/>
            <p:cNvSpPr/>
            <p:nvPr/>
          </p:nvSpPr>
          <p:spPr>
            <a:xfrm>
              <a:off x="2396614" y="2683959"/>
              <a:ext cx="7106" cy="35424"/>
            </a:xfrm>
            <a:custGeom>
              <a:avLst/>
              <a:gdLst/>
              <a:ahLst/>
              <a:cxnLst/>
              <a:rect l="l" t="t" r="r" b="b"/>
              <a:pathLst>
                <a:path w="481" h="2398" extrusionOk="0">
                  <a:moveTo>
                    <a:pt x="1" y="1"/>
                  </a:moveTo>
                  <a:lnTo>
                    <a:pt x="1" y="2398"/>
                  </a:lnTo>
                  <a:lnTo>
                    <a:pt x="480" y="2398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0" name="Google Shape;4420;p65"/>
            <p:cNvSpPr/>
            <p:nvPr/>
          </p:nvSpPr>
          <p:spPr>
            <a:xfrm>
              <a:off x="2427638" y="2683959"/>
              <a:ext cx="6766" cy="35424"/>
            </a:xfrm>
            <a:custGeom>
              <a:avLst/>
              <a:gdLst/>
              <a:ahLst/>
              <a:cxnLst/>
              <a:rect l="l" t="t" r="r" b="b"/>
              <a:pathLst>
                <a:path w="458" h="2398" extrusionOk="0">
                  <a:moveTo>
                    <a:pt x="1" y="1"/>
                  </a:moveTo>
                  <a:lnTo>
                    <a:pt x="1" y="2398"/>
                  </a:lnTo>
                  <a:lnTo>
                    <a:pt x="457" y="2398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1" name="Google Shape;4421;p65"/>
            <p:cNvSpPr/>
            <p:nvPr/>
          </p:nvSpPr>
          <p:spPr>
            <a:xfrm>
              <a:off x="2458322" y="2683959"/>
              <a:ext cx="7106" cy="35424"/>
            </a:xfrm>
            <a:custGeom>
              <a:avLst/>
              <a:gdLst/>
              <a:ahLst/>
              <a:cxnLst/>
              <a:rect l="l" t="t" r="r" b="b"/>
              <a:pathLst>
                <a:path w="481" h="2398" extrusionOk="0">
                  <a:moveTo>
                    <a:pt x="1" y="1"/>
                  </a:moveTo>
                  <a:lnTo>
                    <a:pt x="1" y="2398"/>
                  </a:lnTo>
                  <a:lnTo>
                    <a:pt x="480" y="2398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2" name="Google Shape;4422;p65"/>
            <p:cNvSpPr/>
            <p:nvPr/>
          </p:nvSpPr>
          <p:spPr>
            <a:xfrm>
              <a:off x="2489345" y="2683959"/>
              <a:ext cx="5747" cy="35424"/>
            </a:xfrm>
            <a:custGeom>
              <a:avLst/>
              <a:gdLst/>
              <a:ahLst/>
              <a:cxnLst/>
              <a:rect l="l" t="t" r="r" b="b"/>
              <a:pathLst>
                <a:path w="389" h="2398" extrusionOk="0">
                  <a:moveTo>
                    <a:pt x="1" y="1"/>
                  </a:moveTo>
                  <a:lnTo>
                    <a:pt x="1" y="2398"/>
                  </a:lnTo>
                  <a:lnTo>
                    <a:pt x="389" y="2398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423" name="Google Shape;4423;p65"/>
          <p:cNvGrpSpPr/>
          <p:nvPr/>
        </p:nvGrpSpPr>
        <p:grpSpPr>
          <a:xfrm>
            <a:off x="4038107" y="2114303"/>
            <a:ext cx="1531928" cy="1389848"/>
            <a:chOff x="2790333" y="1799702"/>
            <a:chExt cx="1148946" cy="1042386"/>
          </a:xfrm>
        </p:grpSpPr>
        <p:sp>
          <p:nvSpPr>
            <p:cNvPr id="4424" name="Google Shape;4424;p65"/>
            <p:cNvSpPr/>
            <p:nvPr/>
          </p:nvSpPr>
          <p:spPr>
            <a:xfrm>
              <a:off x="2795533" y="1815997"/>
              <a:ext cx="1143746" cy="919751"/>
            </a:xfrm>
            <a:custGeom>
              <a:avLst/>
              <a:gdLst/>
              <a:ahLst/>
              <a:cxnLst/>
              <a:rect l="l" t="t" r="r" b="b"/>
              <a:pathLst>
                <a:path w="77424" h="62261" extrusionOk="0">
                  <a:moveTo>
                    <a:pt x="51486" y="23083"/>
                  </a:moveTo>
                  <a:cubicBezTo>
                    <a:pt x="57044" y="23083"/>
                    <a:pt x="60854" y="25298"/>
                    <a:pt x="61263" y="28145"/>
                  </a:cubicBezTo>
                  <a:cubicBezTo>
                    <a:pt x="61629" y="31478"/>
                    <a:pt x="59346" y="33555"/>
                    <a:pt x="53548" y="35175"/>
                  </a:cubicBezTo>
                  <a:cubicBezTo>
                    <a:pt x="47659" y="36796"/>
                    <a:pt x="44030" y="39558"/>
                    <a:pt x="44030" y="39558"/>
                  </a:cubicBezTo>
                  <a:cubicBezTo>
                    <a:pt x="42595" y="40612"/>
                    <a:pt x="40766" y="41307"/>
                    <a:pt x="39084" y="41307"/>
                  </a:cubicBezTo>
                  <a:cubicBezTo>
                    <a:pt x="36539" y="41307"/>
                    <a:pt x="34329" y="39714"/>
                    <a:pt x="34329" y="35358"/>
                  </a:cubicBezTo>
                  <a:cubicBezTo>
                    <a:pt x="34444" y="28145"/>
                    <a:pt x="41383" y="24151"/>
                    <a:pt x="48504" y="23284"/>
                  </a:cubicBezTo>
                  <a:cubicBezTo>
                    <a:pt x="49543" y="23147"/>
                    <a:pt x="50540" y="23083"/>
                    <a:pt x="51486" y="23083"/>
                  </a:cubicBezTo>
                  <a:close/>
                  <a:moveTo>
                    <a:pt x="45592" y="0"/>
                  </a:moveTo>
                  <a:cubicBezTo>
                    <a:pt x="27366" y="0"/>
                    <a:pt x="1369" y="8332"/>
                    <a:pt x="571" y="33372"/>
                  </a:cubicBezTo>
                  <a:cubicBezTo>
                    <a:pt x="0" y="53682"/>
                    <a:pt x="12016" y="62260"/>
                    <a:pt x="23327" y="62260"/>
                  </a:cubicBezTo>
                  <a:cubicBezTo>
                    <a:pt x="28758" y="62260"/>
                    <a:pt x="34027" y="60283"/>
                    <a:pt x="37662" y="56677"/>
                  </a:cubicBezTo>
                  <a:cubicBezTo>
                    <a:pt x="43186" y="51153"/>
                    <a:pt x="42524" y="41932"/>
                    <a:pt x="62975" y="38782"/>
                  </a:cubicBezTo>
                  <a:cubicBezTo>
                    <a:pt x="67997" y="38029"/>
                    <a:pt x="73817" y="34034"/>
                    <a:pt x="75141" y="28054"/>
                  </a:cubicBezTo>
                  <a:cubicBezTo>
                    <a:pt x="77424" y="18353"/>
                    <a:pt x="73338" y="4749"/>
                    <a:pt x="55352" y="938"/>
                  </a:cubicBezTo>
                  <a:cubicBezTo>
                    <a:pt x="52588" y="335"/>
                    <a:pt x="49246" y="0"/>
                    <a:pt x="45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5" name="Google Shape;4425;p65"/>
            <p:cNvSpPr/>
            <p:nvPr/>
          </p:nvSpPr>
          <p:spPr>
            <a:xfrm>
              <a:off x="2790333" y="1799702"/>
              <a:ext cx="1144559" cy="919647"/>
            </a:xfrm>
            <a:custGeom>
              <a:avLst/>
              <a:gdLst/>
              <a:ahLst/>
              <a:cxnLst/>
              <a:rect l="l" t="t" r="r" b="b"/>
              <a:pathLst>
                <a:path w="77479" h="62254" extrusionOk="0">
                  <a:moveTo>
                    <a:pt x="51316" y="23074"/>
                  </a:moveTo>
                  <a:cubicBezTo>
                    <a:pt x="56940" y="23074"/>
                    <a:pt x="60814" y="25234"/>
                    <a:pt x="61227" y="28107"/>
                  </a:cubicBezTo>
                  <a:cubicBezTo>
                    <a:pt x="61707" y="31440"/>
                    <a:pt x="59424" y="33517"/>
                    <a:pt x="53512" y="35229"/>
                  </a:cubicBezTo>
                  <a:cubicBezTo>
                    <a:pt x="47715" y="36849"/>
                    <a:pt x="44108" y="39520"/>
                    <a:pt x="44108" y="39520"/>
                  </a:cubicBezTo>
                  <a:cubicBezTo>
                    <a:pt x="42614" y="40629"/>
                    <a:pt x="40740" y="41352"/>
                    <a:pt x="39038" y="41352"/>
                  </a:cubicBezTo>
                  <a:cubicBezTo>
                    <a:pt x="36504" y="41352"/>
                    <a:pt x="34353" y="39749"/>
                    <a:pt x="34408" y="35434"/>
                  </a:cubicBezTo>
                  <a:cubicBezTo>
                    <a:pt x="34408" y="28198"/>
                    <a:pt x="41346" y="24204"/>
                    <a:pt x="48491" y="23245"/>
                  </a:cubicBezTo>
                  <a:cubicBezTo>
                    <a:pt x="49473" y="23129"/>
                    <a:pt x="50417" y="23074"/>
                    <a:pt x="51316" y="23074"/>
                  </a:cubicBezTo>
                  <a:close/>
                  <a:moveTo>
                    <a:pt x="45752" y="0"/>
                  </a:moveTo>
                  <a:cubicBezTo>
                    <a:pt x="27515" y="0"/>
                    <a:pt x="1355" y="8305"/>
                    <a:pt x="649" y="33425"/>
                  </a:cubicBezTo>
                  <a:cubicBezTo>
                    <a:pt x="0" y="53699"/>
                    <a:pt x="12064" y="62253"/>
                    <a:pt x="23386" y="62253"/>
                  </a:cubicBezTo>
                  <a:cubicBezTo>
                    <a:pt x="28800" y="62253"/>
                    <a:pt x="34045" y="60297"/>
                    <a:pt x="37649" y="56730"/>
                  </a:cubicBezTo>
                  <a:cubicBezTo>
                    <a:pt x="43241" y="51206"/>
                    <a:pt x="42579" y="41893"/>
                    <a:pt x="62939" y="38858"/>
                  </a:cubicBezTo>
                  <a:cubicBezTo>
                    <a:pt x="68075" y="38082"/>
                    <a:pt x="73781" y="33996"/>
                    <a:pt x="75196" y="28016"/>
                  </a:cubicBezTo>
                  <a:cubicBezTo>
                    <a:pt x="77479" y="18315"/>
                    <a:pt x="73302" y="4711"/>
                    <a:pt x="55338" y="899"/>
                  </a:cubicBezTo>
                  <a:cubicBezTo>
                    <a:pt x="52619" y="322"/>
                    <a:pt x="49338" y="0"/>
                    <a:pt x="45752" y="0"/>
                  </a:cubicBezTo>
                  <a:close/>
                </a:path>
              </a:pathLst>
            </a:custGeom>
            <a:solidFill>
              <a:srgbClr val="E1F4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6" name="Google Shape;4426;p65"/>
            <p:cNvSpPr/>
            <p:nvPr/>
          </p:nvSpPr>
          <p:spPr>
            <a:xfrm>
              <a:off x="3552878" y="1901607"/>
              <a:ext cx="157490" cy="155894"/>
            </a:xfrm>
            <a:custGeom>
              <a:avLst/>
              <a:gdLst/>
              <a:ahLst/>
              <a:cxnLst/>
              <a:rect l="l" t="t" r="r" b="b"/>
              <a:pathLst>
                <a:path w="10661" h="10553" extrusionOk="0">
                  <a:moveTo>
                    <a:pt x="5433" y="0"/>
                  </a:moveTo>
                  <a:cubicBezTo>
                    <a:pt x="5365" y="0"/>
                    <a:pt x="5296" y="2"/>
                    <a:pt x="5228" y="4"/>
                  </a:cubicBezTo>
                  <a:cubicBezTo>
                    <a:pt x="2283" y="96"/>
                    <a:pt x="1" y="2469"/>
                    <a:pt x="1" y="5414"/>
                  </a:cubicBezTo>
                  <a:cubicBezTo>
                    <a:pt x="90" y="8301"/>
                    <a:pt x="2485" y="10552"/>
                    <a:pt x="5268" y="10552"/>
                  </a:cubicBezTo>
                  <a:cubicBezTo>
                    <a:pt x="5323" y="10552"/>
                    <a:pt x="5378" y="10551"/>
                    <a:pt x="5433" y="10550"/>
                  </a:cubicBezTo>
                  <a:cubicBezTo>
                    <a:pt x="8378" y="10458"/>
                    <a:pt x="10660" y="8085"/>
                    <a:pt x="10660" y="5140"/>
                  </a:cubicBezTo>
                  <a:cubicBezTo>
                    <a:pt x="10571" y="2244"/>
                    <a:pt x="8199" y="0"/>
                    <a:pt x="5433" y="0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7" name="Google Shape;4427;p65"/>
            <p:cNvSpPr/>
            <p:nvPr/>
          </p:nvSpPr>
          <p:spPr>
            <a:xfrm>
              <a:off x="3559969" y="1930488"/>
              <a:ext cx="102521" cy="115329"/>
            </a:xfrm>
            <a:custGeom>
              <a:avLst/>
              <a:gdLst/>
              <a:ahLst/>
              <a:cxnLst/>
              <a:rect l="l" t="t" r="r" b="b"/>
              <a:pathLst>
                <a:path w="6940" h="7807" extrusionOk="0">
                  <a:moveTo>
                    <a:pt x="2063" y="0"/>
                  </a:moveTo>
                  <a:cubicBezTo>
                    <a:pt x="1778" y="0"/>
                    <a:pt x="1479" y="140"/>
                    <a:pt x="1233" y="423"/>
                  </a:cubicBezTo>
                  <a:cubicBezTo>
                    <a:pt x="0" y="1930"/>
                    <a:pt x="0" y="4121"/>
                    <a:pt x="845" y="5741"/>
                  </a:cubicBezTo>
                  <a:cubicBezTo>
                    <a:pt x="1324" y="6495"/>
                    <a:pt x="1986" y="7065"/>
                    <a:pt x="2557" y="7362"/>
                  </a:cubicBezTo>
                  <a:cubicBezTo>
                    <a:pt x="2980" y="7658"/>
                    <a:pt x="3611" y="7806"/>
                    <a:pt x="4210" y="7806"/>
                  </a:cubicBezTo>
                  <a:cubicBezTo>
                    <a:pt x="4581" y="7806"/>
                    <a:pt x="4939" y="7749"/>
                    <a:pt x="5227" y="7636"/>
                  </a:cubicBezTo>
                  <a:cubicBezTo>
                    <a:pt x="6939" y="7065"/>
                    <a:pt x="6665" y="5353"/>
                    <a:pt x="5136" y="4897"/>
                  </a:cubicBezTo>
                  <a:cubicBezTo>
                    <a:pt x="3127" y="4326"/>
                    <a:pt x="2945" y="3459"/>
                    <a:pt x="3036" y="1747"/>
                  </a:cubicBezTo>
                  <a:cubicBezTo>
                    <a:pt x="3174" y="594"/>
                    <a:pt x="2650" y="0"/>
                    <a:pt x="20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8" name="Google Shape;4428;p65"/>
            <p:cNvSpPr/>
            <p:nvPr/>
          </p:nvSpPr>
          <p:spPr>
            <a:xfrm>
              <a:off x="3243677" y="1898593"/>
              <a:ext cx="158819" cy="156204"/>
            </a:xfrm>
            <a:custGeom>
              <a:avLst/>
              <a:gdLst/>
              <a:ahLst/>
              <a:cxnLst/>
              <a:rect l="l" t="t" r="r" b="b"/>
              <a:pathLst>
                <a:path w="10751" h="10574" extrusionOk="0">
                  <a:moveTo>
                    <a:pt x="5420" y="0"/>
                  </a:moveTo>
                  <a:cubicBezTo>
                    <a:pt x="5364" y="0"/>
                    <a:pt x="5307" y="1"/>
                    <a:pt x="5250" y="3"/>
                  </a:cubicBezTo>
                  <a:cubicBezTo>
                    <a:pt x="2397" y="3"/>
                    <a:pt x="0" y="2491"/>
                    <a:pt x="114" y="5435"/>
                  </a:cubicBezTo>
                  <a:cubicBezTo>
                    <a:pt x="204" y="8235"/>
                    <a:pt x="2492" y="10574"/>
                    <a:pt x="5360" y="10574"/>
                  </a:cubicBezTo>
                  <a:cubicBezTo>
                    <a:pt x="5414" y="10574"/>
                    <a:pt x="5469" y="10573"/>
                    <a:pt x="5524" y="10571"/>
                  </a:cubicBezTo>
                  <a:cubicBezTo>
                    <a:pt x="8468" y="10480"/>
                    <a:pt x="10751" y="7992"/>
                    <a:pt x="10659" y="5139"/>
                  </a:cubicBezTo>
                  <a:cubicBezTo>
                    <a:pt x="10570" y="2251"/>
                    <a:pt x="8285" y="0"/>
                    <a:pt x="54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9" name="Google Shape;4429;p65"/>
            <p:cNvSpPr/>
            <p:nvPr/>
          </p:nvSpPr>
          <p:spPr>
            <a:xfrm>
              <a:off x="3252097" y="1927090"/>
              <a:ext cx="102861" cy="114856"/>
            </a:xfrm>
            <a:custGeom>
              <a:avLst/>
              <a:gdLst/>
              <a:ahLst/>
              <a:cxnLst/>
              <a:rect l="l" t="t" r="r" b="b"/>
              <a:pathLst>
                <a:path w="6963" h="7775" extrusionOk="0">
                  <a:moveTo>
                    <a:pt x="2053" y="0"/>
                  </a:moveTo>
                  <a:cubicBezTo>
                    <a:pt x="1784" y="0"/>
                    <a:pt x="1500" y="145"/>
                    <a:pt x="1256" y="448"/>
                  </a:cubicBezTo>
                  <a:cubicBezTo>
                    <a:pt x="1" y="1977"/>
                    <a:pt x="1" y="4077"/>
                    <a:pt x="868" y="5698"/>
                  </a:cubicBezTo>
                  <a:cubicBezTo>
                    <a:pt x="1347" y="6451"/>
                    <a:pt x="1918" y="7021"/>
                    <a:pt x="2489" y="7409"/>
                  </a:cubicBezTo>
                  <a:cubicBezTo>
                    <a:pt x="2991" y="7653"/>
                    <a:pt x="3706" y="7775"/>
                    <a:pt x="4357" y="7775"/>
                  </a:cubicBezTo>
                  <a:cubicBezTo>
                    <a:pt x="4682" y="7775"/>
                    <a:pt x="4992" y="7744"/>
                    <a:pt x="5251" y="7683"/>
                  </a:cubicBezTo>
                  <a:cubicBezTo>
                    <a:pt x="6962" y="7113"/>
                    <a:pt x="6666" y="5310"/>
                    <a:pt x="5045" y="4922"/>
                  </a:cubicBezTo>
                  <a:cubicBezTo>
                    <a:pt x="3151" y="4351"/>
                    <a:pt x="2854" y="3506"/>
                    <a:pt x="3059" y="1794"/>
                  </a:cubicBezTo>
                  <a:cubicBezTo>
                    <a:pt x="3121" y="636"/>
                    <a:pt x="2618" y="0"/>
                    <a:pt x="2053" y="0"/>
                  </a:cubicBezTo>
                  <a:close/>
                </a:path>
              </a:pathLst>
            </a:custGeom>
            <a:solidFill>
              <a:srgbClr val="DB65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0" name="Google Shape;4430;p65"/>
            <p:cNvSpPr/>
            <p:nvPr/>
          </p:nvSpPr>
          <p:spPr>
            <a:xfrm>
              <a:off x="2969856" y="2063150"/>
              <a:ext cx="158834" cy="155865"/>
            </a:xfrm>
            <a:custGeom>
              <a:avLst/>
              <a:gdLst/>
              <a:ahLst/>
              <a:cxnLst/>
              <a:rect l="l" t="t" r="r" b="b"/>
              <a:pathLst>
                <a:path w="10752" h="10551" extrusionOk="0">
                  <a:moveTo>
                    <a:pt x="5398" y="0"/>
                  </a:moveTo>
                  <a:cubicBezTo>
                    <a:pt x="5342" y="0"/>
                    <a:pt x="5285" y="1"/>
                    <a:pt x="5228" y="3"/>
                  </a:cubicBezTo>
                  <a:cubicBezTo>
                    <a:pt x="2375" y="94"/>
                    <a:pt x="1" y="2468"/>
                    <a:pt x="92" y="5412"/>
                  </a:cubicBezTo>
                  <a:cubicBezTo>
                    <a:pt x="182" y="8300"/>
                    <a:pt x="2576" y="10551"/>
                    <a:pt x="5359" y="10551"/>
                  </a:cubicBezTo>
                  <a:cubicBezTo>
                    <a:pt x="5414" y="10551"/>
                    <a:pt x="5469" y="10550"/>
                    <a:pt x="5525" y="10548"/>
                  </a:cubicBezTo>
                  <a:cubicBezTo>
                    <a:pt x="8469" y="10457"/>
                    <a:pt x="10752" y="8083"/>
                    <a:pt x="10660" y="5138"/>
                  </a:cubicBezTo>
                  <a:cubicBezTo>
                    <a:pt x="10660" y="2251"/>
                    <a:pt x="8268" y="0"/>
                    <a:pt x="5398" y="0"/>
                  </a:cubicBezTo>
                  <a:close/>
                </a:path>
              </a:pathLst>
            </a:custGeom>
            <a:solidFill>
              <a:srgbClr val="D1C7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1" name="Google Shape;4431;p65"/>
            <p:cNvSpPr/>
            <p:nvPr/>
          </p:nvSpPr>
          <p:spPr>
            <a:xfrm>
              <a:off x="2978292" y="2092002"/>
              <a:ext cx="102521" cy="115403"/>
            </a:xfrm>
            <a:custGeom>
              <a:avLst/>
              <a:gdLst/>
              <a:ahLst/>
              <a:cxnLst/>
              <a:rect l="l" t="t" r="r" b="b"/>
              <a:pathLst>
                <a:path w="6940" h="7812" extrusionOk="0">
                  <a:moveTo>
                    <a:pt x="2039" y="1"/>
                  </a:moveTo>
                  <a:cubicBezTo>
                    <a:pt x="1766" y="1"/>
                    <a:pt x="1479" y="140"/>
                    <a:pt x="1233" y="423"/>
                  </a:cubicBezTo>
                  <a:cubicBezTo>
                    <a:pt x="1" y="1953"/>
                    <a:pt x="1" y="4121"/>
                    <a:pt x="845" y="5742"/>
                  </a:cubicBezTo>
                  <a:cubicBezTo>
                    <a:pt x="1324" y="6518"/>
                    <a:pt x="1895" y="7088"/>
                    <a:pt x="2557" y="7362"/>
                  </a:cubicBezTo>
                  <a:cubicBezTo>
                    <a:pt x="2988" y="7664"/>
                    <a:pt x="3636" y="7812"/>
                    <a:pt x="4245" y="7812"/>
                  </a:cubicBezTo>
                  <a:cubicBezTo>
                    <a:pt x="4603" y="7812"/>
                    <a:pt x="4948" y="7761"/>
                    <a:pt x="5228" y="7659"/>
                  </a:cubicBezTo>
                  <a:cubicBezTo>
                    <a:pt x="6939" y="7088"/>
                    <a:pt x="6666" y="5377"/>
                    <a:pt x="5045" y="4897"/>
                  </a:cubicBezTo>
                  <a:cubicBezTo>
                    <a:pt x="3128" y="4327"/>
                    <a:pt x="2945" y="3459"/>
                    <a:pt x="3036" y="1747"/>
                  </a:cubicBezTo>
                  <a:cubicBezTo>
                    <a:pt x="3098" y="594"/>
                    <a:pt x="2600" y="1"/>
                    <a:pt x="2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2" name="Google Shape;4432;p65"/>
            <p:cNvSpPr/>
            <p:nvPr/>
          </p:nvSpPr>
          <p:spPr>
            <a:xfrm>
              <a:off x="2914900" y="2346734"/>
              <a:ext cx="205353" cy="202413"/>
            </a:xfrm>
            <a:custGeom>
              <a:avLst/>
              <a:gdLst/>
              <a:ahLst/>
              <a:cxnLst/>
              <a:rect l="l" t="t" r="r" b="b"/>
              <a:pathLst>
                <a:path w="13901" h="13702" extrusionOk="0">
                  <a:moveTo>
                    <a:pt x="6923" y="1"/>
                  </a:moveTo>
                  <a:cubicBezTo>
                    <a:pt x="6868" y="1"/>
                    <a:pt x="6812" y="1"/>
                    <a:pt x="6757" y="3"/>
                  </a:cubicBezTo>
                  <a:cubicBezTo>
                    <a:pt x="2968" y="117"/>
                    <a:pt x="0" y="3244"/>
                    <a:pt x="115" y="7056"/>
                  </a:cubicBezTo>
                  <a:cubicBezTo>
                    <a:pt x="204" y="10774"/>
                    <a:pt x="3217" y="13701"/>
                    <a:pt x="6932" y="13701"/>
                  </a:cubicBezTo>
                  <a:cubicBezTo>
                    <a:pt x="7003" y="13701"/>
                    <a:pt x="7074" y="13700"/>
                    <a:pt x="7145" y="13698"/>
                  </a:cubicBezTo>
                  <a:cubicBezTo>
                    <a:pt x="10957" y="13607"/>
                    <a:pt x="13901" y="10479"/>
                    <a:pt x="13810" y="6668"/>
                  </a:cubicBezTo>
                  <a:cubicBezTo>
                    <a:pt x="13697" y="3024"/>
                    <a:pt x="10659" y="1"/>
                    <a:pt x="69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3" name="Google Shape;4433;p65"/>
            <p:cNvSpPr/>
            <p:nvPr/>
          </p:nvSpPr>
          <p:spPr>
            <a:xfrm>
              <a:off x="2925020" y="2385159"/>
              <a:ext cx="133204" cy="148833"/>
            </a:xfrm>
            <a:custGeom>
              <a:avLst/>
              <a:gdLst/>
              <a:ahLst/>
              <a:cxnLst/>
              <a:rect l="l" t="t" r="r" b="b"/>
              <a:pathLst>
                <a:path w="9017" h="10075" extrusionOk="0">
                  <a:moveTo>
                    <a:pt x="2633" y="1"/>
                  </a:moveTo>
                  <a:cubicBezTo>
                    <a:pt x="2280" y="1"/>
                    <a:pt x="1909" y="181"/>
                    <a:pt x="1598" y="552"/>
                  </a:cubicBezTo>
                  <a:cubicBezTo>
                    <a:pt x="0" y="2446"/>
                    <a:pt x="0" y="5299"/>
                    <a:pt x="1141" y="7399"/>
                  </a:cubicBezTo>
                  <a:cubicBezTo>
                    <a:pt x="1712" y="8358"/>
                    <a:pt x="2465" y="9111"/>
                    <a:pt x="3310" y="9590"/>
                  </a:cubicBezTo>
                  <a:cubicBezTo>
                    <a:pt x="3853" y="9891"/>
                    <a:pt x="4692" y="10075"/>
                    <a:pt x="5473" y="10075"/>
                  </a:cubicBezTo>
                  <a:cubicBezTo>
                    <a:pt x="5939" y="10075"/>
                    <a:pt x="6384" y="10009"/>
                    <a:pt x="6734" y="9864"/>
                  </a:cubicBezTo>
                  <a:cubicBezTo>
                    <a:pt x="9016" y="9202"/>
                    <a:pt x="8651" y="6920"/>
                    <a:pt x="6551" y="6349"/>
                  </a:cubicBezTo>
                  <a:cubicBezTo>
                    <a:pt x="4086" y="5596"/>
                    <a:pt x="3789" y="4546"/>
                    <a:pt x="3880" y="2263"/>
                  </a:cubicBezTo>
                  <a:cubicBezTo>
                    <a:pt x="4019" y="783"/>
                    <a:pt x="3366" y="1"/>
                    <a:pt x="26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4" name="Google Shape;4434;p65"/>
            <p:cNvSpPr/>
            <p:nvPr/>
          </p:nvSpPr>
          <p:spPr>
            <a:xfrm>
              <a:off x="3460147" y="2401734"/>
              <a:ext cx="167269" cy="440353"/>
            </a:xfrm>
            <a:custGeom>
              <a:avLst/>
              <a:gdLst/>
              <a:ahLst/>
              <a:cxnLst/>
              <a:rect l="l" t="t" r="r" b="b"/>
              <a:pathLst>
                <a:path w="11323" h="29809" extrusionOk="0">
                  <a:moveTo>
                    <a:pt x="3151" y="0"/>
                  </a:moveTo>
                  <a:lnTo>
                    <a:pt x="1" y="753"/>
                  </a:lnTo>
                  <a:cubicBezTo>
                    <a:pt x="1" y="753"/>
                    <a:pt x="1713" y="24446"/>
                    <a:pt x="3607" y="27391"/>
                  </a:cubicBezTo>
                  <a:cubicBezTo>
                    <a:pt x="5055" y="29513"/>
                    <a:pt x="6740" y="29809"/>
                    <a:pt x="7602" y="29809"/>
                  </a:cubicBezTo>
                  <a:cubicBezTo>
                    <a:pt x="7936" y="29809"/>
                    <a:pt x="8147" y="29764"/>
                    <a:pt x="8172" y="29764"/>
                  </a:cubicBezTo>
                  <a:cubicBezTo>
                    <a:pt x="8286" y="29764"/>
                    <a:pt x="10752" y="29194"/>
                    <a:pt x="11231" y="25679"/>
                  </a:cubicBezTo>
                  <a:cubicBezTo>
                    <a:pt x="11322" y="25017"/>
                    <a:pt x="11140" y="23784"/>
                    <a:pt x="10752" y="22072"/>
                  </a:cubicBezTo>
                  <a:cubicBezTo>
                    <a:pt x="8857" y="14745"/>
                    <a:pt x="3151" y="0"/>
                    <a:pt x="3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5" name="Google Shape;4435;p65"/>
            <p:cNvSpPr/>
            <p:nvPr/>
          </p:nvSpPr>
          <p:spPr>
            <a:xfrm>
              <a:off x="3477018" y="2401734"/>
              <a:ext cx="141964" cy="367052"/>
            </a:xfrm>
            <a:custGeom>
              <a:avLst/>
              <a:gdLst/>
              <a:ahLst/>
              <a:cxnLst/>
              <a:rect l="l" t="t" r="r" b="b"/>
              <a:pathLst>
                <a:path w="9610" h="24847" extrusionOk="0">
                  <a:moveTo>
                    <a:pt x="2009" y="0"/>
                  </a:moveTo>
                  <a:lnTo>
                    <a:pt x="0" y="480"/>
                  </a:lnTo>
                  <a:cubicBezTo>
                    <a:pt x="388" y="4383"/>
                    <a:pt x="1621" y="20543"/>
                    <a:pt x="3150" y="22734"/>
                  </a:cubicBezTo>
                  <a:cubicBezTo>
                    <a:pt x="4395" y="24593"/>
                    <a:pt x="5882" y="24847"/>
                    <a:pt x="6600" y="24847"/>
                  </a:cubicBezTo>
                  <a:cubicBezTo>
                    <a:pt x="6869" y="24847"/>
                    <a:pt x="7030" y="24811"/>
                    <a:pt x="7030" y="24811"/>
                  </a:cubicBezTo>
                  <a:cubicBezTo>
                    <a:pt x="7144" y="24811"/>
                    <a:pt x="8856" y="24446"/>
                    <a:pt x="9610" y="22072"/>
                  </a:cubicBezTo>
                  <a:cubicBezTo>
                    <a:pt x="7715" y="14745"/>
                    <a:pt x="2009" y="0"/>
                    <a:pt x="2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6" name="Google Shape;4436;p65"/>
            <p:cNvSpPr/>
            <p:nvPr/>
          </p:nvSpPr>
          <p:spPr>
            <a:xfrm>
              <a:off x="3366072" y="2076682"/>
              <a:ext cx="149055" cy="205692"/>
            </a:xfrm>
            <a:custGeom>
              <a:avLst/>
              <a:gdLst/>
              <a:ahLst/>
              <a:cxnLst/>
              <a:rect l="l" t="t" r="r" b="b"/>
              <a:pathLst>
                <a:path w="10090" h="13924" extrusionOk="0">
                  <a:moveTo>
                    <a:pt x="2752" y="1"/>
                  </a:moveTo>
                  <a:cubicBezTo>
                    <a:pt x="2727" y="1"/>
                    <a:pt x="2700" y="8"/>
                    <a:pt x="2671" y="22"/>
                  </a:cubicBezTo>
                  <a:cubicBezTo>
                    <a:pt x="1804" y="228"/>
                    <a:pt x="1" y="5158"/>
                    <a:pt x="92" y="7737"/>
                  </a:cubicBezTo>
                  <a:lnTo>
                    <a:pt x="92" y="8217"/>
                  </a:lnTo>
                  <a:cubicBezTo>
                    <a:pt x="389" y="10979"/>
                    <a:pt x="1895" y="13535"/>
                    <a:pt x="4383" y="13923"/>
                  </a:cubicBezTo>
                  <a:lnTo>
                    <a:pt x="4954" y="13718"/>
                  </a:lnTo>
                  <a:lnTo>
                    <a:pt x="7328" y="13147"/>
                  </a:lnTo>
                  <a:cubicBezTo>
                    <a:pt x="7328" y="13147"/>
                    <a:pt x="10089" y="11823"/>
                    <a:pt x="9131" y="7646"/>
                  </a:cubicBezTo>
                  <a:cubicBezTo>
                    <a:pt x="8948" y="6870"/>
                    <a:pt x="8651" y="6208"/>
                    <a:pt x="8263" y="5638"/>
                  </a:cubicBezTo>
                  <a:cubicBezTo>
                    <a:pt x="6666" y="2990"/>
                    <a:pt x="3333" y="2031"/>
                    <a:pt x="3036" y="502"/>
                  </a:cubicBezTo>
                  <a:cubicBezTo>
                    <a:pt x="2960" y="195"/>
                    <a:pt x="2883" y="1"/>
                    <a:pt x="2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7" name="Google Shape;4437;p65"/>
            <p:cNvSpPr/>
            <p:nvPr/>
          </p:nvSpPr>
          <p:spPr>
            <a:xfrm>
              <a:off x="3365112" y="2077111"/>
              <a:ext cx="123040" cy="120957"/>
            </a:xfrm>
            <a:custGeom>
              <a:avLst/>
              <a:gdLst/>
              <a:ahLst/>
              <a:cxnLst/>
              <a:rect l="l" t="t" r="r" b="b"/>
              <a:pathLst>
                <a:path w="8329" h="8188" extrusionOk="0">
                  <a:moveTo>
                    <a:pt x="2776" y="0"/>
                  </a:moveTo>
                  <a:cubicBezTo>
                    <a:pt x="1921" y="0"/>
                    <a:pt x="1" y="5186"/>
                    <a:pt x="157" y="7708"/>
                  </a:cubicBezTo>
                  <a:lnTo>
                    <a:pt x="157" y="8188"/>
                  </a:lnTo>
                  <a:cubicBezTo>
                    <a:pt x="340" y="8096"/>
                    <a:pt x="454" y="7982"/>
                    <a:pt x="545" y="7891"/>
                  </a:cubicBezTo>
                  <a:cubicBezTo>
                    <a:pt x="819" y="7708"/>
                    <a:pt x="1024" y="7412"/>
                    <a:pt x="1207" y="7229"/>
                  </a:cubicBezTo>
                  <a:cubicBezTo>
                    <a:pt x="1410" y="7026"/>
                    <a:pt x="1675" y="6911"/>
                    <a:pt x="1919" y="6911"/>
                  </a:cubicBezTo>
                  <a:cubicBezTo>
                    <a:pt x="2005" y="6911"/>
                    <a:pt x="2088" y="6926"/>
                    <a:pt x="2166" y="6955"/>
                  </a:cubicBezTo>
                  <a:cubicBezTo>
                    <a:pt x="2348" y="7138"/>
                    <a:pt x="2531" y="7412"/>
                    <a:pt x="2828" y="7526"/>
                  </a:cubicBezTo>
                  <a:cubicBezTo>
                    <a:pt x="2930" y="7603"/>
                    <a:pt x="3049" y="7637"/>
                    <a:pt x="3174" y="7637"/>
                  </a:cubicBezTo>
                  <a:cubicBezTo>
                    <a:pt x="3492" y="7637"/>
                    <a:pt x="3847" y="7417"/>
                    <a:pt x="4060" y="7138"/>
                  </a:cubicBezTo>
                  <a:cubicBezTo>
                    <a:pt x="4448" y="6750"/>
                    <a:pt x="4722" y="6179"/>
                    <a:pt x="5201" y="6088"/>
                  </a:cubicBezTo>
                  <a:cubicBezTo>
                    <a:pt x="5275" y="6070"/>
                    <a:pt x="5352" y="6063"/>
                    <a:pt x="5431" y="6063"/>
                  </a:cubicBezTo>
                  <a:cubicBezTo>
                    <a:pt x="5765" y="6063"/>
                    <a:pt x="6137" y="6197"/>
                    <a:pt x="6525" y="6270"/>
                  </a:cubicBezTo>
                  <a:cubicBezTo>
                    <a:pt x="6661" y="6329"/>
                    <a:pt x="6804" y="6354"/>
                    <a:pt x="6949" y="6354"/>
                  </a:cubicBezTo>
                  <a:cubicBezTo>
                    <a:pt x="7313" y="6354"/>
                    <a:pt x="7685" y="6193"/>
                    <a:pt x="7963" y="5997"/>
                  </a:cubicBezTo>
                  <a:cubicBezTo>
                    <a:pt x="8146" y="5905"/>
                    <a:pt x="8237" y="5700"/>
                    <a:pt x="8328" y="5609"/>
                  </a:cubicBezTo>
                  <a:cubicBezTo>
                    <a:pt x="6731" y="2961"/>
                    <a:pt x="3489" y="2002"/>
                    <a:pt x="3101" y="473"/>
                  </a:cubicBezTo>
                  <a:cubicBezTo>
                    <a:pt x="3033" y="146"/>
                    <a:pt x="2919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8" name="Google Shape;4438;p65"/>
            <p:cNvSpPr/>
            <p:nvPr/>
          </p:nvSpPr>
          <p:spPr>
            <a:xfrm>
              <a:off x="3367313" y="2080051"/>
              <a:ext cx="81721" cy="202324"/>
            </a:xfrm>
            <a:custGeom>
              <a:avLst/>
              <a:gdLst/>
              <a:ahLst/>
              <a:cxnLst/>
              <a:rect l="l" t="t" r="r" b="b"/>
              <a:pathLst>
                <a:path w="5532" h="13696" extrusionOk="0">
                  <a:moveTo>
                    <a:pt x="2199" y="1"/>
                  </a:moveTo>
                  <a:cubicBezTo>
                    <a:pt x="1372" y="1002"/>
                    <a:pt x="130" y="4576"/>
                    <a:pt x="16" y="6884"/>
                  </a:cubicBezTo>
                  <a:lnTo>
                    <a:pt x="16" y="6884"/>
                  </a:lnTo>
                  <a:cubicBezTo>
                    <a:pt x="155" y="4534"/>
                    <a:pt x="1406" y="961"/>
                    <a:pt x="2199" y="1"/>
                  </a:cubicBezTo>
                  <a:close/>
                  <a:moveTo>
                    <a:pt x="16" y="6884"/>
                  </a:moveTo>
                  <a:lnTo>
                    <a:pt x="16" y="6884"/>
                  </a:lnTo>
                  <a:cubicBezTo>
                    <a:pt x="3" y="7104"/>
                    <a:pt x="0" y="7314"/>
                    <a:pt x="8" y="7509"/>
                  </a:cubicBezTo>
                  <a:lnTo>
                    <a:pt x="8" y="7213"/>
                  </a:lnTo>
                  <a:cubicBezTo>
                    <a:pt x="8" y="7106"/>
                    <a:pt x="11" y="6997"/>
                    <a:pt x="16" y="6884"/>
                  </a:cubicBezTo>
                  <a:close/>
                  <a:moveTo>
                    <a:pt x="1720" y="6756"/>
                  </a:moveTo>
                  <a:cubicBezTo>
                    <a:pt x="1537" y="6756"/>
                    <a:pt x="1241" y="6847"/>
                    <a:pt x="1058" y="7030"/>
                  </a:cubicBezTo>
                  <a:cubicBezTo>
                    <a:pt x="875" y="7213"/>
                    <a:pt x="670" y="7509"/>
                    <a:pt x="396" y="7692"/>
                  </a:cubicBezTo>
                  <a:cubicBezTo>
                    <a:pt x="305" y="7783"/>
                    <a:pt x="191" y="7897"/>
                    <a:pt x="8" y="7989"/>
                  </a:cubicBezTo>
                  <a:cubicBezTo>
                    <a:pt x="305" y="10751"/>
                    <a:pt x="1811" y="13307"/>
                    <a:pt x="4299" y="13695"/>
                  </a:cubicBezTo>
                  <a:lnTo>
                    <a:pt x="4870" y="13490"/>
                  </a:lnTo>
                  <a:lnTo>
                    <a:pt x="5532" y="13124"/>
                  </a:lnTo>
                  <a:cubicBezTo>
                    <a:pt x="5532" y="13124"/>
                    <a:pt x="2861" y="10066"/>
                    <a:pt x="2108" y="6847"/>
                  </a:cubicBezTo>
                  <a:cubicBezTo>
                    <a:pt x="2108" y="6847"/>
                    <a:pt x="2017" y="6847"/>
                    <a:pt x="2017" y="67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9" name="Google Shape;4439;p65"/>
            <p:cNvSpPr/>
            <p:nvPr/>
          </p:nvSpPr>
          <p:spPr>
            <a:xfrm>
              <a:off x="3366072" y="2077007"/>
              <a:ext cx="39472" cy="121061"/>
            </a:xfrm>
            <a:custGeom>
              <a:avLst/>
              <a:gdLst/>
              <a:ahLst/>
              <a:cxnLst/>
              <a:rect l="l" t="t" r="r" b="b"/>
              <a:pathLst>
                <a:path w="2672" h="8195" extrusionOk="0">
                  <a:moveTo>
                    <a:pt x="2671" y="0"/>
                  </a:moveTo>
                  <a:cubicBezTo>
                    <a:pt x="2557" y="0"/>
                    <a:pt x="2466" y="115"/>
                    <a:pt x="2283" y="206"/>
                  </a:cubicBezTo>
                  <a:cubicBezTo>
                    <a:pt x="1416" y="1256"/>
                    <a:pt x="1" y="5433"/>
                    <a:pt x="92" y="7715"/>
                  </a:cubicBezTo>
                  <a:lnTo>
                    <a:pt x="92" y="7898"/>
                  </a:lnTo>
                  <a:lnTo>
                    <a:pt x="92" y="8195"/>
                  </a:lnTo>
                  <a:cubicBezTo>
                    <a:pt x="275" y="8103"/>
                    <a:pt x="389" y="7989"/>
                    <a:pt x="480" y="7898"/>
                  </a:cubicBezTo>
                  <a:cubicBezTo>
                    <a:pt x="754" y="7715"/>
                    <a:pt x="959" y="7419"/>
                    <a:pt x="1142" y="7236"/>
                  </a:cubicBezTo>
                  <a:cubicBezTo>
                    <a:pt x="1325" y="7053"/>
                    <a:pt x="1621" y="6962"/>
                    <a:pt x="1804" y="6962"/>
                  </a:cubicBezTo>
                  <a:lnTo>
                    <a:pt x="2101" y="6962"/>
                  </a:lnTo>
                  <a:cubicBezTo>
                    <a:pt x="2101" y="7053"/>
                    <a:pt x="2192" y="7053"/>
                    <a:pt x="2192" y="7053"/>
                  </a:cubicBezTo>
                  <a:cubicBezTo>
                    <a:pt x="2192" y="6962"/>
                    <a:pt x="2101" y="6757"/>
                    <a:pt x="2101" y="6665"/>
                  </a:cubicBezTo>
                  <a:cubicBezTo>
                    <a:pt x="1416" y="2762"/>
                    <a:pt x="2671" y="0"/>
                    <a:pt x="2671" y="0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0" name="Google Shape;4440;p65"/>
            <p:cNvSpPr/>
            <p:nvPr/>
          </p:nvSpPr>
          <p:spPr>
            <a:xfrm>
              <a:off x="3426435" y="2267669"/>
              <a:ext cx="84307" cy="149586"/>
            </a:xfrm>
            <a:custGeom>
              <a:avLst/>
              <a:gdLst/>
              <a:ahLst/>
              <a:cxnLst/>
              <a:rect l="l" t="t" r="r" b="b"/>
              <a:pathLst>
                <a:path w="5707" h="10126" extrusionOk="0">
                  <a:moveTo>
                    <a:pt x="3480" y="1"/>
                  </a:moveTo>
                  <a:cubicBezTo>
                    <a:pt x="3432" y="1"/>
                    <a:pt x="3382" y="12"/>
                    <a:pt x="3333" y="36"/>
                  </a:cubicBezTo>
                  <a:lnTo>
                    <a:pt x="297" y="698"/>
                  </a:lnTo>
                  <a:cubicBezTo>
                    <a:pt x="92" y="698"/>
                    <a:pt x="0" y="904"/>
                    <a:pt x="0" y="1086"/>
                  </a:cubicBezTo>
                  <a:cubicBezTo>
                    <a:pt x="92" y="1178"/>
                    <a:pt x="183" y="1269"/>
                    <a:pt x="388" y="1269"/>
                  </a:cubicBezTo>
                  <a:cubicBezTo>
                    <a:pt x="571" y="2410"/>
                    <a:pt x="1050" y="6131"/>
                    <a:pt x="1324" y="7067"/>
                  </a:cubicBezTo>
                  <a:cubicBezTo>
                    <a:pt x="1530" y="7843"/>
                    <a:pt x="1895" y="8984"/>
                    <a:pt x="2192" y="9555"/>
                  </a:cubicBezTo>
                  <a:cubicBezTo>
                    <a:pt x="2100" y="9646"/>
                    <a:pt x="2009" y="9737"/>
                    <a:pt x="2009" y="9828"/>
                  </a:cubicBezTo>
                  <a:cubicBezTo>
                    <a:pt x="2100" y="10034"/>
                    <a:pt x="2192" y="10125"/>
                    <a:pt x="2374" y="10125"/>
                  </a:cubicBezTo>
                  <a:lnTo>
                    <a:pt x="5433" y="9463"/>
                  </a:lnTo>
                  <a:cubicBezTo>
                    <a:pt x="5615" y="9349"/>
                    <a:pt x="5707" y="9258"/>
                    <a:pt x="5707" y="9075"/>
                  </a:cubicBezTo>
                  <a:cubicBezTo>
                    <a:pt x="5707" y="8893"/>
                    <a:pt x="5524" y="8778"/>
                    <a:pt x="5433" y="8778"/>
                  </a:cubicBezTo>
                  <a:cubicBezTo>
                    <a:pt x="5433" y="8208"/>
                    <a:pt x="5319" y="6975"/>
                    <a:pt x="5136" y="6131"/>
                  </a:cubicBezTo>
                  <a:cubicBezTo>
                    <a:pt x="4953" y="5263"/>
                    <a:pt x="3903" y="1748"/>
                    <a:pt x="3515" y="607"/>
                  </a:cubicBezTo>
                  <a:cubicBezTo>
                    <a:pt x="3721" y="516"/>
                    <a:pt x="3812" y="424"/>
                    <a:pt x="3721" y="219"/>
                  </a:cubicBezTo>
                  <a:cubicBezTo>
                    <a:pt x="3721" y="85"/>
                    <a:pt x="3611" y="1"/>
                    <a:pt x="3480" y="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1" name="Google Shape;4441;p65"/>
            <p:cNvSpPr/>
            <p:nvPr/>
          </p:nvSpPr>
          <p:spPr>
            <a:xfrm>
              <a:off x="3426435" y="2267669"/>
              <a:ext cx="84307" cy="149586"/>
            </a:xfrm>
            <a:custGeom>
              <a:avLst/>
              <a:gdLst/>
              <a:ahLst/>
              <a:cxnLst/>
              <a:rect l="l" t="t" r="r" b="b"/>
              <a:pathLst>
                <a:path w="5707" h="10126" extrusionOk="0">
                  <a:moveTo>
                    <a:pt x="3480" y="1"/>
                  </a:moveTo>
                  <a:cubicBezTo>
                    <a:pt x="3432" y="1"/>
                    <a:pt x="3382" y="12"/>
                    <a:pt x="3333" y="36"/>
                  </a:cubicBezTo>
                  <a:lnTo>
                    <a:pt x="297" y="698"/>
                  </a:lnTo>
                  <a:cubicBezTo>
                    <a:pt x="92" y="698"/>
                    <a:pt x="0" y="904"/>
                    <a:pt x="0" y="1086"/>
                  </a:cubicBezTo>
                  <a:cubicBezTo>
                    <a:pt x="92" y="1269"/>
                    <a:pt x="183" y="1269"/>
                    <a:pt x="388" y="1269"/>
                  </a:cubicBezTo>
                  <a:cubicBezTo>
                    <a:pt x="571" y="2410"/>
                    <a:pt x="1050" y="6131"/>
                    <a:pt x="1324" y="7067"/>
                  </a:cubicBezTo>
                  <a:cubicBezTo>
                    <a:pt x="1530" y="7843"/>
                    <a:pt x="1895" y="8984"/>
                    <a:pt x="2192" y="9555"/>
                  </a:cubicBezTo>
                  <a:cubicBezTo>
                    <a:pt x="2100" y="9646"/>
                    <a:pt x="2009" y="9737"/>
                    <a:pt x="2009" y="9828"/>
                  </a:cubicBezTo>
                  <a:cubicBezTo>
                    <a:pt x="2100" y="10034"/>
                    <a:pt x="2192" y="10125"/>
                    <a:pt x="2374" y="10125"/>
                  </a:cubicBezTo>
                  <a:lnTo>
                    <a:pt x="5433" y="9463"/>
                  </a:lnTo>
                  <a:cubicBezTo>
                    <a:pt x="5615" y="9349"/>
                    <a:pt x="5707" y="9258"/>
                    <a:pt x="5707" y="9075"/>
                  </a:cubicBezTo>
                  <a:cubicBezTo>
                    <a:pt x="5707" y="8893"/>
                    <a:pt x="5524" y="8778"/>
                    <a:pt x="5433" y="8778"/>
                  </a:cubicBezTo>
                  <a:cubicBezTo>
                    <a:pt x="5433" y="8208"/>
                    <a:pt x="5319" y="6975"/>
                    <a:pt x="5136" y="6131"/>
                  </a:cubicBezTo>
                  <a:cubicBezTo>
                    <a:pt x="4953" y="5263"/>
                    <a:pt x="3903" y="1657"/>
                    <a:pt x="3515" y="607"/>
                  </a:cubicBezTo>
                  <a:cubicBezTo>
                    <a:pt x="3721" y="516"/>
                    <a:pt x="3812" y="424"/>
                    <a:pt x="3721" y="219"/>
                  </a:cubicBezTo>
                  <a:cubicBezTo>
                    <a:pt x="3721" y="85"/>
                    <a:pt x="3611" y="1"/>
                    <a:pt x="34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2" name="Google Shape;4442;p65"/>
            <p:cNvSpPr/>
            <p:nvPr/>
          </p:nvSpPr>
          <p:spPr>
            <a:xfrm>
              <a:off x="3444636" y="2267669"/>
              <a:ext cx="66107" cy="145199"/>
            </a:xfrm>
            <a:custGeom>
              <a:avLst/>
              <a:gdLst/>
              <a:ahLst/>
              <a:cxnLst/>
              <a:rect l="l" t="t" r="r" b="b"/>
              <a:pathLst>
                <a:path w="4475" h="9829" extrusionOk="0">
                  <a:moveTo>
                    <a:pt x="2248" y="1"/>
                  </a:moveTo>
                  <a:cubicBezTo>
                    <a:pt x="2200" y="1"/>
                    <a:pt x="2150" y="12"/>
                    <a:pt x="2101" y="36"/>
                  </a:cubicBezTo>
                  <a:lnTo>
                    <a:pt x="298" y="424"/>
                  </a:lnTo>
                  <a:cubicBezTo>
                    <a:pt x="92" y="516"/>
                    <a:pt x="1" y="607"/>
                    <a:pt x="1" y="790"/>
                  </a:cubicBezTo>
                  <a:cubicBezTo>
                    <a:pt x="92" y="995"/>
                    <a:pt x="206" y="1086"/>
                    <a:pt x="298" y="1086"/>
                  </a:cubicBezTo>
                  <a:cubicBezTo>
                    <a:pt x="480" y="2228"/>
                    <a:pt x="1051" y="5834"/>
                    <a:pt x="1234" y="6793"/>
                  </a:cubicBezTo>
                  <a:cubicBezTo>
                    <a:pt x="1439" y="7637"/>
                    <a:pt x="1918" y="8778"/>
                    <a:pt x="2192" y="9258"/>
                  </a:cubicBezTo>
                  <a:cubicBezTo>
                    <a:pt x="2010" y="9349"/>
                    <a:pt x="2010" y="9463"/>
                    <a:pt x="2010" y="9646"/>
                  </a:cubicBezTo>
                  <a:cubicBezTo>
                    <a:pt x="2010" y="9737"/>
                    <a:pt x="2192" y="9828"/>
                    <a:pt x="2375" y="9828"/>
                  </a:cubicBezTo>
                  <a:lnTo>
                    <a:pt x="4201" y="9463"/>
                  </a:lnTo>
                  <a:cubicBezTo>
                    <a:pt x="4383" y="9349"/>
                    <a:pt x="4475" y="9258"/>
                    <a:pt x="4475" y="9075"/>
                  </a:cubicBezTo>
                  <a:cubicBezTo>
                    <a:pt x="4475" y="8893"/>
                    <a:pt x="4292" y="8778"/>
                    <a:pt x="4201" y="8778"/>
                  </a:cubicBezTo>
                  <a:cubicBezTo>
                    <a:pt x="4201" y="8208"/>
                    <a:pt x="4087" y="6975"/>
                    <a:pt x="3904" y="6131"/>
                  </a:cubicBezTo>
                  <a:cubicBezTo>
                    <a:pt x="3721" y="5263"/>
                    <a:pt x="2671" y="1657"/>
                    <a:pt x="2283" y="607"/>
                  </a:cubicBezTo>
                  <a:cubicBezTo>
                    <a:pt x="2489" y="516"/>
                    <a:pt x="2580" y="424"/>
                    <a:pt x="2489" y="219"/>
                  </a:cubicBezTo>
                  <a:cubicBezTo>
                    <a:pt x="2489" y="85"/>
                    <a:pt x="2379" y="1"/>
                    <a:pt x="2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443" name="Google Shape;4443;p65"/>
          <p:cNvSpPr/>
          <p:nvPr/>
        </p:nvSpPr>
        <p:spPr>
          <a:xfrm>
            <a:off x="3425248" y="2522062"/>
            <a:ext cx="3624" cy="7663"/>
          </a:xfrm>
          <a:custGeom>
            <a:avLst/>
            <a:gdLst/>
            <a:ahLst/>
            <a:cxnLst/>
            <a:rect l="l" t="t" r="r" b="b"/>
            <a:pathLst>
              <a:path w="184" h="389" extrusionOk="0">
                <a:moveTo>
                  <a:pt x="183" y="1"/>
                </a:moveTo>
                <a:lnTo>
                  <a:pt x="183" y="1"/>
                </a:lnTo>
                <a:cubicBezTo>
                  <a:pt x="183" y="115"/>
                  <a:pt x="92" y="297"/>
                  <a:pt x="1" y="389"/>
                </a:cubicBezTo>
                <a:lnTo>
                  <a:pt x="1" y="389"/>
                </a:lnTo>
                <a:cubicBezTo>
                  <a:pt x="92" y="297"/>
                  <a:pt x="183" y="115"/>
                  <a:pt x="183" y="1"/>
                </a:cubicBezTo>
                <a:close/>
              </a:path>
            </a:pathLst>
          </a:custGeom>
          <a:solidFill>
            <a:srgbClr val="DEDED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44" name="Google Shape;4444;p65"/>
          <p:cNvSpPr/>
          <p:nvPr/>
        </p:nvSpPr>
        <p:spPr>
          <a:xfrm>
            <a:off x="3396925" y="2701899"/>
            <a:ext cx="2265" cy="7663"/>
          </a:xfrm>
          <a:custGeom>
            <a:avLst/>
            <a:gdLst/>
            <a:ahLst/>
            <a:cxnLst/>
            <a:rect l="l" t="t" r="r" b="b"/>
            <a:pathLst>
              <a:path w="115" h="389" extrusionOk="0">
                <a:moveTo>
                  <a:pt x="1" y="1"/>
                </a:moveTo>
                <a:lnTo>
                  <a:pt x="1" y="1"/>
                </a:lnTo>
                <a:cubicBezTo>
                  <a:pt x="1" y="115"/>
                  <a:pt x="115" y="297"/>
                  <a:pt x="115" y="389"/>
                </a:cubicBezTo>
                <a:lnTo>
                  <a:pt x="115" y="389"/>
                </a:lnTo>
                <a:cubicBezTo>
                  <a:pt x="115" y="297"/>
                  <a:pt x="1" y="115"/>
                  <a:pt x="1" y="1"/>
                </a:cubicBezTo>
                <a:close/>
              </a:path>
            </a:pathLst>
          </a:custGeom>
          <a:solidFill>
            <a:srgbClr val="DEDED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445" name="Google Shape;4445;p65"/>
          <p:cNvGrpSpPr/>
          <p:nvPr/>
        </p:nvGrpSpPr>
        <p:grpSpPr>
          <a:xfrm>
            <a:off x="3320497" y="2366275"/>
            <a:ext cx="570987" cy="1079716"/>
            <a:chOff x="2393926" y="1774706"/>
            <a:chExt cx="428240" cy="809787"/>
          </a:xfrm>
        </p:grpSpPr>
        <p:sp>
          <p:nvSpPr>
            <p:cNvPr id="4446" name="Google Shape;4446;p65"/>
            <p:cNvSpPr/>
            <p:nvPr/>
          </p:nvSpPr>
          <p:spPr>
            <a:xfrm>
              <a:off x="2587808" y="2238861"/>
              <a:ext cx="47567" cy="345632"/>
            </a:xfrm>
            <a:custGeom>
              <a:avLst/>
              <a:gdLst/>
              <a:ahLst/>
              <a:cxnLst/>
              <a:rect l="l" t="t" r="r" b="b"/>
              <a:pathLst>
                <a:path w="3220" h="23397" extrusionOk="0">
                  <a:moveTo>
                    <a:pt x="1" y="1"/>
                  </a:moveTo>
                  <a:lnTo>
                    <a:pt x="1" y="21685"/>
                  </a:lnTo>
                  <a:cubicBezTo>
                    <a:pt x="1" y="22620"/>
                    <a:pt x="663" y="23397"/>
                    <a:pt x="1599" y="23397"/>
                  </a:cubicBezTo>
                  <a:cubicBezTo>
                    <a:pt x="1804" y="23397"/>
                    <a:pt x="1987" y="23282"/>
                    <a:pt x="2169" y="23191"/>
                  </a:cubicBezTo>
                  <a:cubicBezTo>
                    <a:pt x="2854" y="23008"/>
                    <a:pt x="3219" y="22347"/>
                    <a:pt x="3219" y="21685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D1C7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7" name="Google Shape;4447;p65"/>
            <p:cNvSpPr/>
            <p:nvPr/>
          </p:nvSpPr>
          <p:spPr>
            <a:xfrm>
              <a:off x="2606024" y="2238861"/>
              <a:ext cx="29353" cy="342604"/>
            </a:xfrm>
            <a:custGeom>
              <a:avLst/>
              <a:gdLst/>
              <a:ahLst/>
              <a:cxnLst/>
              <a:rect l="l" t="t" r="r" b="b"/>
              <a:pathLst>
                <a:path w="1987" h="23192" extrusionOk="0">
                  <a:moveTo>
                    <a:pt x="0" y="1"/>
                  </a:moveTo>
                  <a:lnTo>
                    <a:pt x="0" y="21685"/>
                  </a:lnTo>
                  <a:cubicBezTo>
                    <a:pt x="0" y="22438"/>
                    <a:pt x="366" y="23008"/>
                    <a:pt x="936" y="23191"/>
                  </a:cubicBezTo>
                  <a:cubicBezTo>
                    <a:pt x="1621" y="23008"/>
                    <a:pt x="1986" y="22347"/>
                    <a:pt x="1986" y="21685"/>
                  </a:cubicBezTo>
                  <a:lnTo>
                    <a:pt x="19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8" name="Google Shape;4448;p65"/>
            <p:cNvSpPr/>
            <p:nvPr/>
          </p:nvSpPr>
          <p:spPr>
            <a:xfrm>
              <a:off x="2393926" y="1774706"/>
              <a:ext cx="428240" cy="482366"/>
            </a:xfrm>
            <a:custGeom>
              <a:avLst/>
              <a:gdLst/>
              <a:ahLst/>
              <a:cxnLst/>
              <a:rect l="l" t="t" r="r" b="b"/>
              <a:pathLst>
                <a:path w="28989" h="32653" extrusionOk="0">
                  <a:moveTo>
                    <a:pt x="14723" y="3162"/>
                  </a:moveTo>
                  <a:cubicBezTo>
                    <a:pt x="20908" y="3162"/>
                    <a:pt x="25861" y="8115"/>
                    <a:pt x="25861" y="14301"/>
                  </a:cubicBezTo>
                  <a:cubicBezTo>
                    <a:pt x="25861" y="20463"/>
                    <a:pt x="20908" y="25417"/>
                    <a:pt x="14723" y="25417"/>
                  </a:cubicBezTo>
                  <a:cubicBezTo>
                    <a:pt x="8560" y="25417"/>
                    <a:pt x="3515" y="20463"/>
                    <a:pt x="3515" y="14301"/>
                  </a:cubicBezTo>
                  <a:cubicBezTo>
                    <a:pt x="3515" y="8115"/>
                    <a:pt x="8560" y="3162"/>
                    <a:pt x="14723" y="3162"/>
                  </a:cubicBezTo>
                  <a:close/>
                  <a:moveTo>
                    <a:pt x="14708" y="0"/>
                  </a:moveTo>
                  <a:cubicBezTo>
                    <a:pt x="14373" y="0"/>
                    <a:pt x="14035" y="12"/>
                    <a:pt x="13695" y="35"/>
                  </a:cubicBezTo>
                  <a:cubicBezTo>
                    <a:pt x="6642" y="491"/>
                    <a:pt x="936" y="6198"/>
                    <a:pt x="457" y="13342"/>
                  </a:cubicBezTo>
                  <a:cubicBezTo>
                    <a:pt x="0" y="20578"/>
                    <a:pt x="4839" y="26740"/>
                    <a:pt x="11596" y="28270"/>
                  </a:cubicBezTo>
                  <a:cubicBezTo>
                    <a:pt x="12257" y="28452"/>
                    <a:pt x="12737" y="29023"/>
                    <a:pt x="12737" y="29799"/>
                  </a:cubicBezTo>
                  <a:lnTo>
                    <a:pt x="12737" y="32082"/>
                  </a:lnTo>
                  <a:cubicBezTo>
                    <a:pt x="12737" y="32355"/>
                    <a:pt x="13011" y="32652"/>
                    <a:pt x="13307" y="32652"/>
                  </a:cubicBezTo>
                  <a:lnTo>
                    <a:pt x="16161" y="32652"/>
                  </a:lnTo>
                  <a:cubicBezTo>
                    <a:pt x="16435" y="32652"/>
                    <a:pt x="16731" y="32355"/>
                    <a:pt x="16731" y="32082"/>
                  </a:cubicBezTo>
                  <a:lnTo>
                    <a:pt x="16731" y="29799"/>
                  </a:lnTo>
                  <a:cubicBezTo>
                    <a:pt x="16731" y="29023"/>
                    <a:pt x="17211" y="28452"/>
                    <a:pt x="17872" y="28270"/>
                  </a:cubicBezTo>
                  <a:cubicBezTo>
                    <a:pt x="24241" y="26855"/>
                    <a:pt x="28988" y="21148"/>
                    <a:pt x="28988" y="14301"/>
                  </a:cubicBezTo>
                  <a:cubicBezTo>
                    <a:pt x="28988" y="6352"/>
                    <a:pt x="22603" y="0"/>
                    <a:pt x="14708" y="0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9" name="Google Shape;4449;p65"/>
            <p:cNvSpPr/>
            <p:nvPr/>
          </p:nvSpPr>
          <p:spPr>
            <a:xfrm>
              <a:off x="2445853" y="1821404"/>
              <a:ext cx="165570" cy="328777"/>
            </a:xfrm>
            <a:custGeom>
              <a:avLst/>
              <a:gdLst/>
              <a:ahLst/>
              <a:cxnLst/>
              <a:rect l="l" t="t" r="r" b="b"/>
              <a:pathLst>
                <a:path w="11208" h="22256" extrusionOk="0">
                  <a:moveTo>
                    <a:pt x="5410" y="20635"/>
                  </a:moveTo>
                  <a:lnTo>
                    <a:pt x="5410" y="20635"/>
                  </a:lnTo>
                  <a:cubicBezTo>
                    <a:pt x="7122" y="21685"/>
                    <a:pt x="9131" y="22256"/>
                    <a:pt x="11208" y="22256"/>
                  </a:cubicBezTo>
                  <a:lnTo>
                    <a:pt x="11208" y="22256"/>
                  </a:lnTo>
                  <a:lnTo>
                    <a:pt x="11208" y="22256"/>
                  </a:lnTo>
                  <a:cubicBezTo>
                    <a:pt x="9131" y="22256"/>
                    <a:pt x="7122" y="21685"/>
                    <a:pt x="5410" y="20635"/>
                  </a:cubicBezTo>
                  <a:close/>
                  <a:moveTo>
                    <a:pt x="480" y="14267"/>
                  </a:moveTo>
                  <a:lnTo>
                    <a:pt x="480" y="14267"/>
                  </a:lnTo>
                  <a:cubicBezTo>
                    <a:pt x="1233" y="16846"/>
                    <a:pt x="2854" y="19014"/>
                    <a:pt x="5045" y="20452"/>
                  </a:cubicBezTo>
                  <a:lnTo>
                    <a:pt x="5045" y="20452"/>
                  </a:lnTo>
                  <a:cubicBezTo>
                    <a:pt x="2854" y="19014"/>
                    <a:pt x="1233" y="16846"/>
                    <a:pt x="480" y="14267"/>
                  </a:cubicBezTo>
                  <a:close/>
                  <a:moveTo>
                    <a:pt x="1804" y="5137"/>
                  </a:moveTo>
                  <a:lnTo>
                    <a:pt x="1804" y="5137"/>
                  </a:lnTo>
                  <a:cubicBezTo>
                    <a:pt x="662" y="6849"/>
                    <a:pt x="0" y="8948"/>
                    <a:pt x="0" y="11140"/>
                  </a:cubicBezTo>
                  <a:cubicBezTo>
                    <a:pt x="0" y="12076"/>
                    <a:pt x="183" y="13034"/>
                    <a:pt x="366" y="13879"/>
                  </a:cubicBezTo>
                  <a:lnTo>
                    <a:pt x="366" y="13879"/>
                  </a:lnTo>
                  <a:cubicBezTo>
                    <a:pt x="183" y="13034"/>
                    <a:pt x="0" y="12076"/>
                    <a:pt x="0" y="11140"/>
                  </a:cubicBezTo>
                  <a:cubicBezTo>
                    <a:pt x="0" y="8948"/>
                    <a:pt x="662" y="6849"/>
                    <a:pt x="1804" y="5137"/>
                  </a:cubicBezTo>
                  <a:close/>
                  <a:moveTo>
                    <a:pt x="5045" y="1804"/>
                  </a:moveTo>
                  <a:cubicBezTo>
                    <a:pt x="3904" y="2580"/>
                    <a:pt x="2854" y="3607"/>
                    <a:pt x="1986" y="4749"/>
                  </a:cubicBezTo>
                  <a:lnTo>
                    <a:pt x="1986" y="4749"/>
                  </a:lnTo>
                  <a:cubicBezTo>
                    <a:pt x="2854" y="3607"/>
                    <a:pt x="3904" y="2580"/>
                    <a:pt x="5045" y="1804"/>
                  </a:cubicBezTo>
                  <a:lnTo>
                    <a:pt x="5045" y="1804"/>
                  </a:lnTo>
                  <a:close/>
                  <a:moveTo>
                    <a:pt x="11208" y="1"/>
                  </a:moveTo>
                  <a:cubicBezTo>
                    <a:pt x="9131" y="1"/>
                    <a:pt x="7122" y="572"/>
                    <a:pt x="5410" y="1622"/>
                  </a:cubicBezTo>
                  <a:lnTo>
                    <a:pt x="5410" y="1622"/>
                  </a:lnTo>
                  <a:cubicBezTo>
                    <a:pt x="7122" y="572"/>
                    <a:pt x="9131" y="1"/>
                    <a:pt x="11208" y="1"/>
                  </a:cubicBez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0" name="Google Shape;4450;p65"/>
            <p:cNvSpPr/>
            <p:nvPr/>
          </p:nvSpPr>
          <p:spPr>
            <a:xfrm>
              <a:off x="2520369" y="1845351"/>
              <a:ext cx="5407" cy="280884"/>
            </a:xfrm>
            <a:custGeom>
              <a:avLst/>
              <a:gdLst/>
              <a:ahLst/>
              <a:cxnLst/>
              <a:rect l="l" t="t" r="r" b="b"/>
              <a:pathLst>
                <a:path w="366" h="19014" extrusionOk="0">
                  <a:moveTo>
                    <a:pt x="1" y="18831"/>
                  </a:moveTo>
                  <a:lnTo>
                    <a:pt x="1" y="18831"/>
                  </a:lnTo>
                  <a:cubicBezTo>
                    <a:pt x="92" y="18923"/>
                    <a:pt x="275" y="19014"/>
                    <a:pt x="366" y="19014"/>
                  </a:cubicBezTo>
                  <a:lnTo>
                    <a:pt x="366" y="19014"/>
                  </a:lnTo>
                  <a:cubicBezTo>
                    <a:pt x="275" y="19014"/>
                    <a:pt x="92" y="18923"/>
                    <a:pt x="1" y="18831"/>
                  </a:cubicBezTo>
                  <a:close/>
                  <a:moveTo>
                    <a:pt x="366" y="1"/>
                  </a:moveTo>
                  <a:cubicBezTo>
                    <a:pt x="275" y="1"/>
                    <a:pt x="92" y="92"/>
                    <a:pt x="1" y="183"/>
                  </a:cubicBezTo>
                  <a:lnTo>
                    <a:pt x="1" y="183"/>
                  </a:lnTo>
                  <a:cubicBezTo>
                    <a:pt x="92" y="92"/>
                    <a:pt x="275" y="1"/>
                    <a:pt x="366" y="1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1" name="Google Shape;4451;p65"/>
            <p:cNvSpPr/>
            <p:nvPr/>
          </p:nvSpPr>
          <p:spPr>
            <a:xfrm>
              <a:off x="2611416" y="2150178"/>
              <a:ext cx="1699" cy="15"/>
            </a:xfrm>
            <a:custGeom>
              <a:avLst/>
              <a:gdLst/>
              <a:ahLst/>
              <a:cxnLst/>
              <a:rect l="l" t="t" r="r" b="b"/>
              <a:pathLst>
                <a:path w="115" h="1" extrusionOk="0">
                  <a:moveTo>
                    <a:pt x="115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DF6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2" name="Google Shape;4452;p65"/>
            <p:cNvSpPr/>
            <p:nvPr/>
          </p:nvSpPr>
          <p:spPr>
            <a:xfrm>
              <a:off x="2428997" y="1803203"/>
              <a:ext cx="365176" cy="365191"/>
            </a:xfrm>
            <a:custGeom>
              <a:avLst/>
              <a:gdLst/>
              <a:ahLst/>
              <a:cxnLst/>
              <a:rect l="l" t="t" r="r" b="b"/>
              <a:pathLst>
                <a:path w="24720" h="24721" extrusionOk="0">
                  <a:moveTo>
                    <a:pt x="12349" y="1233"/>
                  </a:moveTo>
                  <a:cubicBezTo>
                    <a:pt x="18534" y="1233"/>
                    <a:pt x="23487" y="6186"/>
                    <a:pt x="23487" y="12372"/>
                  </a:cubicBezTo>
                  <a:cubicBezTo>
                    <a:pt x="23487" y="18534"/>
                    <a:pt x="18534" y="23488"/>
                    <a:pt x="12463" y="23488"/>
                  </a:cubicBezTo>
                  <a:lnTo>
                    <a:pt x="12349" y="23488"/>
                  </a:lnTo>
                  <a:cubicBezTo>
                    <a:pt x="10272" y="23488"/>
                    <a:pt x="8263" y="22917"/>
                    <a:pt x="6551" y="21867"/>
                  </a:cubicBezTo>
                  <a:cubicBezTo>
                    <a:pt x="6460" y="21867"/>
                    <a:pt x="6277" y="21776"/>
                    <a:pt x="6186" y="21684"/>
                  </a:cubicBezTo>
                  <a:cubicBezTo>
                    <a:pt x="3995" y="20246"/>
                    <a:pt x="2374" y="18078"/>
                    <a:pt x="1621" y="15499"/>
                  </a:cubicBezTo>
                  <a:cubicBezTo>
                    <a:pt x="1621" y="15407"/>
                    <a:pt x="1507" y="15225"/>
                    <a:pt x="1507" y="15111"/>
                  </a:cubicBezTo>
                  <a:cubicBezTo>
                    <a:pt x="1324" y="14266"/>
                    <a:pt x="1141" y="13308"/>
                    <a:pt x="1141" y="12372"/>
                  </a:cubicBezTo>
                  <a:cubicBezTo>
                    <a:pt x="1141" y="10180"/>
                    <a:pt x="1803" y="8081"/>
                    <a:pt x="2945" y="6369"/>
                  </a:cubicBezTo>
                  <a:cubicBezTo>
                    <a:pt x="3036" y="6277"/>
                    <a:pt x="3127" y="6095"/>
                    <a:pt x="3127" y="5981"/>
                  </a:cubicBezTo>
                  <a:cubicBezTo>
                    <a:pt x="3995" y="4839"/>
                    <a:pt x="5045" y="3812"/>
                    <a:pt x="6186" y="3036"/>
                  </a:cubicBezTo>
                  <a:cubicBezTo>
                    <a:pt x="6277" y="2945"/>
                    <a:pt x="6460" y="2854"/>
                    <a:pt x="6551" y="2854"/>
                  </a:cubicBezTo>
                  <a:cubicBezTo>
                    <a:pt x="8263" y="1804"/>
                    <a:pt x="10272" y="1233"/>
                    <a:pt x="12349" y="1233"/>
                  </a:cubicBezTo>
                  <a:close/>
                  <a:moveTo>
                    <a:pt x="12349" y="0"/>
                  </a:moveTo>
                  <a:cubicBezTo>
                    <a:pt x="5501" y="0"/>
                    <a:pt x="0" y="5524"/>
                    <a:pt x="0" y="12372"/>
                  </a:cubicBezTo>
                  <a:cubicBezTo>
                    <a:pt x="0" y="19219"/>
                    <a:pt x="5501" y="24720"/>
                    <a:pt x="12349" y="24720"/>
                  </a:cubicBezTo>
                  <a:cubicBezTo>
                    <a:pt x="19196" y="24720"/>
                    <a:pt x="24720" y="19219"/>
                    <a:pt x="24720" y="12372"/>
                  </a:cubicBezTo>
                  <a:cubicBezTo>
                    <a:pt x="24720" y="5524"/>
                    <a:pt x="19196" y="0"/>
                    <a:pt x="123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3" name="Google Shape;4453;p65"/>
            <p:cNvSpPr/>
            <p:nvPr/>
          </p:nvSpPr>
          <p:spPr>
            <a:xfrm>
              <a:off x="2611416" y="1821404"/>
              <a:ext cx="164566" cy="328777"/>
            </a:xfrm>
            <a:custGeom>
              <a:avLst/>
              <a:gdLst/>
              <a:ahLst/>
              <a:cxnLst/>
              <a:rect l="l" t="t" r="r" b="b"/>
              <a:pathLst>
                <a:path w="11140" h="22256" extrusionOk="0">
                  <a:moveTo>
                    <a:pt x="1" y="1"/>
                  </a:moveTo>
                  <a:cubicBezTo>
                    <a:pt x="3568" y="1"/>
                    <a:pt x="6725" y="1648"/>
                    <a:pt x="8759" y="4229"/>
                  </a:cubicBezTo>
                  <a:lnTo>
                    <a:pt x="8759" y="4229"/>
                  </a:lnTo>
                  <a:cubicBezTo>
                    <a:pt x="7431" y="2497"/>
                    <a:pt x="5496" y="1166"/>
                    <a:pt x="3333" y="480"/>
                  </a:cubicBezTo>
                  <a:cubicBezTo>
                    <a:pt x="3242" y="480"/>
                    <a:pt x="3059" y="389"/>
                    <a:pt x="2968" y="389"/>
                  </a:cubicBezTo>
                  <a:cubicBezTo>
                    <a:pt x="2009" y="92"/>
                    <a:pt x="1051" y="1"/>
                    <a:pt x="1" y="1"/>
                  </a:cubicBezTo>
                  <a:close/>
                  <a:moveTo>
                    <a:pt x="8759" y="4229"/>
                  </a:moveTo>
                  <a:cubicBezTo>
                    <a:pt x="8889" y="4399"/>
                    <a:pt x="9013" y="4572"/>
                    <a:pt x="9131" y="4749"/>
                  </a:cubicBezTo>
                  <a:cubicBezTo>
                    <a:pt x="9153" y="4771"/>
                    <a:pt x="9174" y="4795"/>
                    <a:pt x="9195" y="4821"/>
                  </a:cubicBezTo>
                  <a:lnTo>
                    <a:pt x="9195" y="4821"/>
                  </a:lnTo>
                  <a:cubicBezTo>
                    <a:pt x="9056" y="4619"/>
                    <a:pt x="8911" y="4422"/>
                    <a:pt x="8759" y="4229"/>
                  </a:cubicBezTo>
                  <a:close/>
                  <a:moveTo>
                    <a:pt x="9195" y="4821"/>
                  </a:moveTo>
                  <a:cubicBezTo>
                    <a:pt x="10423" y="6613"/>
                    <a:pt x="11139" y="8787"/>
                    <a:pt x="11139" y="11140"/>
                  </a:cubicBezTo>
                  <a:cubicBezTo>
                    <a:pt x="11139" y="8948"/>
                    <a:pt x="10569" y="6849"/>
                    <a:pt x="9427" y="5137"/>
                  </a:cubicBezTo>
                  <a:cubicBezTo>
                    <a:pt x="9354" y="5063"/>
                    <a:pt x="9280" y="4930"/>
                    <a:pt x="9195" y="4821"/>
                  </a:cubicBezTo>
                  <a:close/>
                  <a:moveTo>
                    <a:pt x="11139" y="11141"/>
                  </a:moveTo>
                  <a:lnTo>
                    <a:pt x="11139" y="11141"/>
                  </a:lnTo>
                  <a:cubicBezTo>
                    <a:pt x="11139" y="14210"/>
                    <a:pt x="9910" y="16979"/>
                    <a:pt x="7927" y="18986"/>
                  </a:cubicBezTo>
                  <a:lnTo>
                    <a:pt x="7927" y="18986"/>
                  </a:lnTo>
                  <a:cubicBezTo>
                    <a:pt x="9230" y="17695"/>
                    <a:pt x="10221" y="16089"/>
                    <a:pt x="10751" y="14267"/>
                  </a:cubicBezTo>
                  <a:cubicBezTo>
                    <a:pt x="10751" y="14175"/>
                    <a:pt x="10751" y="13993"/>
                    <a:pt x="10843" y="13879"/>
                  </a:cubicBezTo>
                  <a:cubicBezTo>
                    <a:pt x="11048" y="13035"/>
                    <a:pt x="11139" y="12076"/>
                    <a:pt x="11139" y="11141"/>
                  </a:cubicBezTo>
                  <a:close/>
                  <a:moveTo>
                    <a:pt x="7927" y="18986"/>
                  </a:moveTo>
                  <a:lnTo>
                    <a:pt x="7927" y="18986"/>
                  </a:lnTo>
                  <a:cubicBezTo>
                    <a:pt x="6675" y="20225"/>
                    <a:pt x="5134" y="21174"/>
                    <a:pt x="3436" y="21742"/>
                  </a:cubicBezTo>
                  <a:lnTo>
                    <a:pt x="3436" y="21742"/>
                  </a:lnTo>
                  <a:cubicBezTo>
                    <a:pt x="5151" y="21197"/>
                    <a:pt x="6686" y="20240"/>
                    <a:pt x="7927" y="18986"/>
                  </a:cubicBezTo>
                  <a:close/>
                  <a:moveTo>
                    <a:pt x="3436" y="21742"/>
                  </a:moveTo>
                  <a:lnTo>
                    <a:pt x="3436" y="21742"/>
                  </a:lnTo>
                  <a:cubicBezTo>
                    <a:pt x="3296" y="21787"/>
                    <a:pt x="3156" y="21828"/>
                    <a:pt x="3014" y="21867"/>
                  </a:cubicBezTo>
                  <a:lnTo>
                    <a:pt x="3014" y="21867"/>
                  </a:lnTo>
                  <a:cubicBezTo>
                    <a:pt x="3111" y="21866"/>
                    <a:pt x="3255" y="21854"/>
                    <a:pt x="3333" y="21776"/>
                  </a:cubicBezTo>
                  <a:cubicBezTo>
                    <a:pt x="3367" y="21765"/>
                    <a:pt x="3402" y="21754"/>
                    <a:pt x="3436" y="21742"/>
                  </a:cubicBezTo>
                  <a:close/>
                  <a:moveTo>
                    <a:pt x="3014" y="21867"/>
                  </a:moveTo>
                  <a:lnTo>
                    <a:pt x="3014" y="21867"/>
                  </a:lnTo>
                  <a:cubicBezTo>
                    <a:pt x="2997" y="21868"/>
                    <a:pt x="2981" y="21868"/>
                    <a:pt x="2968" y="21868"/>
                  </a:cubicBezTo>
                  <a:cubicBezTo>
                    <a:pt x="2840" y="21907"/>
                    <a:pt x="2713" y="21943"/>
                    <a:pt x="2585" y="21975"/>
                  </a:cubicBezTo>
                  <a:lnTo>
                    <a:pt x="2585" y="21975"/>
                  </a:lnTo>
                  <a:cubicBezTo>
                    <a:pt x="2729" y="21942"/>
                    <a:pt x="2872" y="21906"/>
                    <a:pt x="3014" y="21867"/>
                  </a:cubicBezTo>
                  <a:close/>
                  <a:moveTo>
                    <a:pt x="2585" y="21975"/>
                  </a:moveTo>
                  <a:lnTo>
                    <a:pt x="2585" y="21975"/>
                  </a:lnTo>
                  <a:cubicBezTo>
                    <a:pt x="1791" y="22159"/>
                    <a:pt x="964" y="22256"/>
                    <a:pt x="115" y="22256"/>
                  </a:cubicBezTo>
                  <a:cubicBezTo>
                    <a:pt x="926" y="22256"/>
                    <a:pt x="1755" y="22187"/>
                    <a:pt x="2585" y="21975"/>
                  </a:cubicBezTo>
                  <a:close/>
                </a:path>
              </a:pathLst>
            </a:custGeom>
            <a:solidFill>
              <a:srgbClr val="6D86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4" name="Google Shape;4454;p65"/>
            <p:cNvSpPr/>
            <p:nvPr/>
          </p:nvSpPr>
          <p:spPr>
            <a:xfrm>
              <a:off x="2582076" y="2261124"/>
              <a:ext cx="59031" cy="15526"/>
            </a:xfrm>
            <a:custGeom>
              <a:avLst/>
              <a:gdLst/>
              <a:ahLst/>
              <a:cxnLst/>
              <a:rect l="l" t="t" r="r" b="b"/>
              <a:pathLst>
                <a:path w="3996" h="1051" extrusionOk="0">
                  <a:moveTo>
                    <a:pt x="571" y="0"/>
                  </a:moveTo>
                  <a:cubicBezTo>
                    <a:pt x="183" y="0"/>
                    <a:pt x="1" y="206"/>
                    <a:pt x="1" y="479"/>
                  </a:cubicBezTo>
                  <a:cubicBezTo>
                    <a:pt x="1" y="776"/>
                    <a:pt x="183" y="1050"/>
                    <a:pt x="571" y="1050"/>
                  </a:cubicBezTo>
                  <a:lnTo>
                    <a:pt x="3425" y="1050"/>
                  </a:lnTo>
                  <a:cubicBezTo>
                    <a:pt x="3699" y="1050"/>
                    <a:pt x="3995" y="776"/>
                    <a:pt x="3995" y="479"/>
                  </a:cubicBezTo>
                  <a:cubicBezTo>
                    <a:pt x="3995" y="206"/>
                    <a:pt x="3699" y="0"/>
                    <a:pt x="3425" y="0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455" name="Google Shape;4455;p65"/>
          <p:cNvGrpSpPr/>
          <p:nvPr/>
        </p:nvGrpSpPr>
        <p:grpSpPr>
          <a:xfrm>
            <a:off x="2031493" y="3050347"/>
            <a:ext cx="207721" cy="294485"/>
            <a:chOff x="1427172" y="2287760"/>
            <a:chExt cx="155791" cy="220864"/>
          </a:xfrm>
        </p:grpSpPr>
        <p:sp>
          <p:nvSpPr>
            <p:cNvPr id="4456" name="Google Shape;4456;p65"/>
            <p:cNvSpPr/>
            <p:nvPr/>
          </p:nvSpPr>
          <p:spPr>
            <a:xfrm>
              <a:off x="1427172" y="2287760"/>
              <a:ext cx="146011" cy="220864"/>
            </a:xfrm>
            <a:custGeom>
              <a:avLst/>
              <a:gdLst/>
              <a:ahLst/>
              <a:cxnLst/>
              <a:rect l="l" t="t" r="r" b="b"/>
              <a:pathLst>
                <a:path w="9884" h="14951" extrusionOk="0">
                  <a:moveTo>
                    <a:pt x="753" y="0"/>
                  </a:moveTo>
                  <a:cubicBezTo>
                    <a:pt x="274" y="0"/>
                    <a:pt x="0" y="297"/>
                    <a:pt x="0" y="776"/>
                  </a:cubicBezTo>
                  <a:lnTo>
                    <a:pt x="0" y="1621"/>
                  </a:lnTo>
                  <a:cubicBezTo>
                    <a:pt x="0" y="2009"/>
                    <a:pt x="0" y="2397"/>
                    <a:pt x="183" y="2671"/>
                  </a:cubicBezTo>
                  <a:cubicBezTo>
                    <a:pt x="479" y="3424"/>
                    <a:pt x="959" y="5136"/>
                    <a:pt x="959" y="7533"/>
                  </a:cubicBezTo>
                  <a:cubicBezTo>
                    <a:pt x="959" y="9906"/>
                    <a:pt x="479" y="11618"/>
                    <a:pt x="183" y="12372"/>
                  </a:cubicBezTo>
                  <a:cubicBezTo>
                    <a:pt x="0" y="12760"/>
                    <a:pt x="0" y="13034"/>
                    <a:pt x="0" y="13422"/>
                  </a:cubicBezTo>
                  <a:lnTo>
                    <a:pt x="0" y="14175"/>
                  </a:lnTo>
                  <a:cubicBezTo>
                    <a:pt x="0" y="14654"/>
                    <a:pt x="274" y="14951"/>
                    <a:pt x="753" y="14951"/>
                  </a:cubicBezTo>
                  <a:lnTo>
                    <a:pt x="9130" y="14951"/>
                  </a:lnTo>
                  <a:cubicBezTo>
                    <a:pt x="9518" y="14951"/>
                    <a:pt x="9883" y="14654"/>
                    <a:pt x="9883" y="14175"/>
                  </a:cubicBezTo>
                  <a:lnTo>
                    <a:pt x="9883" y="13422"/>
                  </a:lnTo>
                  <a:cubicBezTo>
                    <a:pt x="9883" y="13034"/>
                    <a:pt x="9792" y="12760"/>
                    <a:pt x="9610" y="12372"/>
                  </a:cubicBezTo>
                  <a:cubicBezTo>
                    <a:pt x="9313" y="11618"/>
                    <a:pt x="8834" y="9906"/>
                    <a:pt x="8834" y="7533"/>
                  </a:cubicBezTo>
                  <a:cubicBezTo>
                    <a:pt x="8834" y="5136"/>
                    <a:pt x="9313" y="3424"/>
                    <a:pt x="9610" y="2671"/>
                  </a:cubicBezTo>
                  <a:cubicBezTo>
                    <a:pt x="9792" y="2397"/>
                    <a:pt x="9883" y="2009"/>
                    <a:pt x="9883" y="1621"/>
                  </a:cubicBezTo>
                  <a:lnTo>
                    <a:pt x="9883" y="776"/>
                  </a:lnTo>
                  <a:cubicBezTo>
                    <a:pt x="9883" y="297"/>
                    <a:pt x="9518" y="0"/>
                    <a:pt x="9130" y="0"/>
                  </a:cubicBezTo>
                  <a:close/>
                </a:path>
              </a:pathLst>
            </a:custGeom>
            <a:solidFill>
              <a:srgbClr val="D1C7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7" name="Google Shape;4457;p65"/>
            <p:cNvSpPr/>
            <p:nvPr/>
          </p:nvSpPr>
          <p:spPr>
            <a:xfrm>
              <a:off x="1438296" y="2287760"/>
              <a:ext cx="144667" cy="220864"/>
            </a:xfrm>
            <a:custGeom>
              <a:avLst/>
              <a:gdLst/>
              <a:ahLst/>
              <a:cxnLst/>
              <a:rect l="l" t="t" r="r" b="b"/>
              <a:pathLst>
                <a:path w="9793" h="14951" extrusionOk="0">
                  <a:moveTo>
                    <a:pt x="662" y="0"/>
                  </a:moveTo>
                  <a:cubicBezTo>
                    <a:pt x="297" y="0"/>
                    <a:pt x="0" y="297"/>
                    <a:pt x="0" y="776"/>
                  </a:cubicBezTo>
                  <a:lnTo>
                    <a:pt x="0" y="1621"/>
                  </a:lnTo>
                  <a:cubicBezTo>
                    <a:pt x="0" y="2009"/>
                    <a:pt x="0" y="2397"/>
                    <a:pt x="206" y="2671"/>
                  </a:cubicBezTo>
                  <a:cubicBezTo>
                    <a:pt x="480" y="3424"/>
                    <a:pt x="959" y="5136"/>
                    <a:pt x="959" y="7533"/>
                  </a:cubicBezTo>
                  <a:cubicBezTo>
                    <a:pt x="959" y="9906"/>
                    <a:pt x="480" y="11618"/>
                    <a:pt x="206" y="12372"/>
                  </a:cubicBezTo>
                  <a:cubicBezTo>
                    <a:pt x="0" y="12760"/>
                    <a:pt x="0" y="13034"/>
                    <a:pt x="0" y="13422"/>
                  </a:cubicBezTo>
                  <a:lnTo>
                    <a:pt x="0" y="14175"/>
                  </a:lnTo>
                  <a:cubicBezTo>
                    <a:pt x="0" y="14654"/>
                    <a:pt x="297" y="14951"/>
                    <a:pt x="662" y="14951"/>
                  </a:cubicBezTo>
                  <a:lnTo>
                    <a:pt x="9130" y="14951"/>
                  </a:lnTo>
                  <a:cubicBezTo>
                    <a:pt x="9519" y="14951"/>
                    <a:pt x="9792" y="14654"/>
                    <a:pt x="9792" y="14175"/>
                  </a:cubicBezTo>
                  <a:lnTo>
                    <a:pt x="9792" y="13422"/>
                  </a:lnTo>
                  <a:cubicBezTo>
                    <a:pt x="9792" y="13034"/>
                    <a:pt x="9792" y="12760"/>
                    <a:pt x="9610" y="12372"/>
                  </a:cubicBezTo>
                  <a:cubicBezTo>
                    <a:pt x="9336" y="11618"/>
                    <a:pt x="8857" y="9906"/>
                    <a:pt x="8857" y="7533"/>
                  </a:cubicBezTo>
                  <a:cubicBezTo>
                    <a:pt x="8857" y="5136"/>
                    <a:pt x="9336" y="3424"/>
                    <a:pt x="9610" y="2671"/>
                  </a:cubicBezTo>
                  <a:cubicBezTo>
                    <a:pt x="9792" y="2397"/>
                    <a:pt x="9792" y="2009"/>
                    <a:pt x="9792" y="1621"/>
                  </a:cubicBezTo>
                  <a:lnTo>
                    <a:pt x="9792" y="776"/>
                  </a:lnTo>
                  <a:cubicBezTo>
                    <a:pt x="9792" y="297"/>
                    <a:pt x="9519" y="0"/>
                    <a:pt x="9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8" name="Google Shape;4458;p65"/>
            <p:cNvSpPr/>
            <p:nvPr/>
          </p:nvSpPr>
          <p:spPr>
            <a:xfrm>
              <a:off x="1507079" y="2287760"/>
              <a:ext cx="42161" cy="220864"/>
            </a:xfrm>
            <a:custGeom>
              <a:avLst/>
              <a:gdLst/>
              <a:ahLst/>
              <a:cxnLst/>
              <a:rect l="l" t="t" r="r" b="b"/>
              <a:pathLst>
                <a:path w="2854" h="14951" extrusionOk="0">
                  <a:moveTo>
                    <a:pt x="1" y="0"/>
                  </a:moveTo>
                  <a:lnTo>
                    <a:pt x="1" y="14951"/>
                  </a:lnTo>
                  <a:lnTo>
                    <a:pt x="2854" y="14951"/>
                  </a:lnTo>
                  <a:lnTo>
                    <a:pt x="285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9" name="Google Shape;4459;p65"/>
            <p:cNvSpPr/>
            <p:nvPr/>
          </p:nvSpPr>
          <p:spPr>
            <a:xfrm>
              <a:off x="1507079" y="2287760"/>
              <a:ext cx="10134" cy="220864"/>
            </a:xfrm>
            <a:custGeom>
              <a:avLst/>
              <a:gdLst/>
              <a:ahLst/>
              <a:cxnLst/>
              <a:rect l="l" t="t" r="r" b="b"/>
              <a:pathLst>
                <a:path w="686" h="14951" extrusionOk="0">
                  <a:moveTo>
                    <a:pt x="1" y="0"/>
                  </a:moveTo>
                  <a:lnTo>
                    <a:pt x="1" y="14951"/>
                  </a:lnTo>
                  <a:lnTo>
                    <a:pt x="685" y="14951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0" name="Google Shape;4460;p65"/>
            <p:cNvSpPr/>
            <p:nvPr/>
          </p:nvSpPr>
          <p:spPr>
            <a:xfrm>
              <a:off x="1503032" y="2287760"/>
              <a:ext cx="4062" cy="220864"/>
            </a:xfrm>
            <a:custGeom>
              <a:avLst/>
              <a:gdLst/>
              <a:ahLst/>
              <a:cxnLst/>
              <a:rect l="l" t="t" r="r" b="b"/>
              <a:pathLst>
                <a:path w="275" h="14951" extrusionOk="0">
                  <a:moveTo>
                    <a:pt x="1" y="0"/>
                  </a:moveTo>
                  <a:lnTo>
                    <a:pt x="1" y="14951"/>
                  </a:lnTo>
                  <a:lnTo>
                    <a:pt x="275" y="14951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D1C7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1" name="Google Shape;4461;p65"/>
            <p:cNvSpPr/>
            <p:nvPr/>
          </p:nvSpPr>
          <p:spPr>
            <a:xfrm>
              <a:off x="1519903" y="2384863"/>
              <a:ext cx="26650" cy="26664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753" y="1"/>
                  </a:moveTo>
                  <a:cubicBezTo>
                    <a:pt x="388" y="92"/>
                    <a:pt x="0" y="480"/>
                    <a:pt x="0" y="845"/>
                  </a:cubicBezTo>
                  <a:cubicBezTo>
                    <a:pt x="0" y="1325"/>
                    <a:pt x="388" y="1713"/>
                    <a:pt x="753" y="1804"/>
                  </a:cubicBezTo>
                  <a:lnTo>
                    <a:pt x="1050" y="1804"/>
                  </a:lnTo>
                  <a:cubicBezTo>
                    <a:pt x="1529" y="1713"/>
                    <a:pt x="1803" y="1325"/>
                    <a:pt x="1803" y="845"/>
                  </a:cubicBezTo>
                  <a:cubicBezTo>
                    <a:pt x="1803" y="480"/>
                    <a:pt x="1529" y="92"/>
                    <a:pt x="1050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2" name="Google Shape;4462;p65"/>
            <p:cNvSpPr/>
            <p:nvPr/>
          </p:nvSpPr>
          <p:spPr>
            <a:xfrm>
              <a:off x="1531027" y="2384863"/>
              <a:ext cx="4402" cy="26664"/>
            </a:xfrm>
            <a:custGeom>
              <a:avLst/>
              <a:gdLst/>
              <a:ahLst/>
              <a:cxnLst/>
              <a:rect l="l" t="t" r="r" b="b"/>
              <a:pathLst>
                <a:path w="298" h="1805" extrusionOk="0">
                  <a:moveTo>
                    <a:pt x="0" y="1"/>
                  </a:moveTo>
                  <a:lnTo>
                    <a:pt x="0" y="1804"/>
                  </a:lnTo>
                  <a:lnTo>
                    <a:pt x="297" y="1804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463" name="Google Shape;4463;p65"/>
          <p:cNvGrpSpPr/>
          <p:nvPr/>
        </p:nvGrpSpPr>
        <p:grpSpPr>
          <a:xfrm>
            <a:off x="1675400" y="3912229"/>
            <a:ext cx="579083" cy="1740388"/>
            <a:chOff x="1160103" y="2934171"/>
            <a:chExt cx="434312" cy="1305291"/>
          </a:xfrm>
        </p:grpSpPr>
        <p:sp>
          <p:nvSpPr>
            <p:cNvPr id="4464" name="Google Shape;4464;p65"/>
            <p:cNvSpPr/>
            <p:nvPr/>
          </p:nvSpPr>
          <p:spPr>
            <a:xfrm>
              <a:off x="1160103" y="3250462"/>
              <a:ext cx="434312" cy="660227"/>
            </a:xfrm>
            <a:custGeom>
              <a:avLst/>
              <a:gdLst/>
              <a:ahLst/>
              <a:cxnLst/>
              <a:rect l="l" t="t" r="r" b="b"/>
              <a:pathLst>
                <a:path w="29400" h="44693" extrusionOk="0">
                  <a:moveTo>
                    <a:pt x="2488" y="0"/>
                  </a:moveTo>
                  <a:cubicBezTo>
                    <a:pt x="2488" y="0"/>
                    <a:pt x="2283" y="1028"/>
                    <a:pt x="2100" y="2648"/>
                  </a:cubicBezTo>
                  <a:cubicBezTo>
                    <a:pt x="1438" y="6643"/>
                    <a:pt x="297" y="14266"/>
                    <a:pt x="0" y="20338"/>
                  </a:cubicBezTo>
                  <a:lnTo>
                    <a:pt x="0" y="22346"/>
                  </a:lnTo>
                  <a:cubicBezTo>
                    <a:pt x="0" y="28532"/>
                    <a:pt x="1347" y="37548"/>
                    <a:pt x="2100" y="42022"/>
                  </a:cubicBezTo>
                  <a:cubicBezTo>
                    <a:pt x="2283" y="43642"/>
                    <a:pt x="2488" y="44692"/>
                    <a:pt x="2488" y="44692"/>
                  </a:cubicBezTo>
                  <a:lnTo>
                    <a:pt x="26912" y="44692"/>
                  </a:lnTo>
                  <a:cubicBezTo>
                    <a:pt x="26912" y="44692"/>
                    <a:pt x="27117" y="43642"/>
                    <a:pt x="27391" y="42022"/>
                  </a:cubicBezTo>
                  <a:cubicBezTo>
                    <a:pt x="27870" y="38803"/>
                    <a:pt x="28738" y="33188"/>
                    <a:pt x="29103" y="28053"/>
                  </a:cubicBezTo>
                  <a:cubicBezTo>
                    <a:pt x="29308" y="26044"/>
                    <a:pt x="29399" y="24058"/>
                    <a:pt x="29399" y="22346"/>
                  </a:cubicBezTo>
                  <a:cubicBezTo>
                    <a:pt x="29399" y="16069"/>
                    <a:pt x="28053" y="7122"/>
                    <a:pt x="27391" y="2648"/>
                  </a:cubicBezTo>
                  <a:cubicBezTo>
                    <a:pt x="27117" y="1028"/>
                    <a:pt x="26912" y="0"/>
                    <a:pt x="269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5" name="Google Shape;4465;p65"/>
            <p:cNvSpPr/>
            <p:nvPr/>
          </p:nvSpPr>
          <p:spPr>
            <a:xfrm>
              <a:off x="1219107" y="3250462"/>
              <a:ext cx="51955" cy="660227"/>
            </a:xfrm>
            <a:custGeom>
              <a:avLst/>
              <a:gdLst/>
              <a:ahLst/>
              <a:cxnLst/>
              <a:rect l="l" t="t" r="r" b="b"/>
              <a:pathLst>
                <a:path w="3517" h="44693" extrusionOk="0">
                  <a:moveTo>
                    <a:pt x="3516" y="0"/>
                  </a:moveTo>
                  <a:cubicBezTo>
                    <a:pt x="3516" y="1"/>
                    <a:pt x="3333" y="662"/>
                    <a:pt x="3060" y="1895"/>
                  </a:cubicBezTo>
                  <a:cubicBezTo>
                    <a:pt x="2763" y="3036"/>
                    <a:pt x="2283" y="4748"/>
                    <a:pt x="1918" y="6848"/>
                  </a:cubicBezTo>
                  <a:cubicBezTo>
                    <a:pt x="1713" y="7875"/>
                    <a:pt x="1530" y="9016"/>
                    <a:pt x="1233" y="10272"/>
                  </a:cubicBezTo>
                  <a:cubicBezTo>
                    <a:pt x="1051" y="11413"/>
                    <a:pt x="868" y="12646"/>
                    <a:pt x="663" y="13969"/>
                  </a:cubicBezTo>
                  <a:cubicBezTo>
                    <a:pt x="572" y="14631"/>
                    <a:pt x="480" y="15293"/>
                    <a:pt x="480" y="15978"/>
                  </a:cubicBezTo>
                  <a:cubicBezTo>
                    <a:pt x="389" y="16343"/>
                    <a:pt x="389" y="16731"/>
                    <a:pt x="298" y="17005"/>
                  </a:cubicBezTo>
                  <a:lnTo>
                    <a:pt x="298" y="18055"/>
                  </a:lnTo>
                  <a:cubicBezTo>
                    <a:pt x="92" y="19493"/>
                    <a:pt x="92" y="20908"/>
                    <a:pt x="1" y="22346"/>
                  </a:cubicBezTo>
                  <a:cubicBezTo>
                    <a:pt x="92" y="23762"/>
                    <a:pt x="92" y="25199"/>
                    <a:pt x="298" y="26615"/>
                  </a:cubicBezTo>
                  <a:lnTo>
                    <a:pt x="298" y="27573"/>
                  </a:lnTo>
                  <a:cubicBezTo>
                    <a:pt x="389" y="27961"/>
                    <a:pt x="389" y="28327"/>
                    <a:pt x="480" y="28623"/>
                  </a:cubicBezTo>
                  <a:cubicBezTo>
                    <a:pt x="480" y="29285"/>
                    <a:pt x="572" y="29947"/>
                    <a:pt x="663" y="30609"/>
                  </a:cubicBezTo>
                  <a:cubicBezTo>
                    <a:pt x="868" y="31956"/>
                    <a:pt x="1051" y="33280"/>
                    <a:pt x="1233" y="34421"/>
                  </a:cubicBezTo>
                  <a:cubicBezTo>
                    <a:pt x="1530" y="35653"/>
                    <a:pt x="1713" y="36795"/>
                    <a:pt x="1918" y="37845"/>
                  </a:cubicBezTo>
                  <a:cubicBezTo>
                    <a:pt x="2283" y="39830"/>
                    <a:pt x="2763" y="41657"/>
                    <a:pt x="3060" y="42798"/>
                  </a:cubicBezTo>
                  <a:cubicBezTo>
                    <a:pt x="3333" y="44030"/>
                    <a:pt x="3516" y="44692"/>
                    <a:pt x="3516" y="44692"/>
                  </a:cubicBezTo>
                  <a:cubicBezTo>
                    <a:pt x="3516" y="44692"/>
                    <a:pt x="3151" y="41930"/>
                    <a:pt x="2580" y="37662"/>
                  </a:cubicBezTo>
                  <a:cubicBezTo>
                    <a:pt x="2489" y="36612"/>
                    <a:pt x="2283" y="35471"/>
                    <a:pt x="2192" y="34330"/>
                  </a:cubicBezTo>
                  <a:cubicBezTo>
                    <a:pt x="2010" y="33097"/>
                    <a:pt x="1918" y="31842"/>
                    <a:pt x="1713" y="30518"/>
                  </a:cubicBezTo>
                  <a:lnTo>
                    <a:pt x="1439" y="26523"/>
                  </a:lnTo>
                  <a:cubicBezTo>
                    <a:pt x="1233" y="25108"/>
                    <a:pt x="1233" y="23670"/>
                    <a:pt x="1233" y="22346"/>
                  </a:cubicBezTo>
                  <a:cubicBezTo>
                    <a:pt x="1233" y="20908"/>
                    <a:pt x="1233" y="19584"/>
                    <a:pt x="1439" y="18146"/>
                  </a:cubicBezTo>
                  <a:cubicBezTo>
                    <a:pt x="1530" y="16823"/>
                    <a:pt x="1622" y="15407"/>
                    <a:pt x="1713" y="14152"/>
                  </a:cubicBezTo>
                  <a:cubicBezTo>
                    <a:pt x="1918" y="12828"/>
                    <a:pt x="2010" y="11504"/>
                    <a:pt x="2192" y="10363"/>
                  </a:cubicBezTo>
                  <a:cubicBezTo>
                    <a:pt x="2283" y="9131"/>
                    <a:pt x="2489" y="7989"/>
                    <a:pt x="2580" y="6939"/>
                  </a:cubicBezTo>
                  <a:cubicBezTo>
                    <a:pt x="3151" y="2740"/>
                    <a:pt x="3516" y="1"/>
                    <a:pt x="3516" y="0"/>
                  </a:cubicBezTo>
                  <a:close/>
                </a:path>
              </a:pathLst>
            </a:custGeom>
            <a:solidFill>
              <a:srgbClr val="74D7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6" name="Google Shape;4466;p65"/>
            <p:cNvSpPr/>
            <p:nvPr/>
          </p:nvSpPr>
          <p:spPr>
            <a:xfrm>
              <a:off x="1293637" y="3250462"/>
              <a:ext cx="51940" cy="660227"/>
            </a:xfrm>
            <a:custGeom>
              <a:avLst/>
              <a:gdLst/>
              <a:ahLst/>
              <a:cxnLst/>
              <a:rect l="l" t="t" r="r" b="b"/>
              <a:pathLst>
                <a:path w="3516" h="44693" extrusionOk="0">
                  <a:moveTo>
                    <a:pt x="3515" y="0"/>
                  </a:moveTo>
                  <a:cubicBezTo>
                    <a:pt x="3515" y="1"/>
                    <a:pt x="3333" y="662"/>
                    <a:pt x="3036" y="1895"/>
                  </a:cubicBezTo>
                  <a:cubicBezTo>
                    <a:pt x="2762" y="3036"/>
                    <a:pt x="2283" y="4748"/>
                    <a:pt x="1895" y="6848"/>
                  </a:cubicBezTo>
                  <a:cubicBezTo>
                    <a:pt x="1712" y="7875"/>
                    <a:pt x="1530" y="9016"/>
                    <a:pt x="1233" y="10272"/>
                  </a:cubicBezTo>
                  <a:cubicBezTo>
                    <a:pt x="1050" y="11413"/>
                    <a:pt x="868" y="12646"/>
                    <a:pt x="662" y="13969"/>
                  </a:cubicBezTo>
                  <a:cubicBezTo>
                    <a:pt x="571" y="14631"/>
                    <a:pt x="480" y="15293"/>
                    <a:pt x="480" y="15978"/>
                  </a:cubicBezTo>
                  <a:cubicBezTo>
                    <a:pt x="388" y="16343"/>
                    <a:pt x="388" y="16731"/>
                    <a:pt x="297" y="17005"/>
                  </a:cubicBezTo>
                  <a:lnTo>
                    <a:pt x="297" y="18055"/>
                  </a:lnTo>
                  <a:cubicBezTo>
                    <a:pt x="92" y="19493"/>
                    <a:pt x="92" y="20908"/>
                    <a:pt x="0" y="22346"/>
                  </a:cubicBezTo>
                  <a:cubicBezTo>
                    <a:pt x="92" y="23762"/>
                    <a:pt x="92" y="25199"/>
                    <a:pt x="297" y="26615"/>
                  </a:cubicBezTo>
                  <a:lnTo>
                    <a:pt x="297" y="27573"/>
                  </a:lnTo>
                  <a:cubicBezTo>
                    <a:pt x="388" y="27961"/>
                    <a:pt x="388" y="28327"/>
                    <a:pt x="480" y="28623"/>
                  </a:cubicBezTo>
                  <a:cubicBezTo>
                    <a:pt x="480" y="29285"/>
                    <a:pt x="571" y="29947"/>
                    <a:pt x="662" y="30609"/>
                  </a:cubicBezTo>
                  <a:cubicBezTo>
                    <a:pt x="868" y="31956"/>
                    <a:pt x="1050" y="33280"/>
                    <a:pt x="1233" y="34421"/>
                  </a:cubicBezTo>
                  <a:cubicBezTo>
                    <a:pt x="1530" y="35653"/>
                    <a:pt x="1712" y="36795"/>
                    <a:pt x="1895" y="37845"/>
                  </a:cubicBezTo>
                  <a:cubicBezTo>
                    <a:pt x="2374" y="39830"/>
                    <a:pt x="2762" y="41657"/>
                    <a:pt x="3036" y="42798"/>
                  </a:cubicBezTo>
                  <a:cubicBezTo>
                    <a:pt x="3333" y="44030"/>
                    <a:pt x="3515" y="44692"/>
                    <a:pt x="3515" y="44692"/>
                  </a:cubicBezTo>
                  <a:cubicBezTo>
                    <a:pt x="3515" y="44692"/>
                    <a:pt x="3150" y="41930"/>
                    <a:pt x="2580" y="37662"/>
                  </a:cubicBezTo>
                  <a:cubicBezTo>
                    <a:pt x="2465" y="36612"/>
                    <a:pt x="2283" y="35471"/>
                    <a:pt x="2192" y="34330"/>
                  </a:cubicBezTo>
                  <a:cubicBezTo>
                    <a:pt x="2009" y="33097"/>
                    <a:pt x="1895" y="31842"/>
                    <a:pt x="1712" y="30518"/>
                  </a:cubicBezTo>
                  <a:lnTo>
                    <a:pt x="1438" y="26523"/>
                  </a:lnTo>
                  <a:cubicBezTo>
                    <a:pt x="1233" y="25108"/>
                    <a:pt x="1233" y="23670"/>
                    <a:pt x="1233" y="22346"/>
                  </a:cubicBezTo>
                  <a:cubicBezTo>
                    <a:pt x="1233" y="20908"/>
                    <a:pt x="1233" y="19584"/>
                    <a:pt x="1438" y="18146"/>
                  </a:cubicBezTo>
                  <a:cubicBezTo>
                    <a:pt x="1530" y="16823"/>
                    <a:pt x="1621" y="15407"/>
                    <a:pt x="1712" y="14152"/>
                  </a:cubicBezTo>
                  <a:cubicBezTo>
                    <a:pt x="1895" y="12828"/>
                    <a:pt x="2009" y="11504"/>
                    <a:pt x="2192" y="10363"/>
                  </a:cubicBezTo>
                  <a:cubicBezTo>
                    <a:pt x="2283" y="9131"/>
                    <a:pt x="2465" y="7989"/>
                    <a:pt x="2580" y="6939"/>
                  </a:cubicBezTo>
                  <a:cubicBezTo>
                    <a:pt x="3150" y="2740"/>
                    <a:pt x="3515" y="1"/>
                    <a:pt x="3515" y="0"/>
                  </a:cubicBezTo>
                  <a:close/>
                </a:path>
              </a:pathLst>
            </a:custGeom>
            <a:solidFill>
              <a:srgbClr val="74D7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7" name="Google Shape;4467;p65"/>
            <p:cNvSpPr/>
            <p:nvPr/>
          </p:nvSpPr>
          <p:spPr>
            <a:xfrm>
              <a:off x="1368153" y="3250462"/>
              <a:ext cx="51940" cy="660227"/>
            </a:xfrm>
            <a:custGeom>
              <a:avLst/>
              <a:gdLst/>
              <a:ahLst/>
              <a:cxnLst/>
              <a:rect l="l" t="t" r="r" b="b"/>
              <a:pathLst>
                <a:path w="3516" h="44693" extrusionOk="0">
                  <a:moveTo>
                    <a:pt x="3516" y="0"/>
                  </a:moveTo>
                  <a:cubicBezTo>
                    <a:pt x="3516" y="1"/>
                    <a:pt x="3333" y="662"/>
                    <a:pt x="3036" y="1895"/>
                  </a:cubicBezTo>
                  <a:cubicBezTo>
                    <a:pt x="2763" y="3036"/>
                    <a:pt x="2375" y="4748"/>
                    <a:pt x="1895" y="6848"/>
                  </a:cubicBezTo>
                  <a:cubicBezTo>
                    <a:pt x="1713" y="7875"/>
                    <a:pt x="1530" y="9016"/>
                    <a:pt x="1325" y="10272"/>
                  </a:cubicBezTo>
                  <a:cubicBezTo>
                    <a:pt x="1051" y="11413"/>
                    <a:pt x="845" y="12646"/>
                    <a:pt x="663" y="13969"/>
                  </a:cubicBezTo>
                  <a:cubicBezTo>
                    <a:pt x="571" y="14631"/>
                    <a:pt x="571" y="15293"/>
                    <a:pt x="480" y="15978"/>
                  </a:cubicBezTo>
                  <a:cubicBezTo>
                    <a:pt x="389" y="16343"/>
                    <a:pt x="389" y="16731"/>
                    <a:pt x="389" y="17005"/>
                  </a:cubicBezTo>
                  <a:cubicBezTo>
                    <a:pt x="275" y="17393"/>
                    <a:pt x="275" y="17781"/>
                    <a:pt x="275" y="18055"/>
                  </a:cubicBezTo>
                  <a:cubicBezTo>
                    <a:pt x="92" y="19493"/>
                    <a:pt x="92" y="20908"/>
                    <a:pt x="1" y="22346"/>
                  </a:cubicBezTo>
                  <a:cubicBezTo>
                    <a:pt x="92" y="23762"/>
                    <a:pt x="92" y="25199"/>
                    <a:pt x="275" y="26615"/>
                  </a:cubicBezTo>
                  <a:cubicBezTo>
                    <a:pt x="275" y="26911"/>
                    <a:pt x="275" y="27277"/>
                    <a:pt x="389" y="27573"/>
                  </a:cubicBezTo>
                  <a:cubicBezTo>
                    <a:pt x="389" y="27961"/>
                    <a:pt x="389" y="28327"/>
                    <a:pt x="480" y="28623"/>
                  </a:cubicBezTo>
                  <a:cubicBezTo>
                    <a:pt x="571" y="29285"/>
                    <a:pt x="571" y="29947"/>
                    <a:pt x="663" y="30609"/>
                  </a:cubicBezTo>
                  <a:cubicBezTo>
                    <a:pt x="845" y="31956"/>
                    <a:pt x="1051" y="33280"/>
                    <a:pt x="1325" y="34421"/>
                  </a:cubicBezTo>
                  <a:cubicBezTo>
                    <a:pt x="1530" y="35653"/>
                    <a:pt x="1713" y="36795"/>
                    <a:pt x="1895" y="37845"/>
                  </a:cubicBezTo>
                  <a:cubicBezTo>
                    <a:pt x="2375" y="39830"/>
                    <a:pt x="2763" y="41657"/>
                    <a:pt x="3036" y="42798"/>
                  </a:cubicBezTo>
                  <a:cubicBezTo>
                    <a:pt x="3333" y="44030"/>
                    <a:pt x="3516" y="44692"/>
                    <a:pt x="3516" y="44692"/>
                  </a:cubicBezTo>
                  <a:cubicBezTo>
                    <a:pt x="3516" y="44692"/>
                    <a:pt x="3128" y="41930"/>
                    <a:pt x="2557" y="37662"/>
                  </a:cubicBezTo>
                  <a:cubicBezTo>
                    <a:pt x="2466" y="36612"/>
                    <a:pt x="2283" y="35471"/>
                    <a:pt x="2192" y="34330"/>
                  </a:cubicBezTo>
                  <a:cubicBezTo>
                    <a:pt x="1987" y="33097"/>
                    <a:pt x="1895" y="31842"/>
                    <a:pt x="1713" y="30518"/>
                  </a:cubicBezTo>
                  <a:cubicBezTo>
                    <a:pt x="1621" y="29194"/>
                    <a:pt x="1530" y="27847"/>
                    <a:pt x="1416" y="26523"/>
                  </a:cubicBezTo>
                  <a:cubicBezTo>
                    <a:pt x="1233" y="25108"/>
                    <a:pt x="1233" y="23670"/>
                    <a:pt x="1233" y="22346"/>
                  </a:cubicBezTo>
                  <a:cubicBezTo>
                    <a:pt x="1233" y="20908"/>
                    <a:pt x="1233" y="19584"/>
                    <a:pt x="1416" y="18146"/>
                  </a:cubicBezTo>
                  <a:cubicBezTo>
                    <a:pt x="1530" y="16823"/>
                    <a:pt x="1621" y="15407"/>
                    <a:pt x="1713" y="14152"/>
                  </a:cubicBezTo>
                  <a:cubicBezTo>
                    <a:pt x="1895" y="12828"/>
                    <a:pt x="1987" y="11504"/>
                    <a:pt x="2192" y="10363"/>
                  </a:cubicBezTo>
                  <a:cubicBezTo>
                    <a:pt x="2283" y="9131"/>
                    <a:pt x="2466" y="7989"/>
                    <a:pt x="2557" y="6939"/>
                  </a:cubicBezTo>
                  <a:cubicBezTo>
                    <a:pt x="3128" y="2740"/>
                    <a:pt x="3516" y="1"/>
                    <a:pt x="3516" y="0"/>
                  </a:cubicBezTo>
                  <a:close/>
                </a:path>
              </a:pathLst>
            </a:custGeom>
            <a:solidFill>
              <a:srgbClr val="74D7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8" name="Google Shape;4468;p65"/>
            <p:cNvSpPr/>
            <p:nvPr/>
          </p:nvSpPr>
          <p:spPr>
            <a:xfrm>
              <a:off x="1226198" y="3250462"/>
              <a:ext cx="44864" cy="660227"/>
            </a:xfrm>
            <a:custGeom>
              <a:avLst/>
              <a:gdLst/>
              <a:ahLst/>
              <a:cxnLst/>
              <a:rect l="l" t="t" r="r" b="b"/>
              <a:pathLst>
                <a:path w="3037" h="44693" extrusionOk="0">
                  <a:moveTo>
                    <a:pt x="3036" y="0"/>
                  </a:moveTo>
                  <a:cubicBezTo>
                    <a:pt x="3036" y="1"/>
                    <a:pt x="2374" y="2648"/>
                    <a:pt x="1621" y="6848"/>
                  </a:cubicBezTo>
                  <a:cubicBezTo>
                    <a:pt x="1438" y="7875"/>
                    <a:pt x="1233" y="9016"/>
                    <a:pt x="1050" y="10272"/>
                  </a:cubicBezTo>
                  <a:cubicBezTo>
                    <a:pt x="868" y="11413"/>
                    <a:pt x="662" y="12737"/>
                    <a:pt x="571" y="14061"/>
                  </a:cubicBezTo>
                  <a:cubicBezTo>
                    <a:pt x="480" y="14631"/>
                    <a:pt x="388" y="15293"/>
                    <a:pt x="297" y="16069"/>
                  </a:cubicBezTo>
                  <a:cubicBezTo>
                    <a:pt x="297" y="16343"/>
                    <a:pt x="297" y="16731"/>
                    <a:pt x="183" y="17005"/>
                  </a:cubicBezTo>
                  <a:cubicBezTo>
                    <a:pt x="183" y="17393"/>
                    <a:pt x="183" y="17781"/>
                    <a:pt x="92" y="18055"/>
                  </a:cubicBezTo>
                  <a:cubicBezTo>
                    <a:pt x="0" y="19493"/>
                    <a:pt x="0" y="20908"/>
                    <a:pt x="0" y="22346"/>
                  </a:cubicBezTo>
                  <a:cubicBezTo>
                    <a:pt x="0" y="23762"/>
                    <a:pt x="0" y="25199"/>
                    <a:pt x="92" y="26523"/>
                  </a:cubicBezTo>
                  <a:cubicBezTo>
                    <a:pt x="183" y="26911"/>
                    <a:pt x="183" y="27277"/>
                    <a:pt x="183" y="27573"/>
                  </a:cubicBezTo>
                  <a:cubicBezTo>
                    <a:pt x="297" y="27961"/>
                    <a:pt x="297" y="28235"/>
                    <a:pt x="297" y="28623"/>
                  </a:cubicBezTo>
                  <a:cubicBezTo>
                    <a:pt x="388" y="29285"/>
                    <a:pt x="480" y="29947"/>
                    <a:pt x="571" y="30609"/>
                  </a:cubicBezTo>
                  <a:cubicBezTo>
                    <a:pt x="662" y="31956"/>
                    <a:pt x="868" y="33188"/>
                    <a:pt x="1050" y="34421"/>
                  </a:cubicBezTo>
                  <a:cubicBezTo>
                    <a:pt x="1233" y="35653"/>
                    <a:pt x="1438" y="36703"/>
                    <a:pt x="1621" y="37753"/>
                  </a:cubicBezTo>
                  <a:cubicBezTo>
                    <a:pt x="2009" y="39830"/>
                    <a:pt x="2374" y="41542"/>
                    <a:pt x="2580" y="42798"/>
                  </a:cubicBezTo>
                  <a:cubicBezTo>
                    <a:pt x="2853" y="44030"/>
                    <a:pt x="3036" y="44692"/>
                    <a:pt x="3036" y="44692"/>
                  </a:cubicBezTo>
                  <a:cubicBezTo>
                    <a:pt x="3036" y="44692"/>
                    <a:pt x="2762" y="41930"/>
                    <a:pt x="2283" y="37662"/>
                  </a:cubicBezTo>
                  <a:cubicBezTo>
                    <a:pt x="2191" y="36612"/>
                    <a:pt x="2100" y="35471"/>
                    <a:pt x="1895" y="34330"/>
                  </a:cubicBezTo>
                  <a:cubicBezTo>
                    <a:pt x="1803" y="33097"/>
                    <a:pt x="1712" y="31842"/>
                    <a:pt x="1621" y="30518"/>
                  </a:cubicBezTo>
                  <a:cubicBezTo>
                    <a:pt x="1438" y="29194"/>
                    <a:pt x="1324" y="27847"/>
                    <a:pt x="1233" y="26523"/>
                  </a:cubicBezTo>
                  <a:cubicBezTo>
                    <a:pt x="1142" y="25108"/>
                    <a:pt x="1142" y="23670"/>
                    <a:pt x="1142" y="22346"/>
                  </a:cubicBezTo>
                  <a:cubicBezTo>
                    <a:pt x="1142" y="20908"/>
                    <a:pt x="1142" y="19584"/>
                    <a:pt x="1233" y="18146"/>
                  </a:cubicBezTo>
                  <a:cubicBezTo>
                    <a:pt x="1324" y="16823"/>
                    <a:pt x="1438" y="15407"/>
                    <a:pt x="1621" y="14152"/>
                  </a:cubicBezTo>
                  <a:cubicBezTo>
                    <a:pt x="1712" y="12828"/>
                    <a:pt x="1803" y="11596"/>
                    <a:pt x="1895" y="10363"/>
                  </a:cubicBezTo>
                  <a:cubicBezTo>
                    <a:pt x="2100" y="9131"/>
                    <a:pt x="2191" y="7989"/>
                    <a:pt x="2283" y="6939"/>
                  </a:cubicBezTo>
                  <a:cubicBezTo>
                    <a:pt x="2762" y="2740"/>
                    <a:pt x="3036" y="1"/>
                    <a:pt x="3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9" name="Google Shape;4469;p65"/>
            <p:cNvSpPr/>
            <p:nvPr/>
          </p:nvSpPr>
          <p:spPr>
            <a:xfrm>
              <a:off x="1300713" y="3250462"/>
              <a:ext cx="44864" cy="660227"/>
            </a:xfrm>
            <a:custGeom>
              <a:avLst/>
              <a:gdLst/>
              <a:ahLst/>
              <a:cxnLst/>
              <a:rect l="l" t="t" r="r" b="b"/>
              <a:pathLst>
                <a:path w="3037" h="44693" extrusionOk="0">
                  <a:moveTo>
                    <a:pt x="3036" y="0"/>
                  </a:moveTo>
                  <a:cubicBezTo>
                    <a:pt x="3036" y="1"/>
                    <a:pt x="2374" y="2648"/>
                    <a:pt x="1621" y="6848"/>
                  </a:cubicBezTo>
                  <a:cubicBezTo>
                    <a:pt x="1416" y="7875"/>
                    <a:pt x="1233" y="9016"/>
                    <a:pt x="1051" y="10272"/>
                  </a:cubicBezTo>
                  <a:cubicBezTo>
                    <a:pt x="845" y="11413"/>
                    <a:pt x="663" y="12737"/>
                    <a:pt x="571" y="14061"/>
                  </a:cubicBezTo>
                  <a:cubicBezTo>
                    <a:pt x="480" y="14631"/>
                    <a:pt x="389" y="15293"/>
                    <a:pt x="275" y="16069"/>
                  </a:cubicBezTo>
                  <a:cubicBezTo>
                    <a:pt x="275" y="16343"/>
                    <a:pt x="275" y="16731"/>
                    <a:pt x="183" y="17005"/>
                  </a:cubicBezTo>
                  <a:cubicBezTo>
                    <a:pt x="183" y="17393"/>
                    <a:pt x="183" y="17781"/>
                    <a:pt x="92" y="18055"/>
                  </a:cubicBezTo>
                  <a:cubicBezTo>
                    <a:pt x="1" y="19493"/>
                    <a:pt x="1" y="20908"/>
                    <a:pt x="1" y="22346"/>
                  </a:cubicBezTo>
                  <a:cubicBezTo>
                    <a:pt x="1" y="23762"/>
                    <a:pt x="1" y="25199"/>
                    <a:pt x="92" y="26523"/>
                  </a:cubicBezTo>
                  <a:cubicBezTo>
                    <a:pt x="183" y="26911"/>
                    <a:pt x="183" y="27277"/>
                    <a:pt x="183" y="27573"/>
                  </a:cubicBezTo>
                  <a:cubicBezTo>
                    <a:pt x="275" y="27961"/>
                    <a:pt x="275" y="28235"/>
                    <a:pt x="275" y="28623"/>
                  </a:cubicBezTo>
                  <a:cubicBezTo>
                    <a:pt x="389" y="29285"/>
                    <a:pt x="480" y="29947"/>
                    <a:pt x="571" y="30609"/>
                  </a:cubicBezTo>
                  <a:cubicBezTo>
                    <a:pt x="663" y="31956"/>
                    <a:pt x="845" y="33188"/>
                    <a:pt x="1051" y="34421"/>
                  </a:cubicBezTo>
                  <a:cubicBezTo>
                    <a:pt x="1233" y="35653"/>
                    <a:pt x="1416" y="36703"/>
                    <a:pt x="1621" y="37753"/>
                  </a:cubicBezTo>
                  <a:cubicBezTo>
                    <a:pt x="1986" y="39830"/>
                    <a:pt x="2374" y="41542"/>
                    <a:pt x="2557" y="42798"/>
                  </a:cubicBezTo>
                  <a:cubicBezTo>
                    <a:pt x="2854" y="44030"/>
                    <a:pt x="3036" y="44692"/>
                    <a:pt x="3036" y="44692"/>
                  </a:cubicBezTo>
                  <a:cubicBezTo>
                    <a:pt x="3036" y="44692"/>
                    <a:pt x="2763" y="41930"/>
                    <a:pt x="2283" y="37662"/>
                  </a:cubicBezTo>
                  <a:cubicBezTo>
                    <a:pt x="2192" y="36612"/>
                    <a:pt x="2101" y="35471"/>
                    <a:pt x="1895" y="34330"/>
                  </a:cubicBezTo>
                  <a:cubicBezTo>
                    <a:pt x="1804" y="33097"/>
                    <a:pt x="1713" y="31842"/>
                    <a:pt x="1621" y="30518"/>
                  </a:cubicBezTo>
                  <a:cubicBezTo>
                    <a:pt x="1416" y="29194"/>
                    <a:pt x="1325" y="27847"/>
                    <a:pt x="1233" y="26523"/>
                  </a:cubicBezTo>
                  <a:cubicBezTo>
                    <a:pt x="1233" y="25108"/>
                    <a:pt x="1142" y="23670"/>
                    <a:pt x="1142" y="22346"/>
                  </a:cubicBezTo>
                  <a:cubicBezTo>
                    <a:pt x="1142" y="20908"/>
                    <a:pt x="1233" y="19584"/>
                    <a:pt x="1233" y="18146"/>
                  </a:cubicBezTo>
                  <a:cubicBezTo>
                    <a:pt x="1325" y="16823"/>
                    <a:pt x="1416" y="15407"/>
                    <a:pt x="1621" y="14152"/>
                  </a:cubicBezTo>
                  <a:cubicBezTo>
                    <a:pt x="1713" y="12828"/>
                    <a:pt x="1804" y="11596"/>
                    <a:pt x="1895" y="10363"/>
                  </a:cubicBezTo>
                  <a:cubicBezTo>
                    <a:pt x="2101" y="9131"/>
                    <a:pt x="2192" y="7989"/>
                    <a:pt x="2283" y="6939"/>
                  </a:cubicBezTo>
                  <a:cubicBezTo>
                    <a:pt x="2762" y="2740"/>
                    <a:pt x="3036" y="1"/>
                    <a:pt x="3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0" name="Google Shape;4470;p65"/>
            <p:cNvSpPr/>
            <p:nvPr/>
          </p:nvSpPr>
          <p:spPr>
            <a:xfrm>
              <a:off x="1375244" y="3250462"/>
              <a:ext cx="44849" cy="660227"/>
            </a:xfrm>
            <a:custGeom>
              <a:avLst/>
              <a:gdLst/>
              <a:ahLst/>
              <a:cxnLst/>
              <a:rect l="l" t="t" r="r" b="b"/>
              <a:pathLst>
                <a:path w="3036" h="44693" extrusionOk="0">
                  <a:moveTo>
                    <a:pt x="3036" y="0"/>
                  </a:moveTo>
                  <a:cubicBezTo>
                    <a:pt x="3036" y="1"/>
                    <a:pt x="2374" y="2648"/>
                    <a:pt x="1621" y="6848"/>
                  </a:cubicBezTo>
                  <a:cubicBezTo>
                    <a:pt x="1415" y="7875"/>
                    <a:pt x="1233" y="9016"/>
                    <a:pt x="1050" y="10272"/>
                  </a:cubicBezTo>
                  <a:cubicBezTo>
                    <a:pt x="845" y="11413"/>
                    <a:pt x="662" y="12737"/>
                    <a:pt x="571" y="14061"/>
                  </a:cubicBezTo>
                  <a:cubicBezTo>
                    <a:pt x="479" y="14631"/>
                    <a:pt x="365" y="15293"/>
                    <a:pt x="274" y="16069"/>
                  </a:cubicBezTo>
                  <a:cubicBezTo>
                    <a:pt x="274" y="16343"/>
                    <a:pt x="274" y="16731"/>
                    <a:pt x="183" y="17005"/>
                  </a:cubicBezTo>
                  <a:cubicBezTo>
                    <a:pt x="183" y="17393"/>
                    <a:pt x="183" y="17781"/>
                    <a:pt x="91" y="18055"/>
                  </a:cubicBezTo>
                  <a:cubicBezTo>
                    <a:pt x="0" y="19493"/>
                    <a:pt x="0" y="20908"/>
                    <a:pt x="0" y="22346"/>
                  </a:cubicBezTo>
                  <a:cubicBezTo>
                    <a:pt x="0" y="23762"/>
                    <a:pt x="0" y="25199"/>
                    <a:pt x="91" y="26523"/>
                  </a:cubicBezTo>
                  <a:cubicBezTo>
                    <a:pt x="183" y="26911"/>
                    <a:pt x="183" y="27277"/>
                    <a:pt x="183" y="27573"/>
                  </a:cubicBezTo>
                  <a:cubicBezTo>
                    <a:pt x="274" y="27961"/>
                    <a:pt x="274" y="28235"/>
                    <a:pt x="274" y="28623"/>
                  </a:cubicBezTo>
                  <a:cubicBezTo>
                    <a:pt x="365" y="29285"/>
                    <a:pt x="479" y="29947"/>
                    <a:pt x="571" y="30609"/>
                  </a:cubicBezTo>
                  <a:cubicBezTo>
                    <a:pt x="662" y="31956"/>
                    <a:pt x="845" y="33188"/>
                    <a:pt x="1050" y="34421"/>
                  </a:cubicBezTo>
                  <a:cubicBezTo>
                    <a:pt x="1233" y="35653"/>
                    <a:pt x="1415" y="36703"/>
                    <a:pt x="1621" y="37753"/>
                  </a:cubicBezTo>
                  <a:cubicBezTo>
                    <a:pt x="1986" y="39830"/>
                    <a:pt x="2374" y="41542"/>
                    <a:pt x="2556" y="42798"/>
                  </a:cubicBezTo>
                  <a:cubicBezTo>
                    <a:pt x="2853" y="44030"/>
                    <a:pt x="3036" y="44692"/>
                    <a:pt x="3036" y="44692"/>
                  </a:cubicBezTo>
                  <a:cubicBezTo>
                    <a:pt x="3036" y="44692"/>
                    <a:pt x="2762" y="41930"/>
                    <a:pt x="2283" y="37662"/>
                  </a:cubicBezTo>
                  <a:cubicBezTo>
                    <a:pt x="2191" y="36612"/>
                    <a:pt x="2077" y="35471"/>
                    <a:pt x="1895" y="34330"/>
                  </a:cubicBezTo>
                  <a:cubicBezTo>
                    <a:pt x="1803" y="33097"/>
                    <a:pt x="1712" y="31842"/>
                    <a:pt x="1621" y="30518"/>
                  </a:cubicBezTo>
                  <a:cubicBezTo>
                    <a:pt x="1415" y="29194"/>
                    <a:pt x="1324" y="27847"/>
                    <a:pt x="1324" y="26523"/>
                  </a:cubicBezTo>
                  <a:cubicBezTo>
                    <a:pt x="1233" y="25108"/>
                    <a:pt x="1141" y="23670"/>
                    <a:pt x="1141" y="22346"/>
                  </a:cubicBezTo>
                  <a:cubicBezTo>
                    <a:pt x="1141" y="20908"/>
                    <a:pt x="1233" y="19584"/>
                    <a:pt x="1324" y="18146"/>
                  </a:cubicBezTo>
                  <a:cubicBezTo>
                    <a:pt x="1324" y="16823"/>
                    <a:pt x="1415" y="15407"/>
                    <a:pt x="1621" y="14152"/>
                  </a:cubicBezTo>
                  <a:cubicBezTo>
                    <a:pt x="1712" y="12828"/>
                    <a:pt x="1803" y="11596"/>
                    <a:pt x="1895" y="10363"/>
                  </a:cubicBezTo>
                  <a:cubicBezTo>
                    <a:pt x="2077" y="9131"/>
                    <a:pt x="2191" y="7989"/>
                    <a:pt x="2283" y="6939"/>
                  </a:cubicBezTo>
                  <a:cubicBezTo>
                    <a:pt x="2762" y="2740"/>
                    <a:pt x="3036" y="1"/>
                    <a:pt x="3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1" name="Google Shape;4471;p65"/>
            <p:cNvSpPr/>
            <p:nvPr/>
          </p:nvSpPr>
          <p:spPr>
            <a:xfrm>
              <a:off x="1160103" y="3550902"/>
              <a:ext cx="429924" cy="359799"/>
            </a:xfrm>
            <a:custGeom>
              <a:avLst/>
              <a:gdLst/>
              <a:ahLst/>
              <a:cxnLst/>
              <a:rect l="l" t="t" r="r" b="b"/>
              <a:pathLst>
                <a:path w="29103" h="24356" extrusionOk="0">
                  <a:moveTo>
                    <a:pt x="0" y="1"/>
                  </a:moveTo>
                  <a:lnTo>
                    <a:pt x="0" y="2009"/>
                  </a:lnTo>
                  <a:cubicBezTo>
                    <a:pt x="0" y="8195"/>
                    <a:pt x="1347" y="17211"/>
                    <a:pt x="2100" y="21685"/>
                  </a:cubicBezTo>
                  <a:cubicBezTo>
                    <a:pt x="2283" y="23305"/>
                    <a:pt x="2488" y="24355"/>
                    <a:pt x="2488" y="24355"/>
                  </a:cubicBezTo>
                  <a:lnTo>
                    <a:pt x="7510" y="24355"/>
                  </a:lnTo>
                  <a:cubicBezTo>
                    <a:pt x="7510" y="24355"/>
                    <a:pt x="7327" y="23693"/>
                    <a:pt x="7054" y="22461"/>
                  </a:cubicBezTo>
                  <a:cubicBezTo>
                    <a:pt x="6757" y="21320"/>
                    <a:pt x="6277" y="19493"/>
                    <a:pt x="5912" y="17508"/>
                  </a:cubicBezTo>
                  <a:cubicBezTo>
                    <a:pt x="5707" y="16458"/>
                    <a:pt x="5524" y="15316"/>
                    <a:pt x="5227" y="14084"/>
                  </a:cubicBezTo>
                  <a:cubicBezTo>
                    <a:pt x="5045" y="12943"/>
                    <a:pt x="4862" y="11619"/>
                    <a:pt x="4657" y="10272"/>
                  </a:cubicBezTo>
                  <a:cubicBezTo>
                    <a:pt x="4566" y="9610"/>
                    <a:pt x="4474" y="8948"/>
                    <a:pt x="4474" y="8286"/>
                  </a:cubicBezTo>
                  <a:cubicBezTo>
                    <a:pt x="4383" y="7990"/>
                    <a:pt x="4383" y="7624"/>
                    <a:pt x="4292" y="7236"/>
                  </a:cubicBezTo>
                  <a:lnTo>
                    <a:pt x="4292" y="6278"/>
                  </a:lnTo>
                  <a:cubicBezTo>
                    <a:pt x="4086" y="4954"/>
                    <a:pt x="4086" y="3721"/>
                    <a:pt x="3995" y="2489"/>
                  </a:cubicBezTo>
                  <a:cubicBezTo>
                    <a:pt x="1530" y="1051"/>
                    <a:pt x="0" y="1"/>
                    <a:pt x="0" y="1"/>
                  </a:cubicBezTo>
                  <a:close/>
                  <a:moveTo>
                    <a:pt x="5616" y="3333"/>
                  </a:moveTo>
                  <a:cubicBezTo>
                    <a:pt x="5616" y="4292"/>
                    <a:pt x="5707" y="5228"/>
                    <a:pt x="5707" y="6186"/>
                  </a:cubicBezTo>
                  <a:cubicBezTo>
                    <a:pt x="5798" y="7510"/>
                    <a:pt x="5912" y="8857"/>
                    <a:pt x="6095" y="10181"/>
                  </a:cubicBezTo>
                  <a:cubicBezTo>
                    <a:pt x="6186" y="11505"/>
                    <a:pt x="6277" y="12760"/>
                    <a:pt x="6369" y="13993"/>
                  </a:cubicBezTo>
                  <a:cubicBezTo>
                    <a:pt x="6574" y="15134"/>
                    <a:pt x="6665" y="16275"/>
                    <a:pt x="6757" y="17325"/>
                  </a:cubicBezTo>
                  <a:cubicBezTo>
                    <a:pt x="7236" y="21593"/>
                    <a:pt x="7510" y="24355"/>
                    <a:pt x="7510" y="24355"/>
                  </a:cubicBezTo>
                  <a:lnTo>
                    <a:pt x="12554" y="24355"/>
                  </a:lnTo>
                  <a:cubicBezTo>
                    <a:pt x="12554" y="24355"/>
                    <a:pt x="12372" y="23693"/>
                    <a:pt x="12075" y="22461"/>
                  </a:cubicBezTo>
                  <a:cubicBezTo>
                    <a:pt x="11801" y="21320"/>
                    <a:pt x="11413" y="19493"/>
                    <a:pt x="10934" y="17508"/>
                  </a:cubicBezTo>
                  <a:cubicBezTo>
                    <a:pt x="10751" y="16458"/>
                    <a:pt x="10569" y="15316"/>
                    <a:pt x="10272" y="14084"/>
                  </a:cubicBezTo>
                  <a:cubicBezTo>
                    <a:pt x="10089" y="12943"/>
                    <a:pt x="9907" y="11619"/>
                    <a:pt x="9701" y="10272"/>
                  </a:cubicBezTo>
                  <a:cubicBezTo>
                    <a:pt x="9610" y="9610"/>
                    <a:pt x="9519" y="8948"/>
                    <a:pt x="9519" y="8286"/>
                  </a:cubicBezTo>
                  <a:cubicBezTo>
                    <a:pt x="9427" y="7990"/>
                    <a:pt x="9427" y="7624"/>
                    <a:pt x="9336" y="7236"/>
                  </a:cubicBezTo>
                  <a:lnTo>
                    <a:pt x="9336" y="6278"/>
                  </a:lnTo>
                  <a:cubicBezTo>
                    <a:pt x="9222" y="5798"/>
                    <a:pt x="9222" y="5342"/>
                    <a:pt x="9222" y="4862"/>
                  </a:cubicBezTo>
                  <a:cubicBezTo>
                    <a:pt x="7898" y="4383"/>
                    <a:pt x="6665" y="3813"/>
                    <a:pt x="5616" y="3333"/>
                  </a:cubicBezTo>
                  <a:close/>
                  <a:moveTo>
                    <a:pt x="10751" y="5433"/>
                  </a:moveTo>
                  <a:lnTo>
                    <a:pt x="10751" y="6186"/>
                  </a:lnTo>
                  <a:cubicBezTo>
                    <a:pt x="10843" y="7510"/>
                    <a:pt x="10934" y="8857"/>
                    <a:pt x="11139" y="10181"/>
                  </a:cubicBezTo>
                  <a:cubicBezTo>
                    <a:pt x="11231" y="11505"/>
                    <a:pt x="11322" y="12760"/>
                    <a:pt x="11413" y="13993"/>
                  </a:cubicBezTo>
                  <a:cubicBezTo>
                    <a:pt x="11619" y="15134"/>
                    <a:pt x="11710" y="16275"/>
                    <a:pt x="11801" y="17325"/>
                  </a:cubicBezTo>
                  <a:cubicBezTo>
                    <a:pt x="12281" y="21593"/>
                    <a:pt x="12554" y="24355"/>
                    <a:pt x="12554" y="24355"/>
                  </a:cubicBezTo>
                  <a:lnTo>
                    <a:pt x="17599" y="24355"/>
                  </a:lnTo>
                  <a:cubicBezTo>
                    <a:pt x="17599" y="24355"/>
                    <a:pt x="17416" y="23693"/>
                    <a:pt x="17119" y="22461"/>
                  </a:cubicBezTo>
                  <a:cubicBezTo>
                    <a:pt x="16846" y="21320"/>
                    <a:pt x="16458" y="19493"/>
                    <a:pt x="15978" y="17508"/>
                  </a:cubicBezTo>
                  <a:cubicBezTo>
                    <a:pt x="15796" y="16458"/>
                    <a:pt x="15613" y="15316"/>
                    <a:pt x="15408" y="14084"/>
                  </a:cubicBezTo>
                  <a:cubicBezTo>
                    <a:pt x="15134" y="12943"/>
                    <a:pt x="14928" y="11619"/>
                    <a:pt x="14746" y="10272"/>
                  </a:cubicBezTo>
                  <a:cubicBezTo>
                    <a:pt x="14654" y="9610"/>
                    <a:pt x="14654" y="8948"/>
                    <a:pt x="14563" y="8286"/>
                  </a:cubicBezTo>
                  <a:cubicBezTo>
                    <a:pt x="14472" y="7990"/>
                    <a:pt x="14472" y="7624"/>
                    <a:pt x="14472" y="7236"/>
                  </a:cubicBezTo>
                  <a:cubicBezTo>
                    <a:pt x="14358" y="7054"/>
                    <a:pt x="14358" y="6848"/>
                    <a:pt x="14358" y="6574"/>
                  </a:cubicBezTo>
                  <a:cubicBezTo>
                    <a:pt x="13125" y="6278"/>
                    <a:pt x="11892" y="5912"/>
                    <a:pt x="10751" y="5433"/>
                  </a:cubicBezTo>
                  <a:close/>
                  <a:moveTo>
                    <a:pt x="15887" y="6940"/>
                  </a:moveTo>
                  <a:lnTo>
                    <a:pt x="15887" y="6940"/>
                  </a:lnTo>
                  <a:cubicBezTo>
                    <a:pt x="15978" y="8081"/>
                    <a:pt x="16070" y="9131"/>
                    <a:pt x="16184" y="10181"/>
                  </a:cubicBezTo>
                  <a:cubicBezTo>
                    <a:pt x="16275" y="11505"/>
                    <a:pt x="16366" y="12760"/>
                    <a:pt x="16458" y="13993"/>
                  </a:cubicBezTo>
                  <a:cubicBezTo>
                    <a:pt x="16640" y="15134"/>
                    <a:pt x="16754" y="16275"/>
                    <a:pt x="16846" y="17325"/>
                  </a:cubicBezTo>
                  <a:cubicBezTo>
                    <a:pt x="17325" y="21593"/>
                    <a:pt x="17599" y="24355"/>
                    <a:pt x="17599" y="24355"/>
                  </a:cubicBezTo>
                  <a:lnTo>
                    <a:pt x="26912" y="24355"/>
                  </a:lnTo>
                  <a:cubicBezTo>
                    <a:pt x="26912" y="24355"/>
                    <a:pt x="27117" y="23305"/>
                    <a:pt x="27391" y="21685"/>
                  </a:cubicBezTo>
                  <a:cubicBezTo>
                    <a:pt x="27870" y="18466"/>
                    <a:pt x="28738" y="12851"/>
                    <a:pt x="29103" y="7716"/>
                  </a:cubicBezTo>
                  <a:lnTo>
                    <a:pt x="29103" y="7716"/>
                  </a:lnTo>
                  <a:cubicBezTo>
                    <a:pt x="27596" y="7898"/>
                    <a:pt x="26067" y="7990"/>
                    <a:pt x="24629" y="7990"/>
                  </a:cubicBezTo>
                  <a:cubicBezTo>
                    <a:pt x="21502" y="7990"/>
                    <a:pt x="18557" y="7624"/>
                    <a:pt x="15887" y="6940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2" name="Google Shape;4472;p65"/>
            <p:cNvSpPr/>
            <p:nvPr/>
          </p:nvSpPr>
          <p:spPr>
            <a:xfrm>
              <a:off x="1219107" y="3587658"/>
              <a:ext cx="45204" cy="295051"/>
            </a:xfrm>
            <a:custGeom>
              <a:avLst/>
              <a:gdLst/>
              <a:ahLst/>
              <a:cxnLst/>
              <a:rect l="l" t="t" r="r" b="b"/>
              <a:pathLst>
                <a:path w="3060" h="19973" extrusionOk="0">
                  <a:moveTo>
                    <a:pt x="1" y="1"/>
                  </a:moveTo>
                  <a:cubicBezTo>
                    <a:pt x="92" y="1233"/>
                    <a:pt x="92" y="2466"/>
                    <a:pt x="298" y="3790"/>
                  </a:cubicBezTo>
                  <a:lnTo>
                    <a:pt x="298" y="4748"/>
                  </a:lnTo>
                  <a:cubicBezTo>
                    <a:pt x="389" y="5136"/>
                    <a:pt x="389" y="5502"/>
                    <a:pt x="480" y="5798"/>
                  </a:cubicBezTo>
                  <a:cubicBezTo>
                    <a:pt x="480" y="6460"/>
                    <a:pt x="572" y="7122"/>
                    <a:pt x="663" y="7784"/>
                  </a:cubicBezTo>
                  <a:cubicBezTo>
                    <a:pt x="868" y="9131"/>
                    <a:pt x="1051" y="10455"/>
                    <a:pt x="1233" y="11596"/>
                  </a:cubicBezTo>
                  <a:cubicBezTo>
                    <a:pt x="1530" y="12828"/>
                    <a:pt x="1713" y="13970"/>
                    <a:pt x="1918" y="15020"/>
                  </a:cubicBezTo>
                  <a:cubicBezTo>
                    <a:pt x="2283" y="17005"/>
                    <a:pt x="2763" y="18832"/>
                    <a:pt x="3060" y="19973"/>
                  </a:cubicBezTo>
                  <a:cubicBezTo>
                    <a:pt x="2854" y="18717"/>
                    <a:pt x="2489" y="17005"/>
                    <a:pt x="2101" y="14928"/>
                  </a:cubicBezTo>
                  <a:cubicBezTo>
                    <a:pt x="1918" y="13878"/>
                    <a:pt x="1713" y="12828"/>
                    <a:pt x="1530" y="11596"/>
                  </a:cubicBezTo>
                  <a:cubicBezTo>
                    <a:pt x="1348" y="10363"/>
                    <a:pt x="1142" y="9131"/>
                    <a:pt x="1051" y="7784"/>
                  </a:cubicBezTo>
                  <a:cubicBezTo>
                    <a:pt x="960" y="7122"/>
                    <a:pt x="868" y="6460"/>
                    <a:pt x="777" y="5798"/>
                  </a:cubicBezTo>
                  <a:cubicBezTo>
                    <a:pt x="777" y="5410"/>
                    <a:pt x="777" y="5136"/>
                    <a:pt x="663" y="4748"/>
                  </a:cubicBezTo>
                  <a:cubicBezTo>
                    <a:pt x="663" y="4452"/>
                    <a:pt x="663" y="4086"/>
                    <a:pt x="572" y="3698"/>
                  </a:cubicBezTo>
                  <a:cubicBezTo>
                    <a:pt x="480" y="2557"/>
                    <a:pt x="480" y="1416"/>
                    <a:pt x="480" y="183"/>
                  </a:cubicBezTo>
                  <a:cubicBezTo>
                    <a:pt x="298" y="92"/>
                    <a:pt x="206" y="92"/>
                    <a:pt x="1" y="1"/>
                  </a:cubicBezTo>
                  <a:close/>
                </a:path>
              </a:pathLst>
            </a:custGeom>
            <a:solidFill>
              <a:srgbClr val="62CA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3" name="Google Shape;4473;p65"/>
            <p:cNvSpPr/>
            <p:nvPr/>
          </p:nvSpPr>
          <p:spPr>
            <a:xfrm>
              <a:off x="1296326" y="3622729"/>
              <a:ext cx="42175" cy="259981"/>
            </a:xfrm>
            <a:custGeom>
              <a:avLst/>
              <a:gdLst/>
              <a:ahLst/>
              <a:cxnLst/>
              <a:rect l="l" t="t" r="r" b="b"/>
              <a:pathLst>
                <a:path w="2855" h="17599" extrusionOk="0">
                  <a:moveTo>
                    <a:pt x="1" y="0"/>
                  </a:moveTo>
                  <a:cubicBezTo>
                    <a:pt x="1" y="480"/>
                    <a:pt x="1" y="936"/>
                    <a:pt x="115" y="1416"/>
                  </a:cubicBezTo>
                  <a:lnTo>
                    <a:pt x="115" y="2374"/>
                  </a:lnTo>
                  <a:cubicBezTo>
                    <a:pt x="206" y="2762"/>
                    <a:pt x="206" y="3128"/>
                    <a:pt x="298" y="3424"/>
                  </a:cubicBezTo>
                  <a:cubicBezTo>
                    <a:pt x="298" y="4086"/>
                    <a:pt x="389" y="4748"/>
                    <a:pt x="480" y="5410"/>
                  </a:cubicBezTo>
                  <a:cubicBezTo>
                    <a:pt x="686" y="6757"/>
                    <a:pt x="868" y="8081"/>
                    <a:pt x="1051" y="9222"/>
                  </a:cubicBezTo>
                  <a:cubicBezTo>
                    <a:pt x="1348" y="10454"/>
                    <a:pt x="1530" y="11596"/>
                    <a:pt x="1713" y="12646"/>
                  </a:cubicBezTo>
                  <a:cubicBezTo>
                    <a:pt x="2192" y="14631"/>
                    <a:pt x="2580" y="16458"/>
                    <a:pt x="2854" y="17599"/>
                  </a:cubicBezTo>
                  <a:cubicBezTo>
                    <a:pt x="2671" y="16343"/>
                    <a:pt x="2283" y="14631"/>
                    <a:pt x="1918" y="12554"/>
                  </a:cubicBezTo>
                  <a:cubicBezTo>
                    <a:pt x="1713" y="11504"/>
                    <a:pt x="1530" y="10454"/>
                    <a:pt x="1348" y="9222"/>
                  </a:cubicBezTo>
                  <a:cubicBezTo>
                    <a:pt x="1142" y="7989"/>
                    <a:pt x="960" y="6757"/>
                    <a:pt x="868" y="5410"/>
                  </a:cubicBezTo>
                  <a:cubicBezTo>
                    <a:pt x="777" y="4748"/>
                    <a:pt x="686" y="4086"/>
                    <a:pt x="572" y="3424"/>
                  </a:cubicBezTo>
                  <a:cubicBezTo>
                    <a:pt x="572" y="3036"/>
                    <a:pt x="572" y="2762"/>
                    <a:pt x="480" y="2374"/>
                  </a:cubicBezTo>
                  <a:cubicBezTo>
                    <a:pt x="480" y="2078"/>
                    <a:pt x="480" y="1712"/>
                    <a:pt x="389" y="1324"/>
                  </a:cubicBezTo>
                  <a:lnTo>
                    <a:pt x="389" y="183"/>
                  </a:lnTo>
                  <a:cubicBezTo>
                    <a:pt x="206" y="92"/>
                    <a:pt x="115" y="92"/>
                    <a:pt x="1" y="0"/>
                  </a:cubicBezTo>
                  <a:close/>
                </a:path>
              </a:pathLst>
            </a:custGeom>
            <a:solidFill>
              <a:srgbClr val="62CA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4" name="Google Shape;4474;p65"/>
            <p:cNvSpPr/>
            <p:nvPr/>
          </p:nvSpPr>
          <p:spPr>
            <a:xfrm>
              <a:off x="1372201" y="3648021"/>
              <a:ext cx="40816" cy="234691"/>
            </a:xfrm>
            <a:custGeom>
              <a:avLst/>
              <a:gdLst/>
              <a:ahLst/>
              <a:cxnLst/>
              <a:rect l="l" t="t" r="r" b="b"/>
              <a:pathLst>
                <a:path w="2763" h="15887" extrusionOk="0">
                  <a:moveTo>
                    <a:pt x="1" y="0"/>
                  </a:moveTo>
                  <a:cubicBezTo>
                    <a:pt x="1" y="274"/>
                    <a:pt x="1" y="480"/>
                    <a:pt x="115" y="662"/>
                  </a:cubicBezTo>
                  <a:cubicBezTo>
                    <a:pt x="115" y="1050"/>
                    <a:pt x="115" y="1416"/>
                    <a:pt x="206" y="1712"/>
                  </a:cubicBezTo>
                  <a:cubicBezTo>
                    <a:pt x="297" y="2374"/>
                    <a:pt x="297" y="3036"/>
                    <a:pt x="389" y="3698"/>
                  </a:cubicBezTo>
                  <a:cubicBezTo>
                    <a:pt x="571" y="5045"/>
                    <a:pt x="777" y="6369"/>
                    <a:pt x="1051" y="7510"/>
                  </a:cubicBezTo>
                  <a:cubicBezTo>
                    <a:pt x="1256" y="8742"/>
                    <a:pt x="1439" y="9884"/>
                    <a:pt x="1621" y="10934"/>
                  </a:cubicBezTo>
                  <a:cubicBezTo>
                    <a:pt x="2101" y="12919"/>
                    <a:pt x="2489" y="14746"/>
                    <a:pt x="2762" y="15887"/>
                  </a:cubicBezTo>
                  <a:cubicBezTo>
                    <a:pt x="2580" y="14631"/>
                    <a:pt x="2192" y="12919"/>
                    <a:pt x="1827" y="10842"/>
                  </a:cubicBezTo>
                  <a:cubicBezTo>
                    <a:pt x="1621" y="9792"/>
                    <a:pt x="1439" y="8742"/>
                    <a:pt x="1256" y="7510"/>
                  </a:cubicBezTo>
                  <a:cubicBezTo>
                    <a:pt x="1051" y="6277"/>
                    <a:pt x="868" y="5045"/>
                    <a:pt x="777" y="3698"/>
                  </a:cubicBezTo>
                  <a:cubicBezTo>
                    <a:pt x="685" y="3036"/>
                    <a:pt x="571" y="2374"/>
                    <a:pt x="480" y="1712"/>
                  </a:cubicBezTo>
                  <a:cubicBezTo>
                    <a:pt x="480" y="1324"/>
                    <a:pt x="480" y="1050"/>
                    <a:pt x="389" y="662"/>
                  </a:cubicBezTo>
                  <a:lnTo>
                    <a:pt x="389" y="92"/>
                  </a:lnTo>
                  <a:cubicBezTo>
                    <a:pt x="297" y="92"/>
                    <a:pt x="115" y="92"/>
                    <a:pt x="1" y="0"/>
                  </a:cubicBezTo>
                  <a:close/>
                </a:path>
              </a:pathLst>
            </a:custGeom>
            <a:solidFill>
              <a:srgbClr val="62CA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5" name="Google Shape;4475;p65"/>
            <p:cNvSpPr/>
            <p:nvPr/>
          </p:nvSpPr>
          <p:spPr>
            <a:xfrm>
              <a:off x="1226198" y="3590361"/>
              <a:ext cx="44864" cy="320342"/>
            </a:xfrm>
            <a:custGeom>
              <a:avLst/>
              <a:gdLst/>
              <a:ahLst/>
              <a:cxnLst/>
              <a:rect l="l" t="t" r="r" b="b"/>
              <a:pathLst>
                <a:path w="3037" h="21685" extrusionOk="0">
                  <a:moveTo>
                    <a:pt x="0" y="0"/>
                  </a:moveTo>
                  <a:cubicBezTo>
                    <a:pt x="0" y="1233"/>
                    <a:pt x="0" y="2374"/>
                    <a:pt x="92" y="3515"/>
                  </a:cubicBezTo>
                  <a:cubicBezTo>
                    <a:pt x="183" y="3903"/>
                    <a:pt x="183" y="4269"/>
                    <a:pt x="183" y="4565"/>
                  </a:cubicBezTo>
                  <a:cubicBezTo>
                    <a:pt x="297" y="4953"/>
                    <a:pt x="297" y="5227"/>
                    <a:pt x="297" y="5615"/>
                  </a:cubicBezTo>
                  <a:cubicBezTo>
                    <a:pt x="388" y="6277"/>
                    <a:pt x="480" y="6939"/>
                    <a:pt x="571" y="7601"/>
                  </a:cubicBezTo>
                  <a:cubicBezTo>
                    <a:pt x="662" y="8948"/>
                    <a:pt x="868" y="10180"/>
                    <a:pt x="1050" y="11413"/>
                  </a:cubicBezTo>
                  <a:cubicBezTo>
                    <a:pt x="1233" y="12645"/>
                    <a:pt x="1438" y="13695"/>
                    <a:pt x="1621" y="14745"/>
                  </a:cubicBezTo>
                  <a:cubicBezTo>
                    <a:pt x="2009" y="16822"/>
                    <a:pt x="2374" y="18534"/>
                    <a:pt x="2580" y="19790"/>
                  </a:cubicBezTo>
                  <a:cubicBezTo>
                    <a:pt x="2853" y="21022"/>
                    <a:pt x="3036" y="21684"/>
                    <a:pt x="3036" y="21684"/>
                  </a:cubicBezTo>
                  <a:cubicBezTo>
                    <a:pt x="3036" y="21684"/>
                    <a:pt x="2762" y="18922"/>
                    <a:pt x="2283" y="14654"/>
                  </a:cubicBezTo>
                  <a:cubicBezTo>
                    <a:pt x="2191" y="13604"/>
                    <a:pt x="2100" y="12463"/>
                    <a:pt x="1895" y="11322"/>
                  </a:cubicBezTo>
                  <a:cubicBezTo>
                    <a:pt x="1803" y="10089"/>
                    <a:pt x="1712" y="8834"/>
                    <a:pt x="1621" y="7510"/>
                  </a:cubicBezTo>
                  <a:cubicBezTo>
                    <a:pt x="1438" y="6186"/>
                    <a:pt x="1324" y="4839"/>
                    <a:pt x="1233" y="3515"/>
                  </a:cubicBezTo>
                  <a:cubicBezTo>
                    <a:pt x="1233" y="2557"/>
                    <a:pt x="1142" y="1621"/>
                    <a:pt x="1142" y="662"/>
                  </a:cubicBezTo>
                  <a:cubicBezTo>
                    <a:pt x="753" y="388"/>
                    <a:pt x="388" y="18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6" name="Google Shape;4476;p65"/>
            <p:cNvSpPr/>
            <p:nvPr/>
          </p:nvSpPr>
          <p:spPr>
            <a:xfrm>
              <a:off x="1302058" y="3625433"/>
              <a:ext cx="43520" cy="285272"/>
            </a:xfrm>
            <a:custGeom>
              <a:avLst/>
              <a:gdLst/>
              <a:ahLst/>
              <a:cxnLst/>
              <a:rect l="l" t="t" r="r" b="b"/>
              <a:pathLst>
                <a:path w="2946" h="19311" extrusionOk="0">
                  <a:moveTo>
                    <a:pt x="1" y="0"/>
                  </a:moveTo>
                  <a:lnTo>
                    <a:pt x="1" y="1141"/>
                  </a:lnTo>
                  <a:cubicBezTo>
                    <a:pt x="92" y="1529"/>
                    <a:pt x="92" y="1895"/>
                    <a:pt x="92" y="2191"/>
                  </a:cubicBezTo>
                  <a:cubicBezTo>
                    <a:pt x="184" y="2579"/>
                    <a:pt x="184" y="2853"/>
                    <a:pt x="184" y="3241"/>
                  </a:cubicBezTo>
                  <a:cubicBezTo>
                    <a:pt x="298" y="3903"/>
                    <a:pt x="389" y="4565"/>
                    <a:pt x="480" y="5227"/>
                  </a:cubicBezTo>
                  <a:cubicBezTo>
                    <a:pt x="572" y="6574"/>
                    <a:pt x="754" y="7806"/>
                    <a:pt x="960" y="9039"/>
                  </a:cubicBezTo>
                  <a:cubicBezTo>
                    <a:pt x="1142" y="10271"/>
                    <a:pt x="1325" y="11321"/>
                    <a:pt x="1530" y="12371"/>
                  </a:cubicBezTo>
                  <a:cubicBezTo>
                    <a:pt x="1895" y="14448"/>
                    <a:pt x="2283" y="16160"/>
                    <a:pt x="2466" y="17416"/>
                  </a:cubicBezTo>
                  <a:cubicBezTo>
                    <a:pt x="2763" y="18648"/>
                    <a:pt x="2945" y="19310"/>
                    <a:pt x="2945" y="19310"/>
                  </a:cubicBezTo>
                  <a:cubicBezTo>
                    <a:pt x="2945" y="19310"/>
                    <a:pt x="2672" y="16548"/>
                    <a:pt x="2192" y="12280"/>
                  </a:cubicBezTo>
                  <a:cubicBezTo>
                    <a:pt x="2101" y="11230"/>
                    <a:pt x="2010" y="10089"/>
                    <a:pt x="1804" y="8948"/>
                  </a:cubicBezTo>
                  <a:cubicBezTo>
                    <a:pt x="1713" y="7715"/>
                    <a:pt x="1622" y="6460"/>
                    <a:pt x="1530" y="5136"/>
                  </a:cubicBezTo>
                  <a:cubicBezTo>
                    <a:pt x="1325" y="3812"/>
                    <a:pt x="1234" y="2465"/>
                    <a:pt x="1142" y="1141"/>
                  </a:cubicBezTo>
                  <a:lnTo>
                    <a:pt x="1142" y="388"/>
                  </a:lnTo>
                  <a:cubicBezTo>
                    <a:pt x="754" y="297"/>
                    <a:pt x="389" y="9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7" name="Google Shape;4477;p65"/>
            <p:cNvSpPr/>
            <p:nvPr/>
          </p:nvSpPr>
          <p:spPr>
            <a:xfrm>
              <a:off x="1377933" y="3649365"/>
              <a:ext cx="42161" cy="261340"/>
            </a:xfrm>
            <a:custGeom>
              <a:avLst/>
              <a:gdLst/>
              <a:ahLst/>
              <a:cxnLst/>
              <a:rect l="l" t="t" r="r" b="b"/>
              <a:pathLst>
                <a:path w="2854" h="17691" extrusionOk="0">
                  <a:moveTo>
                    <a:pt x="1" y="1"/>
                  </a:moveTo>
                  <a:lnTo>
                    <a:pt x="1" y="571"/>
                  </a:lnTo>
                  <a:cubicBezTo>
                    <a:pt x="92" y="959"/>
                    <a:pt x="92" y="1233"/>
                    <a:pt x="92" y="1621"/>
                  </a:cubicBezTo>
                  <a:cubicBezTo>
                    <a:pt x="183" y="2283"/>
                    <a:pt x="297" y="2945"/>
                    <a:pt x="389" y="3607"/>
                  </a:cubicBezTo>
                  <a:cubicBezTo>
                    <a:pt x="480" y="4954"/>
                    <a:pt x="663" y="6186"/>
                    <a:pt x="868" y="7419"/>
                  </a:cubicBezTo>
                  <a:cubicBezTo>
                    <a:pt x="1051" y="8651"/>
                    <a:pt x="1233" y="9701"/>
                    <a:pt x="1439" y="10751"/>
                  </a:cubicBezTo>
                  <a:cubicBezTo>
                    <a:pt x="1804" y="12828"/>
                    <a:pt x="2192" y="14540"/>
                    <a:pt x="2374" y="15796"/>
                  </a:cubicBezTo>
                  <a:cubicBezTo>
                    <a:pt x="2671" y="17028"/>
                    <a:pt x="2854" y="17690"/>
                    <a:pt x="2854" y="17690"/>
                  </a:cubicBezTo>
                  <a:cubicBezTo>
                    <a:pt x="2854" y="17690"/>
                    <a:pt x="2580" y="14928"/>
                    <a:pt x="2101" y="10660"/>
                  </a:cubicBezTo>
                  <a:cubicBezTo>
                    <a:pt x="2009" y="9610"/>
                    <a:pt x="1895" y="8469"/>
                    <a:pt x="1713" y="7328"/>
                  </a:cubicBezTo>
                  <a:cubicBezTo>
                    <a:pt x="1621" y="6095"/>
                    <a:pt x="1530" y="4840"/>
                    <a:pt x="1439" y="3516"/>
                  </a:cubicBezTo>
                  <a:cubicBezTo>
                    <a:pt x="1325" y="2466"/>
                    <a:pt x="1233" y="1416"/>
                    <a:pt x="1142" y="275"/>
                  </a:cubicBezTo>
                  <a:cubicBezTo>
                    <a:pt x="754" y="183"/>
                    <a:pt x="389" y="9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8" name="Google Shape;4478;p65"/>
            <p:cNvSpPr/>
            <p:nvPr/>
          </p:nvSpPr>
          <p:spPr>
            <a:xfrm>
              <a:off x="1191126" y="3250462"/>
              <a:ext cx="373611" cy="39132"/>
            </a:xfrm>
            <a:custGeom>
              <a:avLst/>
              <a:gdLst/>
              <a:ahLst/>
              <a:cxnLst/>
              <a:rect l="l" t="t" r="r" b="b"/>
              <a:pathLst>
                <a:path w="25291" h="2649" extrusionOk="0">
                  <a:moveTo>
                    <a:pt x="388" y="0"/>
                  </a:moveTo>
                  <a:cubicBezTo>
                    <a:pt x="388" y="0"/>
                    <a:pt x="183" y="1028"/>
                    <a:pt x="0" y="2648"/>
                  </a:cubicBezTo>
                  <a:lnTo>
                    <a:pt x="25291" y="2648"/>
                  </a:lnTo>
                  <a:cubicBezTo>
                    <a:pt x="25017" y="1028"/>
                    <a:pt x="24812" y="0"/>
                    <a:pt x="24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9" name="Google Shape;4479;p65"/>
            <p:cNvSpPr/>
            <p:nvPr/>
          </p:nvSpPr>
          <p:spPr>
            <a:xfrm>
              <a:off x="1191126" y="3871242"/>
              <a:ext cx="373611" cy="39472"/>
            </a:xfrm>
            <a:custGeom>
              <a:avLst/>
              <a:gdLst/>
              <a:ahLst/>
              <a:cxnLst/>
              <a:rect l="l" t="t" r="r" b="b"/>
              <a:pathLst>
                <a:path w="25291" h="2672" extrusionOk="0">
                  <a:moveTo>
                    <a:pt x="0" y="1"/>
                  </a:moveTo>
                  <a:cubicBezTo>
                    <a:pt x="183" y="1621"/>
                    <a:pt x="388" y="2671"/>
                    <a:pt x="388" y="2671"/>
                  </a:cubicBezTo>
                  <a:lnTo>
                    <a:pt x="24812" y="2671"/>
                  </a:lnTo>
                  <a:cubicBezTo>
                    <a:pt x="24812" y="2671"/>
                    <a:pt x="25017" y="1621"/>
                    <a:pt x="25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0" name="Google Shape;4480;p65"/>
            <p:cNvSpPr/>
            <p:nvPr/>
          </p:nvSpPr>
          <p:spPr>
            <a:xfrm>
              <a:off x="1169883" y="2934171"/>
              <a:ext cx="403289" cy="337197"/>
            </a:xfrm>
            <a:custGeom>
              <a:avLst/>
              <a:gdLst/>
              <a:ahLst/>
              <a:cxnLst/>
              <a:rect l="l" t="t" r="r" b="b"/>
              <a:pathLst>
                <a:path w="27300" h="22826" extrusionOk="0">
                  <a:moveTo>
                    <a:pt x="15134" y="0"/>
                  </a:moveTo>
                  <a:cubicBezTo>
                    <a:pt x="13992" y="0"/>
                    <a:pt x="12851" y="297"/>
                    <a:pt x="11710" y="754"/>
                  </a:cubicBezTo>
                  <a:cubicBezTo>
                    <a:pt x="10660" y="1233"/>
                    <a:pt x="9519" y="2009"/>
                    <a:pt x="8286" y="2853"/>
                  </a:cubicBezTo>
                  <a:cubicBezTo>
                    <a:pt x="6277" y="4383"/>
                    <a:pt x="4383" y="5798"/>
                    <a:pt x="2854" y="7419"/>
                  </a:cubicBezTo>
                  <a:cubicBezTo>
                    <a:pt x="2100" y="8172"/>
                    <a:pt x="1438" y="9039"/>
                    <a:pt x="959" y="9998"/>
                  </a:cubicBezTo>
                  <a:cubicBezTo>
                    <a:pt x="480" y="10934"/>
                    <a:pt x="115" y="11984"/>
                    <a:pt x="0" y="13125"/>
                  </a:cubicBezTo>
                  <a:lnTo>
                    <a:pt x="0" y="13992"/>
                  </a:lnTo>
                  <a:cubicBezTo>
                    <a:pt x="0" y="16069"/>
                    <a:pt x="571" y="18261"/>
                    <a:pt x="1050" y="19881"/>
                  </a:cubicBezTo>
                  <a:cubicBezTo>
                    <a:pt x="1621" y="21593"/>
                    <a:pt x="2100" y="22734"/>
                    <a:pt x="2100" y="22734"/>
                  </a:cubicBezTo>
                  <a:lnTo>
                    <a:pt x="3333" y="22164"/>
                  </a:lnTo>
                  <a:cubicBezTo>
                    <a:pt x="3242" y="22072"/>
                    <a:pt x="2762" y="20931"/>
                    <a:pt x="2283" y="19402"/>
                  </a:cubicBezTo>
                  <a:cubicBezTo>
                    <a:pt x="1712" y="17781"/>
                    <a:pt x="1347" y="15795"/>
                    <a:pt x="1347" y="13992"/>
                  </a:cubicBezTo>
                  <a:lnTo>
                    <a:pt x="1347" y="13216"/>
                  </a:lnTo>
                  <a:cubicBezTo>
                    <a:pt x="1438" y="12280"/>
                    <a:pt x="1712" y="11413"/>
                    <a:pt x="2100" y="10568"/>
                  </a:cubicBezTo>
                  <a:cubicBezTo>
                    <a:pt x="2762" y="9427"/>
                    <a:pt x="3721" y="8286"/>
                    <a:pt x="4954" y="7236"/>
                  </a:cubicBezTo>
                  <a:cubicBezTo>
                    <a:pt x="6186" y="6095"/>
                    <a:pt x="7624" y="5045"/>
                    <a:pt x="9039" y="3903"/>
                  </a:cubicBezTo>
                  <a:cubicBezTo>
                    <a:pt x="10181" y="3036"/>
                    <a:pt x="11230" y="2374"/>
                    <a:pt x="12280" y="2009"/>
                  </a:cubicBezTo>
                  <a:cubicBezTo>
                    <a:pt x="13239" y="1530"/>
                    <a:pt x="14175" y="1324"/>
                    <a:pt x="15134" y="1324"/>
                  </a:cubicBezTo>
                  <a:cubicBezTo>
                    <a:pt x="16457" y="1324"/>
                    <a:pt x="17804" y="1712"/>
                    <a:pt x="19311" y="2671"/>
                  </a:cubicBezTo>
                  <a:cubicBezTo>
                    <a:pt x="21502" y="3903"/>
                    <a:pt x="23214" y="6095"/>
                    <a:pt x="24355" y="8560"/>
                  </a:cubicBezTo>
                  <a:cubicBezTo>
                    <a:pt x="25405" y="11025"/>
                    <a:pt x="26067" y="13787"/>
                    <a:pt x="26067" y="16366"/>
                  </a:cubicBezTo>
                  <a:cubicBezTo>
                    <a:pt x="26067" y="18649"/>
                    <a:pt x="25496" y="20726"/>
                    <a:pt x="24652" y="22072"/>
                  </a:cubicBezTo>
                  <a:lnTo>
                    <a:pt x="25679" y="22826"/>
                  </a:lnTo>
                  <a:cubicBezTo>
                    <a:pt x="26820" y="21114"/>
                    <a:pt x="27299" y="18831"/>
                    <a:pt x="27299" y="16366"/>
                  </a:cubicBezTo>
                  <a:cubicBezTo>
                    <a:pt x="27299" y="13604"/>
                    <a:pt x="26729" y="10660"/>
                    <a:pt x="25496" y="7989"/>
                  </a:cubicBezTo>
                  <a:cubicBezTo>
                    <a:pt x="24264" y="5319"/>
                    <a:pt x="22461" y="2945"/>
                    <a:pt x="19973" y="1530"/>
                  </a:cubicBezTo>
                  <a:cubicBezTo>
                    <a:pt x="18375" y="571"/>
                    <a:pt x="16754" y="0"/>
                    <a:pt x="15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1" name="Google Shape;4481;p65"/>
            <p:cNvSpPr/>
            <p:nvPr/>
          </p:nvSpPr>
          <p:spPr>
            <a:xfrm>
              <a:off x="1174270" y="3876974"/>
              <a:ext cx="413069" cy="362488"/>
            </a:xfrm>
            <a:custGeom>
              <a:avLst/>
              <a:gdLst/>
              <a:ahLst/>
              <a:cxnLst/>
              <a:rect l="l" t="t" r="r" b="b"/>
              <a:pathLst>
                <a:path w="27962" h="24538" extrusionOk="0">
                  <a:moveTo>
                    <a:pt x="25199" y="1"/>
                  </a:moveTo>
                  <a:lnTo>
                    <a:pt x="24241" y="845"/>
                  </a:lnTo>
                  <a:cubicBezTo>
                    <a:pt x="24241" y="845"/>
                    <a:pt x="24811" y="1530"/>
                    <a:pt x="25496" y="2763"/>
                  </a:cubicBezTo>
                  <a:cubicBezTo>
                    <a:pt x="26067" y="3904"/>
                    <a:pt x="26729" y="5616"/>
                    <a:pt x="26729" y="7693"/>
                  </a:cubicBezTo>
                  <a:cubicBezTo>
                    <a:pt x="26729" y="8834"/>
                    <a:pt x="26523" y="9975"/>
                    <a:pt x="26158" y="11322"/>
                  </a:cubicBezTo>
                  <a:cubicBezTo>
                    <a:pt x="25861" y="12075"/>
                    <a:pt x="25496" y="12555"/>
                    <a:pt x="25108" y="12943"/>
                  </a:cubicBezTo>
                  <a:cubicBezTo>
                    <a:pt x="24811" y="13308"/>
                    <a:pt x="24446" y="13513"/>
                    <a:pt x="24058" y="13787"/>
                  </a:cubicBezTo>
                  <a:cubicBezTo>
                    <a:pt x="23487" y="14175"/>
                    <a:pt x="22734" y="14655"/>
                    <a:pt x="21958" y="15408"/>
                  </a:cubicBezTo>
                  <a:cubicBezTo>
                    <a:pt x="21296" y="16070"/>
                    <a:pt x="20543" y="17028"/>
                    <a:pt x="19972" y="18535"/>
                  </a:cubicBezTo>
                  <a:cubicBezTo>
                    <a:pt x="19219" y="20247"/>
                    <a:pt x="18169" y="21388"/>
                    <a:pt x="17028" y="22164"/>
                  </a:cubicBezTo>
                  <a:cubicBezTo>
                    <a:pt x="15887" y="22917"/>
                    <a:pt x="14654" y="23214"/>
                    <a:pt x="13307" y="23214"/>
                  </a:cubicBezTo>
                  <a:cubicBezTo>
                    <a:pt x="11504" y="23214"/>
                    <a:pt x="9701" y="22529"/>
                    <a:pt x="8172" y="21502"/>
                  </a:cubicBezTo>
                  <a:cubicBezTo>
                    <a:pt x="3698" y="18444"/>
                    <a:pt x="1233" y="13399"/>
                    <a:pt x="1233" y="8081"/>
                  </a:cubicBezTo>
                  <a:cubicBezTo>
                    <a:pt x="1233" y="5616"/>
                    <a:pt x="1803" y="3128"/>
                    <a:pt x="2853" y="663"/>
                  </a:cubicBezTo>
                  <a:lnTo>
                    <a:pt x="1712" y="183"/>
                  </a:lnTo>
                  <a:cubicBezTo>
                    <a:pt x="571" y="2763"/>
                    <a:pt x="0" y="5410"/>
                    <a:pt x="0" y="8081"/>
                  </a:cubicBezTo>
                  <a:cubicBezTo>
                    <a:pt x="0" y="13787"/>
                    <a:pt x="2671" y="19220"/>
                    <a:pt x="7418" y="22643"/>
                  </a:cubicBezTo>
                  <a:cubicBezTo>
                    <a:pt x="9130" y="23785"/>
                    <a:pt x="11230" y="24538"/>
                    <a:pt x="13307" y="24538"/>
                  </a:cubicBezTo>
                  <a:cubicBezTo>
                    <a:pt x="14837" y="24538"/>
                    <a:pt x="16366" y="24150"/>
                    <a:pt x="17781" y="23214"/>
                  </a:cubicBezTo>
                  <a:cubicBezTo>
                    <a:pt x="19105" y="22347"/>
                    <a:pt x="20360" y="20932"/>
                    <a:pt x="21114" y="19014"/>
                  </a:cubicBezTo>
                  <a:cubicBezTo>
                    <a:pt x="21593" y="17873"/>
                    <a:pt x="22164" y="17120"/>
                    <a:pt x="22734" y="16549"/>
                  </a:cubicBezTo>
                  <a:cubicBezTo>
                    <a:pt x="23487" y="15590"/>
                    <a:pt x="24355" y="15225"/>
                    <a:pt x="25199" y="14540"/>
                  </a:cubicBezTo>
                  <a:cubicBezTo>
                    <a:pt x="25679" y="14267"/>
                    <a:pt x="26067" y="13970"/>
                    <a:pt x="26432" y="13513"/>
                  </a:cubicBezTo>
                  <a:cubicBezTo>
                    <a:pt x="26820" y="13034"/>
                    <a:pt x="27094" y="12463"/>
                    <a:pt x="27391" y="11687"/>
                  </a:cubicBezTo>
                  <a:cubicBezTo>
                    <a:pt x="27779" y="10272"/>
                    <a:pt x="27961" y="8948"/>
                    <a:pt x="27961" y="7693"/>
                  </a:cubicBezTo>
                  <a:cubicBezTo>
                    <a:pt x="27961" y="5319"/>
                    <a:pt x="27299" y="3425"/>
                    <a:pt x="26637" y="2101"/>
                  </a:cubicBezTo>
                  <a:cubicBezTo>
                    <a:pt x="25861" y="754"/>
                    <a:pt x="25199" y="1"/>
                    <a:pt x="25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482" name="Google Shape;4482;p65"/>
          <p:cNvGrpSpPr/>
          <p:nvPr/>
        </p:nvGrpSpPr>
        <p:grpSpPr>
          <a:xfrm>
            <a:off x="2419041" y="4408584"/>
            <a:ext cx="457257" cy="1163587"/>
            <a:chOff x="1717833" y="3306438"/>
            <a:chExt cx="342943" cy="872690"/>
          </a:xfrm>
        </p:grpSpPr>
        <p:sp>
          <p:nvSpPr>
            <p:cNvPr id="4483" name="Google Shape;4483;p65"/>
            <p:cNvSpPr/>
            <p:nvPr/>
          </p:nvSpPr>
          <p:spPr>
            <a:xfrm>
              <a:off x="1805172" y="3329026"/>
              <a:ext cx="168599" cy="116688"/>
            </a:xfrm>
            <a:custGeom>
              <a:avLst/>
              <a:gdLst/>
              <a:ahLst/>
              <a:cxnLst/>
              <a:rect l="l" t="t" r="r" b="b"/>
              <a:pathLst>
                <a:path w="11413" h="7899" extrusionOk="0">
                  <a:moveTo>
                    <a:pt x="571" y="1"/>
                  </a:moveTo>
                  <a:cubicBezTo>
                    <a:pt x="274" y="1"/>
                    <a:pt x="0" y="275"/>
                    <a:pt x="0" y="571"/>
                  </a:cubicBezTo>
                  <a:lnTo>
                    <a:pt x="0" y="7898"/>
                  </a:lnTo>
                  <a:lnTo>
                    <a:pt x="11413" y="7898"/>
                  </a:lnTo>
                  <a:lnTo>
                    <a:pt x="11413" y="571"/>
                  </a:lnTo>
                  <a:cubicBezTo>
                    <a:pt x="11413" y="275"/>
                    <a:pt x="11116" y="1"/>
                    <a:pt x="108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4" name="Google Shape;4484;p65"/>
            <p:cNvSpPr/>
            <p:nvPr/>
          </p:nvSpPr>
          <p:spPr>
            <a:xfrm>
              <a:off x="1805172" y="3306438"/>
              <a:ext cx="168599" cy="22602"/>
            </a:xfrm>
            <a:custGeom>
              <a:avLst/>
              <a:gdLst/>
              <a:ahLst/>
              <a:cxnLst/>
              <a:rect l="l" t="t" r="r" b="b"/>
              <a:pathLst>
                <a:path w="11413" h="1530" extrusionOk="0">
                  <a:moveTo>
                    <a:pt x="662" y="0"/>
                  </a:moveTo>
                  <a:cubicBezTo>
                    <a:pt x="274" y="0"/>
                    <a:pt x="0" y="297"/>
                    <a:pt x="0" y="662"/>
                  </a:cubicBezTo>
                  <a:lnTo>
                    <a:pt x="0" y="868"/>
                  </a:lnTo>
                  <a:cubicBezTo>
                    <a:pt x="0" y="1233"/>
                    <a:pt x="274" y="1530"/>
                    <a:pt x="662" y="1530"/>
                  </a:cubicBezTo>
                  <a:lnTo>
                    <a:pt x="10751" y="1530"/>
                  </a:lnTo>
                  <a:cubicBezTo>
                    <a:pt x="11116" y="1530"/>
                    <a:pt x="11413" y="1233"/>
                    <a:pt x="11413" y="868"/>
                  </a:cubicBezTo>
                  <a:lnTo>
                    <a:pt x="11413" y="662"/>
                  </a:lnTo>
                  <a:cubicBezTo>
                    <a:pt x="11413" y="297"/>
                    <a:pt x="11116" y="0"/>
                    <a:pt x="10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5" name="Google Shape;4485;p65"/>
            <p:cNvSpPr/>
            <p:nvPr/>
          </p:nvSpPr>
          <p:spPr>
            <a:xfrm>
              <a:off x="1809220" y="3306438"/>
              <a:ext cx="64748" cy="1359"/>
            </a:xfrm>
            <a:custGeom>
              <a:avLst/>
              <a:gdLst/>
              <a:ahLst/>
              <a:cxnLst/>
              <a:rect l="l" t="t" r="r" b="b"/>
              <a:pathLst>
                <a:path w="4383" h="92" extrusionOk="0">
                  <a:moveTo>
                    <a:pt x="2488" y="0"/>
                  </a:moveTo>
                  <a:lnTo>
                    <a:pt x="388" y="0"/>
                  </a:lnTo>
                  <a:cubicBezTo>
                    <a:pt x="206" y="0"/>
                    <a:pt x="92" y="0"/>
                    <a:pt x="0" y="92"/>
                  </a:cubicBezTo>
                  <a:cubicBezTo>
                    <a:pt x="92" y="0"/>
                    <a:pt x="206" y="0"/>
                    <a:pt x="388" y="0"/>
                  </a:cubicBezTo>
                  <a:lnTo>
                    <a:pt x="2488" y="0"/>
                  </a:lnTo>
                  <a:lnTo>
                    <a:pt x="2488" y="0"/>
                  </a:lnTo>
                  <a:close/>
                  <a:moveTo>
                    <a:pt x="4383" y="0"/>
                  </a:moveTo>
                  <a:lnTo>
                    <a:pt x="2853" y="0"/>
                  </a:lnTo>
                  <a:lnTo>
                    <a:pt x="2853" y="0"/>
                  </a:lnTo>
                  <a:lnTo>
                    <a:pt x="4291" y="0"/>
                  </a:lnTo>
                  <a:close/>
                </a:path>
              </a:pathLst>
            </a:custGeom>
            <a:solidFill>
              <a:srgbClr val="C6D7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6" name="Google Shape;4486;p65"/>
            <p:cNvSpPr/>
            <p:nvPr/>
          </p:nvSpPr>
          <p:spPr>
            <a:xfrm>
              <a:off x="1845975" y="3306438"/>
              <a:ext cx="5407" cy="15"/>
            </a:xfrm>
            <a:custGeom>
              <a:avLst/>
              <a:gdLst/>
              <a:ahLst/>
              <a:cxnLst/>
              <a:rect l="l" t="t" r="r" b="b"/>
              <a:pathLst>
                <a:path w="366" h="1" extrusionOk="0">
                  <a:moveTo>
                    <a:pt x="365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BD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7" name="Google Shape;4487;p65"/>
            <p:cNvSpPr/>
            <p:nvPr/>
          </p:nvSpPr>
          <p:spPr>
            <a:xfrm>
              <a:off x="1805172" y="3306438"/>
              <a:ext cx="68796" cy="22602"/>
            </a:xfrm>
            <a:custGeom>
              <a:avLst/>
              <a:gdLst/>
              <a:ahLst/>
              <a:cxnLst/>
              <a:rect l="l" t="t" r="r" b="b"/>
              <a:pathLst>
                <a:path w="4657" h="1530" extrusionOk="0">
                  <a:moveTo>
                    <a:pt x="662" y="0"/>
                  </a:moveTo>
                  <a:cubicBezTo>
                    <a:pt x="480" y="0"/>
                    <a:pt x="366" y="0"/>
                    <a:pt x="274" y="92"/>
                  </a:cubicBezTo>
                  <a:cubicBezTo>
                    <a:pt x="92" y="297"/>
                    <a:pt x="0" y="480"/>
                    <a:pt x="0" y="662"/>
                  </a:cubicBezTo>
                  <a:lnTo>
                    <a:pt x="0" y="868"/>
                  </a:lnTo>
                  <a:cubicBezTo>
                    <a:pt x="0" y="1233"/>
                    <a:pt x="274" y="1530"/>
                    <a:pt x="662" y="1530"/>
                  </a:cubicBezTo>
                  <a:lnTo>
                    <a:pt x="4657" y="1530"/>
                  </a:lnTo>
                  <a:cubicBezTo>
                    <a:pt x="4269" y="1530"/>
                    <a:pt x="3995" y="1233"/>
                    <a:pt x="3995" y="868"/>
                  </a:cubicBezTo>
                  <a:lnTo>
                    <a:pt x="3995" y="662"/>
                  </a:lnTo>
                  <a:cubicBezTo>
                    <a:pt x="3995" y="297"/>
                    <a:pt x="4269" y="0"/>
                    <a:pt x="4565" y="0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8" name="Google Shape;4488;p65"/>
            <p:cNvSpPr/>
            <p:nvPr/>
          </p:nvSpPr>
          <p:spPr>
            <a:xfrm>
              <a:off x="1857099" y="3329026"/>
              <a:ext cx="64748" cy="32381"/>
            </a:xfrm>
            <a:custGeom>
              <a:avLst/>
              <a:gdLst/>
              <a:ahLst/>
              <a:cxnLst/>
              <a:rect l="l" t="t" r="r" b="b"/>
              <a:pathLst>
                <a:path w="4383" h="2192" extrusionOk="0">
                  <a:moveTo>
                    <a:pt x="0" y="1"/>
                  </a:moveTo>
                  <a:cubicBezTo>
                    <a:pt x="0" y="1233"/>
                    <a:pt x="959" y="2192"/>
                    <a:pt x="2192" y="2192"/>
                  </a:cubicBezTo>
                  <a:cubicBezTo>
                    <a:pt x="3424" y="2192"/>
                    <a:pt x="4383" y="1233"/>
                    <a:pt x="4383" y="1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9" name="Google Shape;4489;p65"/>
            <p:cNvSpPr/>
            <p:nvPr/>
          </p:nvSpPr>
          <p:spPr>
            <a:xfrm>
              <a:off x="1805172" y="3329026"/>
              <a:ext cx="59016" cy="116688"/>
            </a:xfrm>
            <a:custGeom>
              <a:avLst/>
              <a:gdLst/>
              <a:ahLst/>
              <a:cxnLst/>
              <a:rect l="l" t="t" r="r" b="b"/>
              <a:pathLst>
                <a:path w="3995" h="7899" extrusionOk="0">
                  <a:moveTo>
                    <a:pt x="571" y="1"/>
                  </a:moveTo>
                  <a:cubicBezTo>
                    <a:pt x="274" y="1"/>
                    <a:pt x="0" y="275"/>
                    <a:pt x="0" y="571"/>
                  </a:cubicBezTo>
                  <a:lnTo>
                    <a:pt x="0" y="7898"/>
                  </a:lnTo>
                  <a:lnTo>
                    <a:pt x="3995" y="7898"/>
                  </a:lnTo>
                  <a:lnTo>
                    <a:pt x="3995" y="1325"/>
                  </a:lnTo>
                  <a:cubicBezTo>
                    <a:pt x="3698" y="959"/>
                    <a:pt x="3515" y="480"/>
                    <a:pt x="3515" y="1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0" name="Google Shape;4490;p65"/>
            <p:cNvSpPr/>
            <p:nvPr/>
          </p:nvSpPr>
          <p:spPr>
            <a:xfrm>
              <a:off x="1814952" y="3329026"/>
              <a:ext cx="42161" cy="15"/>
            </a:xfrm>
            <a:custGeom>
              <a:avLst/>
              <a:gdLst/>
              <a:ahLst/>
              <a:cxnLst/>
              <a:rect l="l" t="t" r="r" b="b"/>
              <a:pathLst>
                <a:path w="2854" h="1" extrusionOk="0">
                  <a:moveTo>
                    <a:pt x="2853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853" y="1"/>
                  </a:lnTo>
                  <a:close/>
                </a:path>
              </a:pathLst>
            </a:custGeom>
            <a:solidFill>
              <a:srgbClr val="4290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1" name="Google Shape;4491;p65"/>
            <p:cNvSpPr/>
            <p:nvPr/>
          </p:nvSpPr>
          <p:spPr>
            <a:xfrm>
              <a:off x="1814952" y="3329026"/>
              <a:ext cx="57672" cy="15"/>
            </a:xfrm>
            <a:custGeom>
              <a:avLst/>
              <a:gdLst/>
              <a:ahLst/>
              <a:cxnLst/>
              <a:rect l="l" t="t" r="r" b="b"/>
              <a:pathLst>
                <a:path w="3904" h="1" extrusionOk="0">
                  <a:moveTo>
                    <a:pt x="3903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853" y="1"/>
                  </a:lnTo>
                  <a:lnTo>
                    <a:pt x="2853" y="1"/>
                  </a:lnTo>
                  <a:close/>
                </a:path>
              </a:pathLst>
            </a:custGeom>
            <a:solidFill>
              <a:srgbClr val="347E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2" name="Google Shape;4492;p65"/>
            <p:cNvSpPr/>
            <p:nvPr/>
          </p:nvSpPr>
          <p:spPr>
            <a:xfrm>
              <a:off x="1857099" y="3329026"/>
              <a:ext cx="15526" cy="19574"/>
            </a:xfrm>
            <a:custGeom>
              <a:avLst/>
              <a:gdLst/>
              <a:ahLst/>
              <a:cxnLst/>
              <a:rect l="l" t="t" r="r" b="b"/>
              <a:pathLst>
                <a:path w="1051" h="1325" extrusionOk="0">
                  <a:moveTo>
                    <a:pt x="0" y="1"/>
                  </a:moveTo>
                  <a:cubicBezTo>
                    <a:pt x="0" y="480"/>
                    <a:pt x="183" y="959"/>
                    <a:pt x="480" y="1325"/>
                  </a:cubicBezTo>
                  <a:lnTo>
                    <a:pt x="480" y="571"/>
                  </a:lnTo>
                  <a:cubicBezTo>
                    <a:pt x="480" y="275"/>
                    <a:pt x="754" y="1"/>
                    <a:pt x="1050" y="1"/>
                  </a:cubicBezTo>
                  <a:close/>
                </a:path>
              </a:pathLst>
            </a:custGeom>
            <a:solidFill>
              <a:srgbClr val="2C75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3" name="Google Shape;4493;p65"/>
            <p:cNvSpPr/>
            <p:nvPr/>
          </p:nvSpPr>
          <p:spPr>
            <a:xfrm>
              <a:off x="1986246" y="3445703"/>
              <a:ext cx="74527" cy="733396"/>
            </a:xfrm>
            <a:custGeom>
              <a:avLst/>
              <a:gdLst/>
              <a:ahLst/>
              <a:cxnLst/>
              <a:rect l="l" t="t" r="r" b="b"/>
              <a:pathLst>
                <a:path w="5045" h="49646" extrusionOk="0">
                  <a:moveTo>
                    <a:pt x="0" y="0"/>
                  </a:moveTo>
                  <a:cubicBezTo>
                    <a:pt x="959" y="274"/>
                    <a:pt x="1712" y="1141"/>
                    <a:pt x="1712" y="2191"/>
                  </a:cubicBezTo>
                  <a:cubicBezTo>
                    <a:pt x="2762" y="2191"/>
                    <a:pt x="3721" y="3036"/>
                    <a:pt x="3721" y="4086"/>
                  </a:cubicBezTo>
                  <a:lnTo>
                    <a:pt x="3721" y="4360"/>
                  </a:lnTo>
                  <a:lnTo>
                    <a:pt x="5045" y="4360"/>
                  </a:lnTo>
                  <a:lnTo>
                    <a:pt x="5045" y="4086"/>
                  </a:lnTo>
                  <a:cubicBezTo>
                    <a:pt x="5045" y="3036"/>
                    <a:pt x="4200" y="2191"/>
                    <a:pt x="3150" y="2191"/>
                  </a:cubicBezTo>
                  <a:cubicBezTo>
                    <a:pt x="3150" y="936"/>
                    <a:pt x="2100" y="0"/>
                    <a:pt x="868" y="0"/>
                  </a:cubicBezTo>
                  <a:close/>
                  <a:moveTo>
                    <a:pt x="3721" y="4748"/>
                  </a:moveTo>
                  <a:lnTo>
                    <a:pt x="3721" y="13490"/>
                  </a:lnTo>
                  <a:lnTo>
                    <a:pt x="5045" y="13490"/>
                  </a:lnTo>
                  <a:lnTo>
                    <a:pt x="5045" y="4748"/>
                  </a:lnTo>
                  <a:close/>
                  <a:moveTo>
                    <a:pt x="3721" y="13878"/>
                  </a:moveTo>
                  <a:lnTo>
                    <a:pt x="3721" y="22529"/>
                  </a:lnTo>
                  <a:lnTo>
                    <a:pt x="4292" y="22529"/>
                  </a:lnTo>
                  <a:lnTo>
                    <a:pt x="4292" y="22620"/>
                  </a:lnTo>
                  <a:lnTo>
                    <a:pt x="5045" y="22620"/>
                  </a:lnTo>
                  <a:lnTo>
                    <a:pt x="5045" y="13878"/>
                  </a:lnTo>
                  <a:close/>
                  <a:moveTo>
                    <a:pt x="4292" y="23008"/>
                  </a:moveTo>
                  <a:lnTo>
                    <a:pt x="4292" y="31750"/>
                  </a:lnTo>
                  <a:lnTo>
                    <a:pt x="5045" y="31750"/>
                  </a:lnTo>
                  <a:lnTo>
                    <a:pt x="5045" y="23008"/>
                  </a:lnTo>
                  <a:close/>
                  <a:moveTo>
                    <a:pt x="4292" y="32138"/>
                  </a:moveTo>
                  <a:lnTo>
                    <a:pt x="4292" y="40880"/>
                  </a:lnTo>
                  <a:lnTo>
                    <a:pt x="5045" y="40880"/>
                  </a:lnTo>
                  <a:lnTo>
                    <a:pt x="5045" y="32138"/>
                  </a:lnTo>
                  <a:close/>
                  <a:moveTo>
                    <a:pt x="4292" y="41268"/>
                  </a:moveTo>
                  <a:lnTo>
                    <a:pt x="4292" y="47545"/>
                  </a:lnTo>
                  <a:cubicBezTo>
                    <a:pt x="4292" y="48207"/>
                    <a:pt x="3812" y="48687"/>
                    <a:pt x="3242" y="48869"/>
                  </a:cubicBezTo>
                  <a:cubicBezTo>
                    <a:pt x="2945" y="49348"/>
                    <a:pt x="2374" y="49645"/>
                    <a:pt x="1804" y="49645"/>
                  </a:cubicBezTo>
                  <a:lnTo>
                    <a:pt x="3150" y="49645"/>
                  </a:lnTo>
                  <a:cubicBezTo>
                    <a:pt x="4200" y="49645"/>
                    <a:pt x="5045" y="48778"/>
                    <a:pt x="5045" y="47637"/>
                  </a:cubicBezTo>
                  <a:lnTo>
                    <a:pt x="5045" y="41268"/>
                  </a:lnTo>
                  <a:close/>
                </a:path>
              </a:pathLst>
            </a:custGeom>
            <a:solidFill>
              <a:srgbClr val="E1F4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4" name="Google Shape;4494;p65"/>
            <p:cNvSpPr/>
            <p:nvPr/>
          </p:nvSpPr>
          <p:spPr>
            <a:xfrm>
              <a:off x="2041217" y="3510099"/>
              <a:ext cx="19559" cy="5747"/>
            </a:xfrm>
            <a:custGeom>
              <a:avLst/>
              <a:gdLst/>
              <a:ahLst/>
              <a:cxnLst/>
              <a:rect l="l" t="t" r="r" b="b"/>
              <a:pathLst>
                <a:path w="1324" h="389" extrusionOk="0">
                  <a:moveTo>
                    <a:pt x="0" y="1"/>
                  </a:moveTo>
                  <a:lnTo>
                    <a:pt x="0" y="389"/>
                  </a:lnTo>
                  <a:lnTo>
                    <a:pt x="1324" y="389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ABD3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5" name="Google Shape;4495;p65"/>
            <p:cNvSpPr/>
            <p:nvPr/>
          </p:nvSpPr>
          <p:spPr>
            <a:xfrm>
              <a:off x="2041217" y="3644977"/>
              <a:ext cx="19559" cy="5747"/>
            </a:xfrm>
            <a:custGeom>
              <a:avLst/>
              <a:gdLst/>
              <a:ahLst/>
              <a:cxnLst/>
              <a:rect l="l" t="t" r="r" b="b"/>
              <a:pathLst>
                <a:path w="1324" h="389" extrusionOk="0">
                  <a:moveTo>
                    <a:pt x="0" y="1"/>
                  </a:moveTo>
                  <a:lnTo>
                    <a:pt x="0" y="389"/>
                  </a:lnTo>
                  <a:lnTo>
                    <a:pt x="1324" y="389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ABD3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6" name="Google Shape;4496;p65"/>
            <p:cNvSpPr/>
            <p:nvPr/>
          </p:nvSpPr>
          <p:spPr>
            <a:xfrm>
              <a:off x="2049638" y="3779870"/>
              <a:ext cx="11138" cy="5747"/>
            </a:xfrm>
            <a:custGeom>
              <a:avLst/>
              <a:gdLst/>
              <a:ahLst/>
              <a:cxnLst/>
              <a:rect l="l" t="t" r="r" b="b"/>
              <a:pathLst>
                <a:path w="754" h="389" extrusionOk="0">
                  <a:moveTo>
                    <a:pt x="1" y="0"/>
                  </a:moveTo>
                  <a:lnTo>
                    <a:pt x="1" y="388"/>
                  </a:lnTo>
                  <a:lnTo>
                    <a:pt x="754" y="388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ABD3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7" name="Google Shape;4497;p65"/>
            <p:cNvSpPr/>
            <p:nvPr/>
          </p:nvSpPr>
          <p:spPr>
            <a:xfrm>
              <a:off x="2049638" y="3914748"/>
              <a:ext cx="11138" cy="5747"/>
            </a:xfrm>
            <a:custGeom>
              <a:avLst/>
              <a:gdLst/>
              <a:ahLst/>
              <a:cxnLst/>
              <a:rect l="l" t="t" r="r" b="b"/>
              <a:pathLst>
                <a:path w="754" h="389" extrusionOk="0">
                  <a:moveTo>
                    <a:pt x="1" y="0"/>
                  </a:moveTo>
                  <a:lnTo>
                    <a:pt x="1" y="388"/>
                  </a:lnTo>
                  <a:lnTo>
                    <a:pt x="754" y="388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ABD3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8" name="Google Shape;4498;p65"/>
            <p:cNvSpPr/>
            <p:nvPr/>
          </p:nvSpPr>
          <p:spPr>
            <a:xfrm>
              <a:off x="2049638" y="4049627"/>
              <a:ext cx="11138" cy="5747"/>
            </a:xfrm>
            <a:custGeom>
              <a:avLst/>
              <a:gdLst/>
              <a:ahLst/>
              <a:cxnLst/>
              <a:rect l="l" t="t" r="r" b="b"/>
              <a:pathLst>
                <a:path w="754" h="389" extrusionOk="0">
                  <a:moveTo>
                    <a:pt x="1" y="0"/>
                  </a:moveTo>
                  <a:lnTo>
                    <a:pt x="1" y="388"/>
                  </a:lnTo>
                  <a:lnTo>
                    <a:pt x="754" y="388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ABD3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9" name="Google Shape;4499;p65"/>
            <p:cNvSpPr/>
            <p:nvPr/>
          </p:nvSpPr>
          <p:spPr>
            <a:xfrm>
              <a:off x="1979170" y="3445703"/>
              <a:ext cx="1699" cy="15"/>
            </a:xfrm>
            <a:custGeom>
              <a:avLst/>
              <a:gdLst/>
              <a:ahLst/>
              <a:cxnLst/>
              <a:rect l="l" t="t" r="r" b="b"/>
              <a:pathLst>
                <a:path w="115" h="1" extrusionOk="0">
                  <a:moveTo>
                    <a:pt x="114" y="0"/>
                  </a:moveTo>
                  <a:lnTo>
                    <a:pt x="0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BEE2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0" name="Google Shape;4500;p65"/>
            <p:cNvSpPr/>
            <p:nvPr/>
          </p:nvSpPr>
          <p:spPr>
            <a:xfrm>
              <a:off x="1980854" y="3445703"/>
              <a:ext cx="5407" cy="15"/>
            </a:xfrm>
            <a:custGeom>
              <a:avLst/>
              <a:gdLst/>
              <a:ahLst/>
              <a:cxnLst/>
              <a:rect l="l" t="t" r="r" b="b"/>
              <a:pathLst>
                <a:path w="366" h="1" extrusionOk="0">
                  <a:moveTo>
                    <a:pt x="36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ABD3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1" name="Google Shape;4501;p65"/>
            <p:cNvSpPr/>
            <p:nvPr/>
          </p:nvSpPr>
          <p:spPr>
            <a:xfrm>
              <a:off x="1851367" y="3445703"/>
              <a:ext cx="129496" cy="278196"/>
            </a:xfrm>
            <a:custGeom>
              <a:avLst/>
              <a:gdLst/>
              <a:ahLst/>
              <a:cxnLst/>
              <a:rect l="l" t="t" r="r" b="b"/>
              <a:pathLst>
                <a:path w="8766" h="18832" extrusionOk="0">
                  <a:moveTo>
                    <a:pt x="868" y="0"/>
                  </a:moveTo>
                  <a:cubicBezTo>
                    <a:pt x="571" y="0"/>
                    <a:pt x="297" y="0"/>
                    <a:pt x="0" y="92"/>
                  </a:cubicBezTo>
                  <a:lnTo>
                    <a:pt x="0" y="4360"/>
                  </a:lnTo>
                  <a:lnTo>
                    <a:pt x="8765" y="4360"/>
                  </a:lnTo>
                  <a:lnTo>
                    <a:pt x="8765" y="2648"/>
                  </a:lnTo>
                  <a:cubicBezTo>
                    <a:pt x="8377" y="2374"/>
                    <a:pt x="7989" y="2191"/>
                    <a:pt x="7510" y="2191"/>
                  </a:cubicBezTo>
                  <a:cubicBezTo>
                    <a:pt x="7510" y="936"/>
                    <a:pt x="6483" y="0"/>
                    <a:pt x="5227" y="0"/>
                  </a:cubicBezTo>
                  <a:close/>
                  <a:moveTo>
                    <a:pt x="0" y="4748"/>
                  </a:moveTo>
                  <a:lnTo>
                    <a:pt x="0" y="13490"/>
                  </a:lnTo>
                  <a:lnTo>
                    <a:pt x="8765" y="13490"/>
                  </a:lnTo>
                  <a:lnTo>
                    <a:pt x="8765" y="4748"/>
                  </a:lnTo>
                  <a:close/>
                  <a:moveTo>
                    <a:pt x="0" y="13878"/>
                  </a:moveTo>
                  <a:lnTo>
                    <a:pt x="0" y="16549"/>
                  </a:lnTo>
                  <a:cubicBezTo>
                    <a:pt x="868" y="16343"/>
                    <a:pt x="1712" y="16161"/>
                    <a:pt x="2580" y="16161"/>
                  </a:cubicBezTo>
                  <a:cubicBezTo>
                    <a:pt x="5045" y="16161"/>
                    <a:pt x="7236" y="17210"/>
                    <a:pt x="8765" y="18831"/>
                  </a:cubicBezTo>
                  <a:lnTo>
                    <a:pt x="8765" y="13878"/>
                  </a:lnTo>
                  <a:close/>
                </a:path>
              </a:pathLst>
            </a:custGeom>
            <a:solidFill>
              <a:srgbClr val="E1F4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2" name="Google Shape;4502;p65"/>
            <p:cNvSpPr/>
            <p:nvPr/>
          </p:nvSpPr>
          <p:spPr>
            <a:xfrm>
              <a:off x="1851367" y="3510099"/>
              <a:ext cx="129496" cy="5747"/>
            </a:xfrm>
            <a:custGeom>
              <a:avLst/>
              <a:gdLst/>
              <a:ahLst/>
              <a:cxnLst/>
              <a:rect l="l" t="t" r="r" b="b"/>
              <a:pathLst>
                <a:path w="8766" h="389" extrusionOk="0">
                  <a:moveTo>
                    <a:pt x="0" y="1"/>
                  </a:moveTo>
                  <a:lnTo>
                    <a:pt x="0" y="389"/>
                  </a:lnTo>
                  <a:lnTo>
                    <a:pt x="8765" y="389"/>
                  </a:lnTo>
                  <a:lnTo>
                    <a:pt x="8765" y="1"/>
                  </a:lnTo>
                  <a:close/>
                </a:path>
              </a:pathLst>
            </a:custGeom>
            <a:solidFill>
              <a:srgbClr val="ABD3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3" name="Google Shape;4503;p65"/>
            <p:cNvSpPr/>
            <p:nvPr/>
          </p:nvSpPr>
          <p:spPr>
            <a:xfrm>
              <a:off x="1851367" y="3644977"/>
              <a:ext cx="129496" cy="5747"/>
            </a:xfrm>
            <a:custGeom>
              <a:avLst/>
              <a:gdLst/>
              <a:ahLst/>
              <a:cxnLst/>
              <a:rect l="l" t="t" r="r" b="b"/>
              <a:pathLst>
                <a:path w="8766" h="389" extrusionOk="0">
                  <a:moveTo>
                    <a:pt x="0" y="1"/>
                  </a:moveTo>
                  <a:lnTo>
                    <a:pt x="0" y="389"/>
                  </a:lnTo>
                  <a:lnTo>
                    <a:pt x="8765" y="389"/>
                  </a:lnTo>
                  <a:lnTo>
                    <a:pt x="8765" y="1"/>
                  </a:lnTo>
                  <a:close/>
                </a:path>
              </a:pathLst>
            </a:custGeom>
            <a:solidFill>
              <a:srgbClr val="ABD3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4" name="Google Shape;4504;p65"/>
            <p:cNvSpPr/>
            <p:nvPr/>
          </p:nvSpPr>
          <p:spPr>
            <a:xfrm>
              <a:off x="1802129" y="3449751"/>
              <a:ext cx="43860" cy="269761"/>
            </a:xfrm>
            <a:custGeom>
              <a:avLst/>
              <a:gdLst/>
              <a:ahLst/>
              <a:cxnLst/>
              <a:rect l="l" t="t" r="r" b="b"/>
              <a:pathLst>
                <a:path w="2969" h="18261" extrusionOk="0">
                  <a:moveTo>
                    <a:pt x="2968" y="0"/>
                  </a:moveTo>
                  <a:cubicBezTo>
                    <a:pt x="2283" y="479"/>
                    <a:pt x="1918" y="1141"/>
                    <a:pt x="1918" y="1917"/>
                  </a:cubicBezTo>
                  <a:cubicBezTo>
                    <a:pt x="868" y="1917"/>
                    <a:pt x="1" y="2762"/>
                    <a:pt x="1" y="3812"/>
                  </a:cubicBezTo>
                  <a:lnTo>
                    <a:pt x="1" y="4086"/>
                  </a:lnTo>
                  <a:lnTo>
                    <a:pt x="2968" y="4086"/>
                  </a:lnTo>
                  <a:lnTo>
                    <a:pt x="2968" y="0"/>
                  </a:lnTo>
                  <a:close/>
                  <a:moveTo>
                    <a:pt x="1" y="4474"/>
                  </a:moveTo>
                  <a:lnTo>
                    <a:pt x="1" y="13216"/>
                  </a:lnTo>
                  <a:lnTo>
                    <a:pt x="2968" y="13216"/>
                  </a:lnTo>
                  <a:lnTo>
                    <a:pt x="2968" y="4474"/>
                  </a:lnTo>
                  <a:close/>
                  <a:moveTo>
                    <a:pt x="1" y="13604"/>
                  </a:moveTo>
                  <a:lnTo>
                    <a:pt x="1" y="18260"/>
                  </a:lnTo>
                  <a:cubicBezTo>
                    <a:pt x="868" y="17416"/>
                    <a:pt x="1827" y="16845"/>
                    <a:pt x="2968" y="16457"/>
                  </a:cubicBezTo>
                  <a:lnTo>
                    <a:pt x="2968" y="13604"/>
                  </a:lnTo>
                  <a:close/>
                </a:path>
              </a:pathLst>
            </a:custGeom>
            <a:solidFill>
              <a:srgbClr val="E1F4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5" name="Google Shape;4505;p65"/>
            <p:cNvSpPr/>
            <p:nvPr/>
          </p:nvSpPr>
          <p:spPr>
            <a:xfrm>
              <a:off x="1802129" y="3510099"/>
              <a:ext cx="43860" cy="5747"/>
            </a:xfrm>
            <a:custGeom>
              <a:avLst/>
              <a:gdLst/>
              <a:ahLst/>
              <a:cxnLst/>
              <a:rect l="l" t="t" r="r" b="b"/>
              <a:pathLst>
                <a:path w="2969" h="389" extrusionOk="0">
                  <a:moveTo>
                    <a:pt x="1" y="1"/>
                  </a:moveTo>
                  <a:lnTo>
                    <a:pt x="1" y="389"/>
                  </a:lnTo>
                  <a:lnTo>
                    <a:pt x="2968" y="389"/>
                  </a:lnTo>
                  <a:lnTo>
                    <a:pt x="2968" y="1"/>
                  </a:lnTo>
                  <a:close/>
                </a:path>
              </a:pathLst>
            </a:custGeom>
            <a:solidFill>
              <a:srgbClr val="ABD3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6" name="Google Shape;4506;p65"/>
            <p:cNvSpPr/>
            <p:nvPr/>
          </p:nvSpPr>
          <p:spPr>
            <a:xfrm>
              <a:off x="1802129" y="3644977"/>
              <a:ext cx="43860" cy="5747"/>
            </a:xfrm>
            <a:custGeom>
              <a:avLst/>
              <a:gdLst/>
              <a:ahLst/>
              <a:cxnLst/>
              <a:rect l="l" t="t" r="r" b="b"/>
              <a:pathLst>
                <a:path w="2969" h="389" extrusionOk="0">
                  <a:moveTo>
                    <a:pt x="1" y="1"/>
                  </a:moveTo>
                  <a:lnTo>
                    <a:pt x="1" y="389"/>
                  </a:lnTo>
                  <a:lnTo>
                    <a:pt x="2968" y="389"/>
                  </a:lnTo>
                  <a:lnTo>
                    <a:pt x="2968" y="1"/>
                  </a:lnTo>
                  <a:close/>
                </a:path>
              </a:pathLst>
            </a:custGeom>
            <a:solidFill>
              <a:srgbClr val="ABD3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7" name="Google Shape;4507;p65"/>
            <p:cNvSpPr/>
            <p:nvPr/>
          </p:nvSpPr>
          <p:spPr>
            <a:xfrm>
              <a:off x="1986246" y="3491899"/>
              <a:ext cx="4402" cy="243126"/>
            </a:xfrm>
            <a:custGeom>
              <a:avLst/>
              <a:gdLst/>
              <a:ahLst/>
              <a:cxnLst/>
              <a:rect l="l" t="t" r="r" b="b"/>
              <a:pathLst>
                <a:path w="298" h="16458" extrusionOk="0">
                  <a:moveTo>
                    <a:pt x="0" y="0"/>
                  </a:moveTo>
                  <a:lnTo>
                    <a:pt x="0" y="1233"/>
                  </a:lnTo>
                  <a:lnTo>
                    <a:pt x="297" y="1233"/>
                  </a:lnTo>
                  <a:lnTo>
                    <a:pt x="297" y="959"/>
                  </a:lnTo>
                  <a:cubicBezTo>
                    <a:pt x="297" y="571"/>
                    <a:pt x="206" y="297"/>
                    <a:pt x="0" y="0"/>
                  </a:cubicBezTo>
                  <a:close/>
                  <a:moveTo>
                    <a:pt x="0" y="1621"/>
                  </a:moveTo>
                  <a:lnTo>
                    <a:pt x="0" y="10363"/>
                  </a:lnTo>
                  <a:lnTo>
                    <a:pt x="297" y="10363"/>
                  </a:lnTo>
                  <a:lnTo>
                    <a:pt x="297" y="1621"/>
                  </a:lnTo>
                  <a:close/>
                  <a:moveTo>
                    <a:pt x="0" y="10751"/>
                  </a:moveTo>
                  <a:lnTo>
                    <a:pt x="0" y="16069"/>
                  </a:lnTo>
                  <a:cubicBezTo>
                    <a:pt x="92" y="16183"/>
                    <a:pt x="206" y="16366"/>
                    <a:pt x="297" y="16457"/>
                  </a:cubicBezTo>
                  <a:lnTo>
                    <a:pt x="297" y="10751"/>
                  </a:lnTo>
                  <a:close/>
                </a:path>
              </a:pathLst>
            </a:custGeom>
            <a:solidFill>
              <a:srgbClr val="BEE2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8" name="Google Shape;4508;p65"/>
            <p:cNvSpPr/>
            <p:nvPr/>
          </p:nvSpPr>
          <p:spPr>
            <a:xfrm>
              <a:off x="1986246" y="3510099"/>
              <a:ext cx="4402" cy="5747"/>
            </a:xfrm>
            <a:custGeom>
              <a:avLst/>
              <a:gdLst/>
              <a:ahLst/>
              <a:cxnLst/>
              <a:rect l="l" t="t" r="r" b="b"/>
              <a:pathLst>
                <a:path w="298" h="389" extrusionOk="0">
                  <a:moveTo>
                    <a:pt x="0" y="1"/>
                  </a:moveTo>
                  <a:lnTo>
                    <a:pt x="0" y="389"/>
                  </a:lnTo>
                  <a:lnTo>
                    <a:pt x="297" y="38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ABD3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9" name="Google Shape;4509;p65"/>
            <p:cNvSpPr/>
            <p:nvPr/>
          </p:nvSpPr>
          <p:spPr>
            <a:xfrm>
              <a:off x="1986246" y="3644977"/>
              <a:ext cx="4402" cy="5747"/>
            </a:xfrm>
            <a:custGeom>
              <a:avLst/>
              <a:gdLst/>
              <a:ahLst/>
              <a:cxnLst/>
              <a:rect l="l" t="t" r="r" b="b"/>
              <a:pathLst>
                <a:path w="298" h="389" extrusionOk="0">
                  <a:moveTo>
                    <a:pt x="0" y="1"/>
                  </a:moveTo>
                  <a:lnTo>
                    <a:pt x="0" y="389"/>
                  </a:lnTo>
                  <a:lnTo>
                    <a:pt x="297" y="38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ABD3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0" name="Google Shape;4510;p65"/>
            <p:cNvSpPr/>
            <p:nvPr/>
          </p:nvSpPr>
          <p:spPr>
            <a:xfrm>
              <a:off x="1980854" y="3484808"/>
              <a:ext cx="5407" cy="244485"/>
            </a:xfrm>
            <a:custGeom>
              <a:avLst/>
              <a:gdLst/>
              <a:ahLst/>
              <a:cxnLst/>
              <a:rect l="l" t="t" r="r" b="b"/>
              <a:pathLst>
                <a:path w="366" h="16550" extrusionOk="0">
                  <a:moveTo>
                    <a:pt x="0" y="1"/>
                  </a:moveTo>
                  <a:lnTo>
                    <a:pt x="0" y="1713"/>
                  </a:lnTo>
                  <a:lnTo>
                    <a:pt x="0" y="2101"/>
                  </a:lnTo>
                  <a:lnTo>
                    <a:pt x="0" y="10843"/>
                  </a:lnTo>
                  <a:lnTo>
                    <a:pt x="0" y="11231"/>
                  </a:lnTo>
                  <a:lnTo>
                    <a:pt x="0" y="16184"/>
                  </a:lnTo>
                  <a:cubicBezTo>
                    <a:pt x="92" y="16275"/>
                    <a:pt x="274" y="16367"/>
                    <a:pt x="365" y="16549"/>
                  </a:cubicBezTo>
                  <a:lnTo>
                    <a:pt x="365" y="11231"/>
                  </a:lnTo>
                  <a:lnTo>
                    <a:pt x="365" y="10843"/>
                  </a:lnTo>
                  <a:lnTo>
                    <a:pt x="365" y="2101"/>
                  </a:lnTo>
                  <a:lnTo>
                    <a:pt x="365" y="1713"/>
                  </a:lnTo>
                  <a:lnTo>
                    <a:pt x="365" y="480"/>
                  </a:lnTo>
                  <a:cubicBezTo>
                    <a:pt x="274" y="298"/>
                    <a:pt x="183" y="115"/>
                    <a:pt x="0" y="1"/>
                  </a:cubicBezTo>
                  <a:close/>
                </a:path>
              </a:pathLst>
            </a:custGeom>
            <a:solidFill>
              <a:srgbClr val="ABD3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1" name="Google Shape;4511;p65"/>
            <p:cNvSpPr/>
            <p:nvPr/>
          </p:nvSpPr>
          <p:spPr>
            <a:xfrm>
              <a:off x="1845975" y="3447048"/>
              <a:ext cx="5407" cy="245829"/>
            </a:xfrm>
            <a:custGeom>
              <a:avLst/>
              <a:gdLst/>
              <a:ahLst/>
              <a:cxnLst/>
              <a:rect l="l" t="t" r="r" b="b"/>
              <a:pathLst>
                <a:path w="366" h="16641" extrusionOk="0">
                  <a:moveTo>
                    <a:pt x="365" y="1"/>
                  </a:moveTo>
                  <a:cubicBezTo>
                    <a:pt x="274" y="92"/>
                    <a:pt x="91" y="183"/>
                    <a:pt x="0" y="183"/>
                  </a:cubicBezTo>
                  <a:lnTo>
                    <a:pt x="0" y="4269"/>
                  </a:lnTo>
                  <a:lnTo>
                    <a:pt x="0" y="4657"/>
                  </a:lnTo>
                  <a:lnTo>
                    <a:pt x="0" y="13399"/>
                  </a:lnTo>
                  <a:lnTo>
                    <a:pt x="0" y="13787"/>
                  </a:lnTo>
                  <a:lnTo>
                    <a:pt x="0" y="16640"/>
                  </a:lnTo>
                  <a:cubicBezTo>
                    <a:pt x="91" y="16549"/>
                    <a:pt x="274" y="16549"/>
                    <a:pt x="365" y="16458"/>
                  </a:cubicBezTo>
                  <a:lnTo>
                    <a:pt x="365" y="13787"/>
                  </a:lnTo>
                  <a:lnTo>
                    <a:pt x="365" y="13399"/>
                  </a:lnTo>
                  <a:lnTo>
                    <a:pt x="365" y="4657"/>
                  </a:lnTo>
                  <a:lnTo>
                    <a:pt x="365" y="4269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rgbClr val="ABD3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2" name="Google Shape;4512;p65"/>
            <p:cNvSpPr/>
            <p:nvPr/>
          </p:nvSpPr>
          <p:spPr>
            <a:xfrm>
              <a:off x="1864176" y="3445703"/>
              <a:ext cx="64423" cy="15"/>
            </a:xfrm>
            <a:custGeom>
              <a:avLst/>
              <a:gdLst/>
              <a:ahLst/>
              <a:cxnLst/>
              <a:rect l="l" t="t" r="r" b="b"/>
              <a:pathLst>
                <a:path w="4361" h="1" extrusionOk="0">
                  <a:moveTo>
                    <a:pt x="436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B3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3" name="Google Shape;4513;p65"/>
            <p:cNvSpPr/>
            <p:nvPr/>
          </p:nvSpPr>
          <p:spPr>
            <a:xfrm>
              <a:off x="1807861" y="4167649"/>
              <a:ext cx="173001" cy="11478"/>
            </a:xfrm>
            <a:custGeom>
              <a:avLst/>
              <a:gdLst/>
              <a:ahLst/>
              <a:cxnLst/>
              <a:rect l="l" t="t" r="r" b="b"/>
              <a:pathLst>
                <a:path w="11711" h="777" extrusionOk="0">
                  <a:moveTo>
                    <a:pt x="1" y="0"/>
                  </a:moveTo>
                  <a:cubicBezTo>
                    <a:pt x="389" y="479"/>
                    <a:pt x="868" y="776"/>
                    <a:pt x="1530" y="776"/>
                  </a:cubicBezTo>
                  <a:lnTo>
                    <a:pt x="2580" y="776"/>
                  </a:lnTo>
                  <a:lnTo>
                    <a:pt x="2580" y="0"/>
                  </a:lnTo>
                  <a:close/>
                  <a:moveTo>
                    <a:pt x="2945" y="0"/>
                  </a:moveTo>
                  <a:lnTo>
                    <a:pt x="2945" y="776"/>
                  </a:lnTo>
                  <a:lnTo>
                    <a:pt x="10569" y="776"/>
                  </a:lnTo>
                  <a:cubicBezTo>
                    <a:pt x="10934" y="776"/>
                    <a:pt x="11414" y="571"/>
                    <a:pt x="11710" y="297"/>
                  </a:cubicBezTo>
                  <a:lnTo>
                    <a:pt x="11710" y="0"/>
                  </a:lnTo>
                  <a:close/>
                </a:path>
              </a:pathLst>
            </a:custGeom>
            <a:solidFill>
              <a:srgbClr val="BEE2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4" name="Google Shape;4514;p65"/>
            <p:cNvSpPr/>
            <p:nvPr/>
          </p:nvSpPr>
          <p:spPr>
            <a:xfrm>
              <a:off x="1980854" y="4167649"/>
              <a:ext cx="4062" cy="4387"/>
            </a:xfrm>
            <a:custGeom>
              <a:avLst/>
              <a:gdLst/>
              <a:ahLst/>
              <a:cxnLst/>
              <a:rect l="l" t="t" r="r" b="b"/>
              <a:pathLst>
                <a:path w="275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92" y="206"/>
                    <a:pt x="183" y="114"/>
                    <a:pt x="274" y="0"/>
                  </a:cubicBezTo>
                  <a:close/>
                </a:path>
              </a:pathLst>
            </a:custGeom>
            <a:solidFill>
              <a:srgbClr val="ABD3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5" name="Google Shape;4515;p65"/>
            <p:cNvSpPr/>
            <p:nvPr/>
          </p:nvSpPr>
          <p:spPr>
            <a:xfrm>
              <a:off x="1845975" y="4167649"/>
              <a:ext cx="5407" cy="11478"/>
            </a:xfrm>
            <a:custGeom>
              <a:avLst/>
              <a:gdLst/>
              <a:ahLst/>
              <a:cxnLst/>
              <a:rect l="l" t="t" r="r" b="b"/>
              <a:pathLst>
                <a:path w="366" h="777" extrusionOk="0">
                  <a:moveTo>
                    <a:pt x="0" y="0"/>
                  </a:moveTo>
                  <a:lnTo>
                    <a:pt x="0" y="776"/>
                  </a:lnTo>
                  <a:lnTo>
                    <a:pt x="365" y="776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ABD3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6" name="Google Shape;4516;p65"/>
            <p:cNvSpPr/>
            <p:nvPr/>
          </p:nvSpPr>
          <p:spPr>
            <a:xfrm>
              <a:off x="1729297" y="3778511"/>
              <a:ext cx="320342" cy="389137"/>
            </a:xfrm>
            <a:custGeom>
              <a:avLst/>
              <a:gdLst/>
              <a:ahLst/>
              <a:cxnLst/>
              <a:rect l="l" t="t" r="r" b="b"/>
              <a:pathLst>
                <a:path w="21685" h="26342" extrusionOk="0">
                  <a:moveTo>
                    <a:pt x="1" y="1"/>
                  </a:moveTo>
                  <a:lnTo>
                    <a:pt x="1" y="25017"/>
                  </a:lnTo>
                  <a:cubicBezTo>
                    <a:pt x="1" y="25770"/>
                    <a:pt x="571" y="26341"/>
                    <a:pt x="1324" y="26341"/>
                  </a:cubicBezTo>
                  <a:lnTo>
                    <a:pt x="20338" y="26341"/>
                  </a:lnTo>
                  <a:cubicBezTo>
                    <a:pt x="21114" y="26341"/>
                    <a:pt x="21685" y="25770"/>
                    <a:pt x="21685" y="25017"/>
                  </a:cubicBezTo>
                  <a:lnTo>
                    <a:pt x="216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7" name="Google Shape;4517;p65"/>
            <p:cNvSpPr/>
            <p:nvPr/>
          </p:nvSpPr>
          <p:spPr>
            <a:xfrm>
              <a:off x="1772804" y="3695560"/>
              <a:ext cx="233346" cy="233346"/>
            </a:xfrm>
            <a:custGeom>
              <a:avLst/>
              <a:gdLst/>
              <a:ahLst/>
              <a:cxnLst/>
              <a:rect l="l" t="t" r="r" b="b"/>
              <a:pathLst>
                <a:path w="15796" h="15796" extrusionOk="0">
                  <a:moveTo>
                    <a:pt x="7898" y="1"/>
                  </a:moveTo>
                  <a:cubicBezTo>
                    <a:pt x="3515" y="1"/>
                    <a:pt x="0" y="3539"/>
                    <a:pt x="0" y="7898"/>
                  </a:cubicBezTo>
                  <a:cubicBezTo>
                    <a:pt x="0" y="12281"/>
                    <a:pt x="3515" y="15796"/>
                    <a:pt x="7898" y="15796"/>
                  </a:cubicBezTo>
                  <a:cubicBezTo>
                    <a:pt x="12257" y="15796"/>
                    <a:pt x="15795" y="12281"/>
                    <a:pt x="15795" y="7898"/>
                  </a:cubicBezTo>
                  <a:cubicBezTo>
                    <a:pt x="15795" y="3539"/>
                    <a:pt x="12257" y="1"/>
                    <a:pt x="78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8" name="Google Shape;4518;p65"/>
            <p:cNvSpPr/>
            <p:nvPr/>
          </p:nvSpPr>
          <p:spPr>
            <a:xfrm>
              <a:off x="1761665" y="3684436"/>
              <a:ext cx="255609" cy="254249"/>
            </a:xfrm>
            <a:custGeom>
              <a:avLst/>
              <a:gdLst/>
              <a:ahLst/>
              <a:cxnLst/>
              <a:rect l="l" t="t" r="r" b="b"/>
              <a:pathLst>
                <a:path w="17303" h="17211" extrusionOk="0">
                  <a:moveTo>
                    <a:pt x="8652" y="1439"/>
                  </a:moveTo>
                  <a:cubicBezTo>
                    <a:pt x="12646" y="1439"/>
                    <a:pt x="15864" y="4657"/>
                    <a:pt x="15864" y="8651"/>
                  </a:cubicBezTo>
                  <a:cubicBezTo>
                    <a:pt x="15864" y="12646"/>
                    <a:pt x="12646" y="15887"/>
                    <a:pt x="8652" y="15887"/>
                  </a:cubicBezTo>
                  <a:cubicBezTo>
                    <a:pt x="4657" y="15887"/>
                    <a:pt x="1416" y="12646"/>
                    <a:pt x="1416" y="8651"/>
                  </a:cubicBezTo>
                  <a:cubicBezTo>
                    <a:pt x="1416" y="4657"/>
                    <a:pt x="4657" y="1439"/>
                    <a:pt x="8652" y="1439"/>
                  </a:cubicBezTo>
                  <a:close/>
                  <a:moveTo>
                    <a:pt x="8652" y="1"/>
                  </a:moveTo>
                  <a:cubicBezTo>
                    <a:pt x="3881" y="1"/>
                    <a:pt x="1" y="3904"/>
                    <a:pt x="1" y="8651"/>
                  </a:cubicBezTo>
                  <a:cubicBezTo>
                    <a:pt x="1" y="13422"/>
                    <a:pt x="3881" y="17211"/>
                    <a:pt x="8652" y="17211"/>
                  </a:cubicBezTo>
                  <a:cubicBezTo>
                    <a:pt x="13399" y="17211"/>
                    <a:pt x="17302" y="13422"/>
                    <a:pt x="17302" y="8651"/>
                  </a:cubicBezTo>
                  <a:cubicBezTo>
                    <a:pt x="17302" y="3904"/>
                    <a:pt x="13399" y="1"/>
                    <a:pt x="86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9" name="Google Shape;4519;p65"/>
            <p:cNvSpPr/>
            <p:nvPr/>
          </p:nvSpPr>
          <p:spPr>
            <a:xfrm>
              <a:off x="1805172" y="3719995"/>
              <a:ext cx="168599" cy="177078"/>
            </a:xfrm>
            <a:custGeom>
              <a:avLst/>
              <a:gdLst/>
              <a:ahLst/>
              <a:cxnLst/>
              <a:rect l="l" t="t" r="r" b="b"/>
              <a:pathLst>
                <a:path w="11413" h="11987" extrusionOk="0">
                  <a:moveTo>
                    <a:pt x="7011" y="0"/>
                  </a:moveTo>
                  <a:cubicBezTo>
                    <a:pt x="6837" y="0"/>
                    <a:pt x="6711" y="50"/>
                    <a:pt x="6642" y="173"/>
                  </a:cubicBezTo>
                  <a:cubicBezTo>
                    <a:pt x="6642" y="264"/>
                    <a:pt x="6757" y="355"/>
                    <a:pt x="6848" y="447"/>
                  </a:cubicBezTo>
                  <a:cubicBezTo>
                    <a:pt x="6939" y="538"/>
                    <a:pt x="6939" y="743"/>
                    <a:pt x="6939" y="835"/>
                  </a:cubicBezTo>
                  <a:cubicBezTo>
                    <a:pt x="6939" y="1314"/>
                    <a:pt x="6757" y="2067"/>
                    <a:pt x="6186" y="2547"/>
                  </a:cubicBezTo>
                  <a:lnTo>
                    <a:pt x="6072" y="2638"/>
                  </a:lnTo>
                  <a:cubicBezTo>
                    <a:pt x="5615" y="2638"/>
                    <a:pt x="5136" y="2638"/>
                    <a:pt x="4748" y="2820"/>
                  </a:cubicBezTo>
                  <a:cubicBezTo>
                    <a:pt x="4702" y="2866"/>
                    <a:pt x="4657" y="2889"/>
                    <a:pt x="4611" y="2889"/>
                  </a:cubicBezTo>
                  <a:cubicBezTo>
                    <a:pt x="4565" y="2889"/>
                    <a:pt x="4520" y="2866"/>
                    <a:pt x="4474" y="2820"/>
                  </a:cubicBezTo>
                  <a:cubicBezTo>
                    <a:pt x="4177" y="2638"/>
                    <a:pt x="3903" y="2250"/>
                    <a:pt x="3789" y="1976"/>
                  </a:cubicBezTo>
                  <a:cubicBezTo>
                    <a:pt x="3789" y="1976"/>
                    <a:pt x="3789" y="1885"/>
                    <a:pt x="3903" y="1771"/>
                  </a:cubicBezTo>
                  <a:lnTo>
                    <a:pt x="3903" y="1588"/>
                  </a:lnTo>
                  <a:cubicBezTo>
                    <a:pt x="3846" y="1542"/>
                    <a:pt x="3772" y="1519"/>
                    <a:pt x="3689" y="1519"/>
                  </a:cubicBezTo>
                  <a:cubicBezTo>
                    <a:pt x="3607" y="1519"/>
                    <a:pt x="3515" y="1542"/>
                    <a:pt x="3424" y="1588"/>
                  </a:cubicBezTo>
                  <a:cubicBezTo>
                    <a:pt x="3127" y="1771"/>
                    <a:pt x="3036" y="1976"/>
                    <a:pt x="3127" y="2067"/>
                  </a:cubicBezTo>
                  <a:lnTo>
                    <a:pt x="3333" y="2067"/>
                  </a:lnTo>
                  <a:cubicBezTo>
                    <a:pt x="3424" y="2067"/>
                    <a:pt x="3515" y="2159"/>
                    <a:pt x="3515" y="2159"/>
                  </a:cubicBezTo>
                  <a:cubicBezTo>
                    <a:pt x="3698" y="2341"/>
                    <a:pt x="3903" y="2729"/>
                    <a:pt x="3995" y="3117"/>
                  </a:cubicBezTo>
                  <a:cubicBezTo>
                    <a:pt x="3995" y="3209"/>
                    <a:pt x="3903" y="3300"/>
                    <a:pt x="3903" y="3391"/>
                  </a:cubicBezTo>
                  <a:cubicBezTo>
                    <a:pt x="3515" y="3688"/>
                    <a:pt x="3219" y="4053"/>
                    <a:pt x="3036" y="4441"/>
                  </a:cubicBezTo>
                  <a:cubicBezTo>
                    <a:pt x="3036" y="4441"/>
                    <a:pt x="2945" y="4532"/>
                    <a:pt x="2853" y="4532"/>
                  </a:cubicBezTo>
                  <a:cubicBezTo>
                    <a:pt x="2647" y="4597"/>
                    <a:pt x="2429" y="4621"/>
                    <a:pt x="2216" y="4621"/>
                  </a:cubicBezTo>
                  <a:cubicBezTo>
                    <a:pt x="1747" y="4621"/>
                    <a:pt x="1301" y="4504"/>
                    <a:pt x="1050" y="4441"/>
                  </a:cubicBezTo>
                  <a:cubicBezTo>
                    <a:pt x="845" y="4350"/>
                    <a:pt x="754" y="4258"/>
                    <a:pt x="754" y="4167"/>
                  </a:cubicBezTo>
                  <a:cubicBezTo>
                    <a:pt x="754" y="3962"/>
                    <a:pt x="662" y="3870"/>
                    <a:pt x="571" y="3870"/>
                  </a:cubicBezTo>
                  <a:cubicBezTo>
                    <a:pt x="366" y="3870"/>
                    <a:pt x="183" y="4053"/>
                    <a:pt x="92" y="4441"/>
                  </a:cubicBezTo>
                  <a:cubicBezTo>
                    <a:pt x="0" y="4829"/>
                    <a:pt x="92" y="5194"/>
                    <a:pt x="274" y="5194"/>
                  </a:cubicBezTo>
                  <a:cubicBezTo>
                    <a:pt x="302" y="5228"/>
                    <a:pt x="331" y="5242"/>
                    <a:pt x="359" y="5242"/>
                  </a:cubicBezTo>
                  <a:cubicBezTo>
                    <a:pt x="424" y="5242"/>
                    <a:pt x="480" y="5167"/>
                    <a:pt x="480" y="5103"/>
                  </a:cubicBezTo>
                  <a:cubicBezTo>
                    <a:pt x="571" y="5012"/>
                    <a:pt x="754" y="4920"/>
                    <a:pt x="845" y="4920"/>
                  </a:cubicBezTo>
                  <a:cubicBezTo>
                    <a:pt x="1324" y="5012"/>
                    <a:pt x="2077" y="5194"/>
                    <a:pt x="2557" y="5674"/>
                  </a:cubicBezTo>
                  <a:cubicBezTo>
                    <a:pt x="2648" y="5765"/>
                    <a:pt x="2648" y="5879"/>
                    <a:pt x="2648" y="5879"/>
                  </a:cubicBezTo>
                  <a:cubicBezTo>
                    <a:pt x="2648" y="6336"/>
                    <a:pt x="2762" y="6815"/>
                    <a:pt x="2945" y="7203"/>
                  </a:cubicBezTo>
                  <a:lnTo>
                    <a:pt x="2945" y="7477"/>
                  </a:lnTo>
                  <a:cubicBezTo>
                    <a:pt x="2648" y="7774"/>
                    <a:pt x="2374" y="7956"/>
                    <a:pt x="2192" y="8047"/>
                  </a:cubicBezTo>
                  <a:lnTo>
                    <a:pt x="1895" y="8047"/>
                  </a:lnTo>
                  <a:cubicBezTo>
                    <a:pt x="1895" y="8002"/>
                    <a:pt x="1872" y="7979"/>
                    <a:pt x="1849" y="7979"/>
                  </a:cubicBezTo>
                  <a:cubicBezTo>
                    <a:pt x="1826" y="7979"/>
                    <a:pt x="1803" y="8002"/>
                    <a:pt x="1803" y="8047"/>
                  </a:cubicBezTo>
                  <a:cubicBezTo>
                    <a:pt x="1712" y="8047"/>
                    <a:pt x="1712" y="8253"/>
                    <a:pt x="1803" y="8436"/>
                  </a:cubicBezTo>
                  <a:cubicBezTo>
                    <a:pt x="1879" y="8587"/>
                    <a:pt x="2018" y="8755"/>
                    <a:pt x="2128" y="8755"/>
                  </a:cubicBezTo>
                  <a:cubicBezTo>
                    <a:pt x="2151" y="8755"/>
                    <a:pt x="2172" y="8748"/>
                    <a:pt x="2192" y="8732"/>
                  </a:cubicBezTo>
                  <a:cubicBezTo>
                    <a:pt x="2283" y="8732"/>
                    <a:pt x="2283" y="8618"/>
                    <a:pt x="2283" y="8527"/>
                  </a:cubicBezTo>
                  <a:cubicBezTo>
                    <a:pt x="2283" y="8436"/>
                    <a:pt x="2283" y="8436"/>
                    <a:pt x="2374" y="8344"/>
                  </a:cubicBezTo>
                  <a:cubicBezTo>
                    <a:pt x="2557" y="8253"/>
                    <a:pt x="2853" y="7956"/>
                    <a:pt x="3219" y="7956"/>
                  </a:cubicBezTo>
                  <a:cubicBezTo>
                    <a:pt x="3333" y="7956"/>
                    <a:pt x="3424" y="7956"/>
                    <a:pt x="3424" y="8047"/>
                  </a:cubicBezTo>
                  <a:cubicBezTo>
                    <a:pt x="3698" y="8436"/>
                    <a:pt x="4086" y="8618"/>
                    <a:pt x="4474" y="8915"/>
                  </a:cubicBezTo>
                  <a:cubicBezTo>
                    <a:pt x="4565" y="8915"/>
                    <a:pt x="4565" y="8915"/>
                    <a:pt x="4565" y="9006"/>
                  </a:cubicBezTo>
                  <a:cubicBezTo>
                    <a:pt x="4839" y="9759"/>
                    <a:pt x="4657" y="10535"/>
                    <a:pt x="4474" y="11015"/>
                  </a:cubicBezTo>
                  <a:lnTo>
                    <a:pt x="4177" y="11289"/>
                  </a:lnTo>
                  <a:cubicBezTo>
                    <a:pt x="3995" y="11289"/>
                    <a:pt x="3903" y="11380"/>
                    <a:pt x="3903" y="11471"/>
                  </a:cubicBezTo>
                  <a:cubicBezTo>
                    <a:pt x="3903" y="11677"/>
                    <a:pt x="4177" y="11859"/>
                    <a:pt x="4565" y="11951"/>
                  </a:cubicBezTo>
                  <a:cubicBezTo>
                    <a:pt x="4663" y="11975"/>
                    <a:pt x="4756" y="11986"/>
                    <a:pt x="4842" y="11986"/>
                  </a:cubicBezTo>
                  <a:cubicBezTo>
                    <a:pt x="5075" y="11986"/>
                    <a:pt x="5252" y="11902"/>
                    <a:pt x="5319" y="11768"/>
                  </a:cubicBezTo>
                  <a:cubicBezTo>
                    <a:pt x="5319" y="11677"/>
                    <a:pt x="5319" y="11585"/>
                    <a:pt x="5136" y="11471"/>
                  </a:cubicBezTo>
                  <a:cubicBezTo>
                    <a:pt x="5045" y="11380"/>
                    <a:pt x="5045" y="11289"/>
                    <a:pt x="5045" y="11106"/>
                  </a:cubicBezTo>
                  <a:cubicBezTo>
                    <a:pt x="5136" y="10627"/>
                    <a:pt x="5319" y="9874"/>
                    <a:pt x="5798" y="9303"/>
                  </a:cubicBezTo>
                  <a:lnTo>
                    <a:pt x="5981" y="9303"/>
                  </a:lnTo>
                  <a:cubicBezTo>
                    <a:pt x="6369" y="9303"/>
                    <a:pt x="6757" y="9189"/>
                    <a:pt x="7122" y="9097"/>
                  </a:cubicBezTo>
                  <a:cubicBezTo>
                    <a:pt x="7167" y="9052"/>
                    <a:pt x="7190" y="9029"/>
                    <a:pt x="7216" y="9029"/>
                  </a:cubicBezTo>
                  <a:cubicBezTo>
                    <a:pt x="7242" y="9029"/>
                    <a:pt x="7270" y="9052"/>
                    <a:pt x="7327" y="9097"/>
                  </a:cubicBezTo>
                  <a:cubicBezTo>
                    <a:pt x="7898" y="9394"/>
                    <a:pt x="8172" y="9965"/>
                    <a:pt x="8354" y="10330"/>
                  </a:cubicBezTo>
                  <a:cubicBezTo>
                    <a:pt x="8468" y="10444"/>
                    <a:pt x="8468" y="10535"/>
                    <a:pt x="8354" y="10627"/>
                  </a:cubicBezTo>
                  <a:cubicBezTo>
                    <a:pt x="8263" y="10809"/>
                    <a:pt x="8263" y="10901"/>
                    <a:pt x="8263" y="10901"/>
                  </a:cubicBezTo>
                  <a:cubicBezTo>
                    <a:pt x="8299" y="10982"/>
                    <a:pt x="8381" y="11016"/>
                    <a:pt x="8485" y="11016"/>
                  </a:cubicBezTo>
                  <a:cubicBezTo>
                    <a:pt x="8646" y="11016"/>
                    <a:pt x="8859" y="10934"/>
                    <a:pt x="9039" y="10809"/>
                  </a:cubicBezTo>
                  <a:cubicBezTo>
                    <a:pt x="9313" y="10718"/>
                    <a:pt x="9496" y="10444"/>
                    <a:pt x="9404" y="10239"/>
                  </a:cubicBezTo>
                  <a:cubicBezTo>
                    <a:pt x="9343" y="10239"/>
                    <a:pt x="9283" y="10198"/>
                    <a:pt x="9222" y="10198"/>
                  </a:cubicBezTo>
                  <a:cubicBezTo>
                    <a:pt x="9191" y="10198"/>
                    <a:pt x="9161" y="10208"/>
                    <a:pt x="9130" y="10239"/>
                  </a:cubicBezTo>
                  <a:cubicBezTo>
                    <a:pt x="9039" y="10239"/>
                    <a:pt x="8834" y="10147"/>
                    <a:pt x="8834" y="10056"/>
                  </a:cubicBezTo>
                  <a:cubicBezTo>
                    <a:pt x="8560" y="9759"/>
                    <a:pt x="8172" y="9189"/>
                    <a:pt x="8172" y="8527"/>
                  </a:cubicBezTo>
                  <a:cubicBezTo>
                    <a:pt x="8172" y="8436"/>
                    <a:pt x="8172" y="8436"/>
                    <a:pt x="8263" y="8344"/>
                  </a:cubicBezTo>
                  <a:cubicBezTo>
                    <a:pt x="8560" y="8047"/>
                    <a:pt x="8834" y="7682"/>
                    <a:pt x="9039" y="7294"/>
                  </a:cubicBezTo>
                  <a:cubicBezTo>
                    <a:pt x="9039" y="7203"/>
                    <a:pt x="9130" y="7203"/>
                    <a:pt x="9222" y="7112"/>
                  </a:cubicBezTo>
                  <a:cubicBezTo>
                    <a:pt x="9313" y="7094"/>
                    <a:pt x="9408" y="7087"/>
                    <a:pt x="9504" y="7087"/>
                  </a:cubicBezTo>
                  <a:cubicBezTo>
                    <a:pt x="9908" y="7087"/>
                    <a:pt x="10324" y="7220"/>
                    <a:pt x="10546" y="7294"/>
                  </a:cubicBezTo>
                  <a:cubicBezTo>
                    <a:pt x="10751" y="7294"/>
                    <a:pt x="10751" y="7386"/>
                    <a:pt x="10842" y="7477"/>
                  </a:cubicBezTo>
                  <a:cubicBezTo>
                    <a:pt x="10842" y="7591"/>
                    <a:pt x="10842" y="7682"/>
                    <a:pt x="10934" y="7682"/>
                  </a:cubicBezTo>
                  <a:cubicBezTo>
                    <a:pt x="10957" y="7694"/>
                    <a:pt x="10978" y="7699"/>
                    <a:pt x="10999" y="7699"/>
                  </a:cubicBezTo>
                  <a:cubicBezTo>
                    <a:pt x="11140" y="7699"/>
                    <a:pt x="11222" y="7442"/>
                    <a:pt x="11322" y="7203"/>
                  </a:cubicBezTo>
                  <a:cubicBezTo>
                    <a:pt x="11413" y="6906"/>
                    <a:pt x="11322" y="6632"/>
                    <a:pt x="11208" y="6632"/>
                  </a:cubicBezTo>
                  <a:cubicBezTo>
                    <a:pt x="11116" y="6632"/>
                    <a:pt x="11025" y="6632"/>
                    <a:pt x="11025" y="6724"/>
                  </a:cubicBezTo>
                  <a:cubicBezTo>
                    <a:pt x="10934" y="6815"/>
                    <a:pt x="10842" y="6815"/>
                    <a:pt x="10751" y="6815"/>
                  </a:cubicBezTo>
                  <a:cubicBezTo>
                    <a:pt x="10363" y="6815"/>
                    <a:pt x="9792" y="6632"/>
                    <a:pt x="9404" y="6336"/>
                  </a:cubicBezTo>
                  <a:cubicBezTo>
                    <a:pt x="9313" y="6244"/>
                    <a:pt x="9313" y="6153"/>
                    <a:pt x="9313" y="6062"/>
                  </a:cubicBezTo>
                  <a:cubicBezTo>
                    <a:pt x="9313" y="5674"/>
                    <a:pt x="9313" y="5308"/>
                    <a:pt x="9130" y="4920"/>
                  </a:cubicBezTo>
                  <a:cubicBezTo>
                    <a:pt x="9130" y="4829"/>
                    <a:pt x="9130" y="4738"/>
                    <a:pt x="9222" y="4624"/>
                  </a:cubicBezTo>
                  <a:cubicBezTo>
                    <a:pt x="9496" y="4053"/>
                    <a:pt x="10180" y="3688"/>
                    <a:pt x="10546" y="3482"/>
                  </a:cubicBezTo>
                  <a:cubicBezTo>
                    <a:pt x="10591" y="3437"/>
                    <a:pt x="10665" y="3414"/>
                    <a:pt x="10740" y="3414"/>
                  </a:cubicBezTo>
                  <a:cubicBezTo>
                    <a:pt x="10814" y="3414"/>
                    <a:pt x="10888" y="3437"/>
                    <a:pt x="10934" y="3482"/>
                  </a:cubicBezTo>
                  <a:cubicBezTo>
                    <a:pt x="11025" y="3597"/>
                    <a:pt x="11116" y="3597"/>
                    <a:pt x="11208" y="3597"/>
                  </a:cubicBezTo>
                  <a:cubicBezTo>
                    <a:pt x="11322" y="3482"/>
                    <a:pt x="11322" y="3117"/>
                    <a:pt x="11116" y="2820"/>
                  </a:cubicBezTo>
                  <a:cubicBezTo>
                    <a:pt x="10969" y="2600"/>
                    <a:pt x="10747" y="2423"/>
                    <a:pt x="10571" y="2423"/>
                  </a:cubicBezTo>
                  <a:cubicBezTo>
                    <a:pt x="10529" y="2423"/>
                    <a:pt x="10490" y="2433"/>
                    <a:pt x="10454" y="2455"/>
                  </a:cubicBezTo>
                  <a:cubicBezTo>
                    <a:pt x="10454" y="2455"/>
                    <a:pt x="10363" y="2547"/>
                    <a:pt x="10363" y="2638"/>
                  </a:cubicBezTo>
                  <a:cubicBezTo>
                    <a:pt x="10454" y="2820"/>
                    <a:pt x="10363" y="2912"/>
                    <a:pt x="10272" y="3026"/>
                  </a:cubicBezTo>
                  <a:cubicBezTo>
                    <a:pt x="9884" y="3300"/>
                    <a:pt x="9222" y="3688"/>
                    <a:pt x="8560" y="3688"/>
                  </a:cubicBezTo>
                  <a:cubicBezTo>
                    <a:pt x="8560" y="3688"/>
                    <a:pt x="8468" y="3688"/>
                    <a:pt x="8354" y="3597"/>
                  </a:cubicBezTo>
                  <a:cubicBezTo>
                    <a:pt x="8080" y="3300"/>
                    <a:pt x="7784" y="3117"/>
                    <a:pt x="7510" y="2912"/>
                  </a:cubicBezTo>
                  <a:cubicBezTo>
                    <a:pt x="7419" y="2912"/>
                    <a:pt x="7419" y="2820"/>
                    <a:pt x="7327" y="2820"/>
                  </a:cubicBezTo>
                  <a:cubicBezTo>
                    <a:pt x="7122" y="2159"/>
                    <a:pt x="7327" y="1405"/>
                    <a:pt x="7510" y="926"/>
                  </a:cubicBezTo>
                  <a:cubicBezTo>
                    <a:pt x="7510" y="835"/>
                    <a:pt x="7692" y="743"/>
                    <a:pt x="7784" y="743"/>
                  </a:cubicBezTo>
                  <a:cubicBezTo>
                    <a:pt x="7898" y="629"/>
                    <a:pt x="7989" y="629"/>
                    <a:pt x="7989" y="538"/>
                  </a:cubicBezTo>
                  <a:cubicBezTo>
                    <a:pt x="8080" y="355"/>
                    <a:pt x="7784" y="173"/>
                    <a:pt x="7419" y="59"/>
                  </a:cubicBezTo>
                  <a:cubicBezTo>
                    <a:pt x="7263" y="22"/>
                    <a:pt x="7126" y="0"/>
                    <a:pt x="7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0" name="Google Shape;4520;p65"/>
            <p:cNvSpPr/>
            <p:nvPr/>
          </p:nvSpPr>
          <p:spPr>
            <a:xfrm>
              <a:off x="1916103" y="3783992"/>
              <a:ext cx="16885" cy="21538"/>
            </a:xfrm>
            <a:custGeom>
              <a:avLst/>
              <a:gdLst/>
              <a:ahLst/>
              <a:cxnLst/>
              <a:rect l="l" t="t" r="r" b="b"/>
              <a:pathLst>
                <a:path w="1143" h="1458" extrusionOk="0">
                  <a:moveTo>
                    <a:pt x="299" y="0"/>
                  </a:moveTo>
                  <a:cubicBezTo>
                    <a:pt x="261" y="0"/>
                    <a:pt x="222" y="6"/>
                    <a:pt x="183" y="18"/>
                  </a:cubicBezTo>
                  <a:cubicBezTo>
                    <a:pt x="1" y="109"/>
                    <a:pt x="1" y="497"/>
                    <a:pt x="183" y="862"/>
                  </a:cubicBezTo>
                  <a:cubicBezTo>
                    <a:pt x="359" y="1193"/>
                    <a:pt x="584" y="1458"/>
                    <a:pt x="759" y="1458"/>
                  </a:cubicBezTo>
                  <a:cubicBezTo>
                    <a:pt x="790" y="1458"/>
                    <a:pt x="818" y="1450"/>
                    <a:pt x="845" y="1433"/>
                  </a:cubicBezTo>
                  <a:cubicBezTo>
                    <a:pt x="1051" y="1342"/>
                    <a:pt x="1142" y="862"/>
                    <a:pt x="959" y="588"/>
                  </a:cubicBezTo>
                  <a:cubicBezTo>
                    <a:pt x="781" y="251"/>
                    <a:pt x="551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1" name="Google Shape;4521;p65"/>
            <p:cNvSpPr/>
            <p:nvPr/>
          </p:nvSpPr>
          <p:spPr>
            <a:xfrm>
              <a:off x="1852712" y="3785602"/>
              <a:ext cx="14182" cy="22602"/>
            </a:xfrm>
            <a:custGeom>
              <a:avLst/>
              <a:gdLst/>
              <a:ahLst/>
              <a:cxnLst/>
              <a:rect l="l" t="t" r="r" b="b"/>
              <a:pathLst>
                <a:path w="960" h="1530" extrusionOk="0">
                  <a:moveTo>
                    <a:pt x="685" y="0"/>
                  </a:moveTo>
                  <a:cubicBezTo>
                    <a:pt x="389" y="0"/>
                    <a:pt x="206" y="297"/>
                    <a:pt x="115" y="662"/>
                  </a:cubicBezTo>
                  <a:cubicBezTo>
                    <a:pt x="1" y="1050"/>
                    <a:pt x="115" y="1438"/>
                    <a:pt x="297" y="1529"/>
                  </a:cubicBezTo>
                  <a:cubicBezTo>
                    <a:pt x="571" y="1529"/>
                    <a:pt x="777" y="1233"/>
                    <a:pt x="868" y="867"/>
                  </a:cubicBezTo>
                  <a:cubicBezTo>
                    <a:pt x="959" y="479"/>
                    <a:pt x="868" y="91"/>
                    <a:pt x="6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2" name="Google Shape;4522;p65"/>
            <p:cNvSpPr/>
            <p:nvPr/>
          </p:nvSpPr>
          <p:spPr>
            <a:xfrm>
              <a:off x="1886439" y="3768731"/>
              <a:ext cx="14167" cy="11153"/>
            </a:xfrm>
            <a:custGeom>
              <a:avLst/>
              <a:gdLst/>
              <a:ahLst/>
              <a:cxnLst/>
              <a:rect l="l" t="t" r="r" b="b"/>
              <a:pathLst>
                <a:path w="959" h="755" extrusionOk="0">
                  <a:moveTo>
                    <a:pt x="480" y="1"/>
                  </a:moveTo>
                  <a:cubicBezTo>
                    <a:pt x="206" y="1"/>
                    <a:pt x="0" y="183"/>
                    <a:pt x="0" y="389"/>
                  </a:cubicBezTo>
                  <a:cubicBezTo>
                    <a:pt x="0" y="571"/>
                    <a:pt x="206" y="754"/>
                    <a:pt x="480" y="754"/>
                  </a:cubicBezTo>
                  <a:cubicBezTo>
                    <a:pt x="776" y="663"/>
                    <a:pt x="959" y="571"/>
                    <a:pt x="959" y="389"/>
                  </a:cubicBezTo>
                  <a:cubicBezTo>
                    <a:pt x="959" y="92"/>
                    <a:pt x="685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3" name="Google Shape;4523;p65"/>
            <p:cNvSpPr/>
            <p:nvPr/>
          </p:nvSpPr>
          <p:spPr>
            <a:xfrm>
              <a:off x="1896544" y="3836643"/>
              <a:ext cx="19574" cy="10681"/>
            </a:xfrm>
            <a:custGeom>
              <a:avLst/>
              <a:gdLst/>
              <a:ahLst/>
              <a:cxnLst/>
              <a:rect l="l" t="t" r="r" b="b"/>
              <a:pathLst>
                <a:path w="1325" h="723" extrusionOk="0">
                  <a:moveTo>
                    <a:pt x="980" y="0"/>
                  </a:moveTo>
                  <a:cubicBezTo>
                    <a:pt x="862" y="0"/>
                    <a:pt x="723" y="22"/>
                    <a:pt x="572" y="60"/>
                  </a:cubicBezTo>
                  <a:cubicBezTo>
                    <a:pt x="184" y="151"/>
                    <a:pt x="1" y="357"/>
                    <a:pt x="1" y="540"/>
                  </a:cubicBezTo>
                  <a:cubicBezTo>
                    <a:pt x="92" y="722"/>
                    <a:pt x="366" y="722"/>
                    <a:pt x="754" y="722"/>
                  </a:cubicBezTo>
                  <a:cubicBezTo>
                    <a:pt x="1142" y="631"/>
                    <a:pt x="1325" y="357"/>
                    <a:pt x="1325" y="151"/>
                  </a:cubicBezTo>
                  <a:cubicBezTo>
                    <a:pt x="1271" y="45"/>
                    <a:pt x="1147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4" name="Google Shape;4524;p65"/>
            <p:cNvSpPr/>
            <p:nvPr/>
          </p:nvSpPr>
          <p:spPr>
            <a:xfrm>
              <a:off x="1859788" y="3822461"/>
              <a:ext cx="15526" cy="16900"/>
            </a:xfrm>
            <a:custGeom>
              <a:avLst/>
              <a:gdLst/>
              <a:ahLst/>
              <a:cxnLst/>
              <a:rect l="l" t="t" r="r" b="b"/>
              <a:pathLst>
                <a:path w="1051" h="1144" extrusionOk="0">
                  <a:moveTo>
                    <a:pt x="280" y="1"/>
                  </a:moveTo>
                  <a:cubicBezTo>
                    <a:pt x="214" y="1"/>
                    <a:pt x="151" y="26"/>
                    <a:pt x="92" y="84"/>
                  </a:cubicBezTo>
                  <a:cubicBezTo>
                    <a:pt x="1" y="176"/>
                    <a:pt x="1" y="450"/>
                    <a:pt x="206" y="746"/>
                  </a:cubicBezTo>
                  <a:cubicBezTo>
                    <a:pt x="427" y="967"/>
                    <a:pt x="663" y="1144"/>
                    <a:pt x="794" y="1144"/>
                  </a:cubicBezTo>
                  <a:cubicBezTo>
                    <a:pt x="825" y="1144"/>
                    <a:pt x="851" y="1134"/>
                    <a:pt x="868" y="1111"/>
                  </a:cubicBezTo>
                  <a:cubicBezTo>
                    <a:pt x="1051" y="1020"/>
                    <a:pt x="1051" y="655"/>
                    <a:pt x="777" y="358"/>
                  </a:cubicBezTo>
                  <a:cubicBezTo>
                    <a:pt x="630" y="162"/>
                    <a:pt x="448" y="1"/>
                    <a:pt x="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5" name="Google Shape;4525;p65"/>
            <p:cNvSpPr/>
            <p:nvPr/>
          </p:nvSpPr>
          <p:spPr>
            <a:xfrm>
              <a:off x="1876659" y="3806166"/>
              <a:ext cx="19899" cy="16530"/>
            </a:xfrm>
            <a:custGeom>
              <a:avLst/>
              <a:gdLst/>
              <a:ahLst/>
              <a:cxnLst/>
              <a:rect l="l" t="t" r="r" b="b"/>
              <a:pathLst>
                <a:path w="1347" h="1119" extrusionOk="0">
                  <a:moveTo>
                    <a:pt x="578" y="0"/>
                  </a:moveTo>
                  <a:cubicBezTo>
                    <a:pt x="505" y="0"/>
                    <a:pt x="439" y="14"/>
                    <a:pt x="388" y="46"/>
                  </a:cubicBezTo>
                  <a:cubicBezTo>
                    <a:pt x="92" y="229"/>
                    <a:pt x="0" y="617"/>
                    <a:pt x="206" y="891"/>
                  </a:cubicBezTo>
                  <a:cubicBezTo>
                    <a:pt x="272" y="1023"/>
                    <a:pt x="481" y="1119"/>
                    <a:pt x="704" y="1119"/>
                  </a:cubicBezTo>
                  <a:cubicBezTo>
                    <a:pt x="789" y="1119"/>
                    <a:pt x="877" y="1105"/>
                    <a:pt x="959" y="1073"/>
                  </a:cubicBezTo>
                  <a:cubicBezTo>
                    <a:pt x="1233" y="891"/>
                    <a:pt x="1347" y="503"/>
                    <a:pt x="1142" y="229"/>
                  </a:cubicBezTo>
                  <a:cubicBezTo>
                    <a:pt x="1009" y="97"/>
                    <a:pt x="770" y="0"/>
                    <a:pt x="5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6" name="Google Shape;4526;p65"/>
            <p:cNvSpPr/>
            <p:nvPr/>
          </p:nvSpPr>
          <p:spPr>
            <a:xfrm>
              <a:off x="1882391" y="3786385"/>
              <a:ext cx="11138" cy="9558"/>
            </a:xfrm>
            <a:custGeom>
              <a:avLst/>
              <a:gdLst/>
              <a:ahLst/>
              <a:cxnLst/>
              <a:rect l="l" t="t" r="r" b="b"/>
              <a:pathLst>
                <a:path w="754" h="647" extrusionOk="0">
                  <a:moveTo>
                    <a:pt x="356" y="1"/>
                  </a:moveTo>
                  <a:cubicBezTo>
                    <a:pt x="301" y="1"/>
                    <a:pt x="243" y="12"/>
                    <a:pt x="183" y="38"/>
                  </a:cubicBezTo>
                  <a:cubicBezTo>
                    <a:pt x="92" y="130"/>
                    <a:pt x="0" y="335"/>
                    <a:pt x="92" y="518"/>
                  </a:cubicBezTo>
                  <a:cubicBezTo>
                    <a:pt x="156" y="582"/>
                    <a:pt x="278" y="647"/>
                    <a:pt x="408" y="647"/>
                  </a:cubicBezTo>
                  <a:cubicBezTo>
                    <a:pt x="462" y="647"/>
                    <a:pt x="517" y="636"/>
                    <a:pt x="571" y="609"/>
                  </a:cubicBezTo>
                  <a:cubicBezTo>
                    <a:pt x="662" y="518"/>
                    <a:pt x="754" y="335"/>
                    <a:pt x="662" y="130"/>
                  </a:cubicBezTo>
                  <a:cubicBezTo>
                    <a:pt x="598" y="65"/>
                    <a:pt x="487" y="1"/>
                    <a:pt x="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7" name="Google Shape;4527;p65"/>
            <p:cNvSpPr/>
            <p:nvPr/>
          </p:nvSpPr>
          <p:spPr>
            <a:xfrm>
              <a:off x="1907683" y="3812799"/>
              <a:ext cx="15526" cy="12793"/>
            </a:xfrm>
            <a:custGeom>
              <a:avLst/>
              <a:gdLst/>
              <a:ahLst/>
              <a:cxnLst/>
              <a:rect l="l" t="t" r="r" b="b"/>
              <a:pathLst>
                <a:path w="1051" h="866" extrusionOk="0">
                  <a:moveTo>
                    <a:pt x="509" y="0"/>
                  </a:moveTo>
                  <a:cubicBezTo>
                    <a:pt x="429" y="0"/>
                    <a:pt x="347" y="21"/>
                    <a:pt x="274" y="54"/>
                  </a:cubicBezTo>
                  <a:cubicBezTo>
                    <a:pt x="91" y="168"/>
                    <a:pt x="0" y="442"/>
                    <a:pt x="183" y="624"/>
                  </a:cubicBezTo>
                  <a:cubicBezTo>
                    <a:pt x="250" y="776"/>
                    <a:pt x="429" y="865"/>
                    <a:pt x="592" y="865"/>
                  </a:cubicBezTo>
                  <a:cubicBezTo>
                    <a:pt x="649" y="865"/>
                    <a:pt x="705" y="854"/>
                    <a:pt x="753" y="830"/>
                  </a:cubicBezTo>
                  <a:cubicBezTo>
                    <a:pt x="959" y="738"/>
                    <a:pt x="1050" y="442"/>
                    <a:pt x="845" y="259"/>
                  </a:cubicBezTo>
                  <a:cubicBezTo>
                    <a:pt x="786" y="68"/>
                    <a:pt x="652" y="0"/>
                    <a:pt x="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8" name="Google Shape;4528;p65"/>
            <p:cNvSpPr/>
            <p:nvPr/>
          </p:nvSpPr>
          <p:spPr>
            <a:xfrm>
              <a:off x="1798081" y="3720852"/>
              <a:ext cx="182780" cy="181421"/>
            </a:xfrm>
            <a:custGeom>
              <a:avLst/>
              <a:gdLst/>
              <a:ahLst/>
              <a:cxnLst/>
              <a:rect l="l" t="t" r="r" b="b"/>
              <a:pathLst>
                <a:path w="12373" h="12281" extrusionOk="0">
                  <a:moveTo>
                    <a:pt x="1051" y="1"/>
                  </a:moveTo>
                  <a:lnTo>
                    <a:pt x="1" y="959"/>
                  </a:lnTo>
                  <a:lnTo>
                    <a:pt x="11322" y="12281"/>
                  </a:lnTo>
                  <a:lnTo>
                    <a:pt x="12372" y="11322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9" name="Google Shape;4529;p65"/>
            <p:cNvSpPr/>
            <p:nvPr/>
          </p:nvSpPr>
          <p:spPr>
            <a:xfrm>
              <a:off x="1962299" y="4179113"/>
              <a:ext cx="50596" cy="15"/>
            </a:xfrm>
            <a:custGeom>
              <a:avLst/>
              <a:gdLst/>
              <a:ahLst/>
              <a:cxnLst/>
              <a:rect l="l" t="t" r="r" b="b"/>
              <a:pathLst>
                <a:path w="3425" h="1" extrusionOk="0">
                  <a:moveTo>
                    <a:pt x="1256" y="0"/>
                  </a:moveTo>
                  <a:lnTo>
                    <a:pt x="115" y="0"/>
                  </a:lnTo>
                  <a:lnTo>
                    <a:pt x="1" y="0"/>
                  </a:lnTo>
                  <a:lnTo>
                    <a:pt x="1256" y="0"/>
                  </a:lnTo>
                  <a:lnTo>
                    <a:pt x="1256" y="0"/>
                  </a:lnTo>
                  <a:close/>
                  <a:moveTo>
                    <a:pt x="3425" y="0"/>
                  </a:moveTo>
                  <a:lnTo>
                    <a:pt x="1621" y="0"/>
                  </a:lnTo>
                  <a:lnTo>
                    <a:pt x="1621" y="0"/>
                  </a:lnTo>
                  <a:lnTo>
                    <a:pt x="3333" y="0"/>
                  </a:lnTo>
                  <a:close/>
                </a:path>
              </a:pathLst>
            </a:custGeom>
            <a:solidFill>
              <a:srgbClr val="FDF7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0" name="Google Shape;4530;p65"/>
            <p:cNvSpPr/>
            <p:nvPr/>
          </p:nvSpPr>
          <p:spPr>
            <a:xfrm>
              <a:off x="1980854" y="4179113"/>
              <a:ext cx="5407" cy="15"/>
            </a:xfrm>
            <a:custGeom>
              <a:avLst/>
              <a:gdLst/>
              <a:ahLst/>
              <a:cxnLst/>
              <a:rect l="l" t="t" r="r" b="b"/>
              <a:pathLst>
                <a:path w="366" h="1" extrusionOk="0">
                  <a:moveTo>
                    <a:pt x="365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E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1" name="Google Shape;4531;p65"/>
            <p:cNvSpPr/>
            <p:nvPr/>
          </p:nvSpPr>
          <p:spPr>
            <a:xfrm>
              <a:off x="1928587" y="3445703"/>
              <a:ext cx="112640" cy="332810"/>
            </a:xfrm>
            <a:custGeom>
              <a:avLst/>
              <a:gdLst/>
              <a:ahLst/>
              <a:cxnLst/>
              <a:rect l="l" t="t" r="r" b="b"/>
              <a:pathLst>
                <a:path w="7625" h="22529" extrusionOk="0">
                  <a:moveTo>
                    <a:pt x="0" y="0"/>
                  </a:moveTo>
                  <a:cubicBezTo>
                    <a:pt x="1256" y="0"/>
                    <a:pt x="2283" y="936"/>
                    <a:pt x="2283" y="2191"/>
                  </a:cubicBezTo>
                  <a:cubicBezTo>
                    <a:pt x="2762" y="2191"/>
                    <a:pt x="3150" y="2374"/>
                    <a:pt x="3538" y="2648"/>
                  </a:cubicBezTo>
                  <a:lnTo>
                    <a:pt x="3538" y="0"/>
                  </a:lnTo>
                  <a:close/>
                  <a:moveTo>
                    <a:pt x="3903" y="0"/>
                  </a:moveTo>
                  <a:lnTo>
                    <a:pt x="3903" y="3127"/>
                  </a:lnTo>
                  <a:cubicBezTo>
                    <a:pt x="4109" y="3424"/>
                    <a:pt x="4200" y="3698"/>
                    <a:pt x="4200" y="4086"/>
                  </a:cubicBezTo>
                  <a:lnTo>
                    <a:pt x="4200" y="4360"/>
                  </a:lnTo>
                  <a:lnTo>
                    <a:pt x="7624" y="4360"/>
                  </a:lnTo>
                  <a:lnTo>
                    <a:pt x="7624" y="4086"/>
                  </a:lnTo>
                  <a:cubicBezTo>
                    <a:pt x="7624" y="3036"/>
                    <a:pt x="6665" y="2191"/>
                    <a:pt x="5615" y="2191"/>
                  </a:cubicBezTo>
                  <a:cubicBezTo>
                    <a:pt x="5615" y="1141"/>
                    <a:pt x="4862" y="274"/>
                    <a:pt x="3903" y="0"/>
                  </a:cubicBezTo>
                  <a:close/>
                  <a:moveTo>
                    <a:pt x="4200" y="4748"/>
                  </a:moveTo>
                  <a:lnTo>
                    <a:pt x="4200" y="13490"/>
                  </a:lnTo>
                  <a:lnTo>
                    <a:pt x="7624" y="13490"/>
                  </a:lnTo>
                  <a:lnTo>
                    <a:pt x="7624" y="4748"/>
                  </a:lnTo>
                  <a:close/>
                  <a:moveTo>
                    <a:pt x="4200" y="13878"/>
                  </a:moveTo>
                  <a:lnTo>
                    <a:pt x="4200" y="19584"/>
                  </a:lnTo>
                  <a:cubicBezTo>
                    <a:pt x="4862" y="20452"/>
                    <a:pt x="5341" y="21387"/>
                    <a:pt x="5615" y="22529"/>
                  </a:cubicBezTo>
                  <a:lnTo>
                    <a:pt x="7624" y="22529"/>
                  </a:lnTo>
                  <a:lnTo>
                    <a:pt x="7624" y="13878"/>
                  </a:lnTo>
                  <a:close/>
                </a:path>
              </a:pathLst>
            </a:custGeom>
            <a:solidFill>
              <a:srgbClr val="E1F4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2" name="Google Shape;4532;p65"/>
            <p:cNvSpPr/>
            <p:nvPr/>
          </p:nvSpPr>
          <p:spPr>
            <a:xfrm>
              <a:off x="1990634" y="3510099"/>
              <a:ext cx="50596" cy="5747"/>
            </a:xfrm>
            <a:custGeom>
              <a:avLst/>
              <a:gdLst/>
              <a:ahLst/>
              <a:cxnLst/>
              <a:rect l="l" t="t" r="r" b="b"/>
              <a:pathLst>
                <a:path w="3425" h="389" extrusionOk="0">
                  <a:moveTo>
                    <a:pt x="0" y="1"/>
                  </a:moveTo>
                  <a:lnTo>
                    <a:pt x="0" y="389"/>
                  </a:lnTo>
                  <a:lnTo>
                    <a:pt x="3424" y="389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B3DA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3" name="Google Shape;4533;p65"/>
            <p:cNvSpPr/>
            <p:nvPr/>
          </p:nvSpPr>
          <p:spPr>
            <a:xfrm>
              <a:off x="1990634" y="3644977"/>
              <a:ext cx="50596" cy="5747"/>
            </a:xfrm>
            <a:custGeom>
              <a:avLst/>
              <a:gdLst/>
              <a:ahLst/>
              <a:cxnLst/>
              <a:rect l="l" t="t" r="r" b="b"/>
              <a:pathLst>
                <a:path w="3425" h="389" extrusionOk="0">
                  <a:moveTo>
                    <a:pt x="0" y="1"/>
                  </a:moveTo>
                  <a:lnTo>
                    <a:pt x="0" y="389"/>
                  </a:lnTo>
                  <a:lnTo>
                    <a:pt x="3424" y="389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B3DA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4" name="Google Shape;4534;p65"/>
            <p:cNvSpPr/>
            <p:nvPr/>
          </p:nvSpPr>
          <p:spPr>
            <a:xfrm>
              <a:off x="1980854" y="3445703"/>
              <a:ext cx="5407" cy="46208"/>
            </a:xfrm>
            <a:custGeom>
              <a:avLst/>
              <a:gdLst/>
              <a:ahLst/>
              <a:cxnLst/>
              <a:rect l="l" t="t" r="r" b="b"/>
              <a:pathLst>
                <a:path w="366" h="3128" extrusionOk="0">
                  <a:moveTo>
                    <a:pt x="0" y="0"/>
                  </a:moveTo>
                  <a:lnTo>
                    <a:pt x="0" y="2648"/>
                  </a:lnTo>
                  <a:cubicBezTo>
                    <a:pt x="183" y="2762"/>
                    <a:pt x="274" y="2945"/>
                    <a:pt x="365" y="3127"/>
                  </a:cubicBezTo>
                  <a:lnTo>
                    <a:pt x="365" y="0"/>
                  </a:lnTo>
                  <a:close/>
                </a:path>
              </a:pathLst>
            </a:custGeom>
            <a:solidFill>
              <a:srgbClr val="B3DA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5" name="Google Shape;4535;p65"/>
            <p:cNvSpPr/>
            <p:nvPr/>
          </p:nvSpPr>
          <p:spPr>
            <a:xfrm>
              <a:off x="1963998" y="4167649"/>
              <a:ext cx="70140" cy="11478"/>
            </a:xfrm>
            <a:custGeom>
              <a:avLst/>
              <a:gdLst/>
              <a:ahLst/>
              <a:cxnLst/>
              <a:rect l="l" t="t" r="r" b="b"/>
              <a:pathLst>
                <a:path w="4748" h="777" extrusionOk="0">
                  <a:moveTo>
                    <a:pt x="1141" y="297"/>
                  </a:moveTo>
                  <a:cubicBezTo>
                    <a:pt x="845" y="571"/>
                    <a:pt x="365" y="776"/>
                    <a:pt x="0" y="776"/>
                  </a:cubicBezTo>
                  <a:lnTo>
                    <a:pt x="1141" y="776"/>
                  </a:lnTo>
                  <a:lnTo>
                    <a:pt x="1141" y="297"/>
                  </a:lnTo>
                  <a:close/>
                  <a:moveTo>
                    <a:pt x="1506" y="0"/>
                  </a:moveTo>
                  <a:lnTo>
                    <a:pt x="1506" y="776"/>
                  </a:lnTo>
                  <a:lnTo>
                    <a:pt x="3310" y="776"/>
                  </a:lnTo>
                  <a:cubicBezTo>
                    <a:pt x="3880" y="776"/>
                    <a:pt x="4451" y="479"/>
                    <a:pt x="4748" y="0"/>
                  </a:cubicBezTo>
                  <a:close/>
                </a:path>
              </a:pathLst>
            </a:custGeom>
            <a:solidFill>
              <a:srgbClr val="C4E7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6" name="Google Shape;4536;p65"/>
            <p:cNvSpPr/>
            <p:nvPr/>
          </p:nvSpPr>
          <p:spPr>
            <a:xfrm>
              <a:off x="1980854" y="4167649"/>
              <a:ext cx="5407" cy="11478"/>
            </a:xfrm>
            <a:custGeom>
              <a:avLst/>
              <a:gdLst/>
              <a:ahLst/>
              <a:cxnLst/>
              <a:rect l="l" t="t" r="r" b="b"/>
              <a:pathLst>
                <a:path w="366" h="777" extrusionOk="0">
                  <a:moveTo>
                    <a:pt x="274" y="0"/>
                  </a:moveTo>
                  <a:cubicBezTo>
                    <a:pt x="183" y="114"/>
                    <a:pt x="92" y="206"/>
                    <a:pt x="0" y="297"/>
                  </a:cubicBezTo>
                  <a:lnTo>
                    <a:pt x="0" y="776"/>
                  </a:lnTo>
                  <a:lnTo>
                    <a:pt x="365" y="776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B3DA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7" name="Google Shape;4537;p65"/>
            <p:cNvSpPr/>
            <p:nvPr/>
          </p:nvSpPr>
          <p:spPr>
            <a:xfrm>
              <a:off x="1984902" y="3778511"/>
              <a:ext cx="56328" cy="389137"/>
            </a:xfrm>
            <a:custGeom>
              <a:avLst/>
              <a:gdLst/>
              <a:ahLst/>
              <a:cxnLst/>
              <a:rect l="l" t="t" r="r" b="b"/>
              <a:pathLst>
                <a:path w="3813" h="26342" extrusionOk="0">
                  <a:moveTo>
                    <a:pt x="1803" y="1"/>
                  </a:moveTo>
                  <a:cubicBezTo>
                    <a:pt x="2009" y="663"/>
                    <a:pt x="2191" y="1439"/>
                    <a:pt x="2191" y="2283"/>
                  </a:cubicBezTo>
                  <a:cubicBezTo>
                    <a:pt x="2191" y="4201"/>
                    <a:pt x="1529" y="6004"/>
                    <a:pt x="388" y="7510"/>
                  </a:cubicBezTo>
                  <a:lnTo>
                    <a:pt x="388" y="25200"/>
                  </a:lnTo>
                  <a:cubicBezTo>
                    <a:pt x="388" y="25588"/>
                    <a:pt x="183" y="26067"/>
                    <a:pt x="0" y="26341"/>
                  </a:cubicBezTo>
                  <a:lnTo>
                    <a:pt x="3333" y="26341"/>
                  </a:lnTo>
                  <a:cubicBezTo>
                    <a:pt x="3607" y="26067"/>
                    <a:pt x="3812" y="25588"/>
                    <a:pt x="3812" y="25200"/>
                  </a:cubicBezTo>
                  <a:lnTo>
                    <a:pt x="38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8" name="Google Shape;4538;p65"/>
            <p:cNvSpPr/>
            <p:nvPr/>
          </p:nvSpPr>
          <p:spPr>
            <a:xfrm>
              <a:off x="1990634" y="3778511"/>
              <a:ext cx="5407" cy="66107"/>
            </a:xfrm>
            <a:custGeom>
              <a:avLst/>
              <a:gdLst/>
              <a:ahLst/>
              <a:cxnLst/>
              <a:rect l="l" t="t" r="r" b="b"/>
              <a:pathLst>
                <a:path w="366" h="4475" extrusionOk="0">
                  <a:moveTo>
                    <a:pt x="0" y="1"/>
                  </a:moveTo>
                  <a:lnTo>
                    <a:pt x="0" y="4475"/>
                  </a:lnTo>
                  <a:cubicBezTo>
                    <a:pt x="274" y="3813"/>
                    <a:pt x="365" y="3059"/>
                    <a:pt x="365" y="2283"/>
                  </a:cubicBezTo>
                  <a:cubicBezTo>
                    <a:pt x="365" y="1530"/>
                    <a:pt x="274" y="777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9" name="Google Shape;4539;p65"/>
            <p:cNvSpPr/>
            <p:nvPr/>
          </p:nvSpPr>
          <p:spPr>
            <a:xfrm>
              <a:off x="1990634" y="3735019"/>
              <a:ext cx="26650" cy="154446"/>
            </a:xfrm>
            <a:custGeom>
              <a:avLst/>
              <a:gdLst/>
              <a:ahLst/>
              <a:cxnLst/>
              <a:rect l="l" t="t" r="r" b="b"/>
              <a:pathLst>
                <a:path w="1804" h="10455" extrusionOk="0">
                  <a:moveTo>
                    <a:pt x="0" y="0"/>
                  </a:moveTo>
                  <a:lnTo>
                    <a:pt x="0" y="2945"/>
                  </a:lnTo>
                  <a:cubicBezTo>
                    <a:pt x="274" y="3721"/>
                    <a:pt x="365" y="4474"/>
                    <a:pt x="365" y="5227"/>
                  </a:cubicBezTo>
                  <a:cubicBezTo>
                    <a:pt x="365" y="6003"/>
                    <a:pt x="274" y="6757"/>
                    <a:pt x="0" y="7419"/>
                  </a:cubicBezTo>
                  <a:lnTo>
                    <a:pt x="0" y="10454"/>
                  </a:lnTo>
                  <a:cubicBezTo>
                    <a:pt x="1141" y="8948"/>
                    <a:pt x="1803" y="7145"/>
                    <a:pt x="1803" y="5227"/>
                  </a:cubicBezTo>
                  <a:cubicBezTo>
                    <a:pt x="1803" y="4383"/>
                    <a:pt x="1621" y="3607"/>
                    <a:pt x="1415" y="2945"/>
                  </a:cubicBezTo>
                  <a:cubicBezTo>
                    <a:pt x="1141" y="1803"/>
                    <a:pt x="662" y="868"/>
                    <a:pt x="0" y="0"/>
                  </a:cubicBezTo>
                  <a:close/>
                </a:path>
              </a:pathLst>
            </a:custGeom>
            <a:solidFill>
              <a:srgbClr val="DB65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0" name="Google Shape;4540;p65"/>
            <p:cNvSpPr/>
            <p:nvPr/>
          </p:nvSpPr>
          <p:spPr>
            <a:xfrm>
              <a:off x="1717833" y="4055359"/>
              <a:ext cx="112640" cy="123764"/>
            </a:xfrm>
            <a:custGeom>
              <a:avLst/>
              <a:gdLst/>
              <a:ahLst/>
              <a:cxnLst/>
              <a:rect l="l" t="t" r="r" b="b"/>
              <a:pathLst>
                <a:path w="7625" h="8378" extrusionOk="0">
                  <a:moveTo>
                    <a:pt x="1" y="0"/>
                  </a:moveTo>
                  <a:lnTo>
                    <a:pt x="1" y="0"/>
                  </a:lnTo>
                  <a:lnTo>
                    <a:pt x="1" y="6460"/>
                  </a:lnTo>
                  <a:cubicBezTo>
                    <a:pt x="1" y="7510"/>
                    <a:pt x="868" y="8377"/>
                    <a:pt x="1918" y="8377"/>
                  </a:cubicBezTo>
                  <a:lnTo>
                    <a:pt x="7624" y="8377"/>
                  </a:lnTo>
                  <a:lnTo>
                    <a:pt x="7624" y="8377"/>
                  </a:lnTo>
                  <a:lnTo>
                    <a:pt x="4680" y="8377"/>
                  </a:lnTo>
                  <a:lnTo>
                    <a:pt x="4680" y="8377"/>
                  </a:lnTo>
                  <a:lnTo>
                    <a:pt x="1918" y="8377"/>
                  </a:lnTo>
                  <a:cubicBezTo>
                    <a:pt x="868" y="8377"/>
                    <a:pt x="1" y="7510"/>
                    <a:pt x="1" y="6460"/>
                  </a:cubicBezTo>
                  <a:close/>
                </a:path>
              </a:pathLst>
            </a:custGeom>
            <a:solidFill>
              <a:srgbClr val="D7E7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1" name="Google Shape;4541;p65"/>
            <p:cNvSpPr/>
            <p:nvPr/>
          </p:nvSpPr>
          <p:spPr>
            <a:xfrm>
              <a:off x="1758636" y="3445703"/>
              <a:ext cx="105550" cy="332810"/>
            </a:xfrm>
            <a:custGeom>
              <a:avLst/>
              <a:gdLst/>
              <a:ahLst/>
              <a:cxnLst/>
              <a:rect l="l" t="t" r="r" b="b"/>
              <a:pathLst>
                <a:path w="7145" h="22529" extrusionOk="0">
                  <a:moveTo>
                    <a:pt x="6277" y="0"/>
                  </a:moveTo>
                  <a:lnTo>
                    <a:pt x="6277" y="92"/>
                  </a:lnTo>
                  <a:cubicBezTo>
                    <a:pt x="6574" y="0"/>
                    <a:pt x="6848" y="0"/>
                    <a:pt x="7145" y="0"/>
                  </a:cubicBezTo>
                  <a:close/>
                  <a:moveTo>
                    <a:pt x="4200" y="0"/>
                  </a:moveTo>
                  <a:cubicBezTo>
                    <a:pt x="3516" y="0"/>
                    <a:pt x="2945" y="183"/>
                    <a:pt x="2580" y="662"/>
                  </a:cubicBezTo>
                  <a:cubicBezTo>
                    <a:pt x="2192" y="1050"/>
                    <a:pt x="1918" y="1621"/>
                    <a:pt x="1918" y="2191"/>
                  </a:cubicBezTo>
                  <a:cubicBezTo>
                    <a:pt x="868" y="2191"/>
                    <a:pt x="0" y="3036"/>
                    <a:pt x="0" y="4086"/>
                  </a:cubicBezTo>
                  <a:lnTo>
                    <a:pt x="0" y="4360"/>
                  </a:lnTo>
                  <a:lnTo>
                    <a:pt x="2945" y="4360"/>
                  </a:lnTo>
                  <a:lnTo>
                    <a:pt x="2945" y="4086"/>
                  </a:lnTo>
                  <a:cubicBezTo>
                    <a:pt x="2945" y="3036"/>
                    <a:pt x="3812" y="2191"/>
                    <a:pt x="4862" y="2191"/>
                  </a:cubicBezTo>
                  <a:cubicBezTo>
                    <a:pt x="4862" y="1415"/>
                    <a:pt x="5227" y="753"/>
                    <a:pt x="5912" y="274"/>
                  </a:cubicBezTo>
                  <a:lnTo>
                    <a:pt x="5912" y="0"/>
                  </a:lnTo>
                  <a:close/>
                  <a:moveTo>
                    <a:pt x="0" y="4748"/>
                  </a:moveTo>
                  <a:lnTo>
                    <a:pt x="0" y="13490"/>
                  </a:lnTo>
                  <a:lnTo>
                    <a:pt x="2945" y="13490"/>
                  </a:lnTo>
                  <a:lnTo>
                    <a:pt x="2945" y="4748"/>
                  </a:lnTo>
                  <a:close/>
                  <a:moveTo>
                    <a:pt x="0" y="13878"/>
                  </a:moveTo>
                  <a:lnTo>
                    <a:pt x="0" y="22529"/>
                  </a:lnTo>
                  <a:lnTo>
                    <a:pt x="571" y="22529"/>
                  </a:lnTo>
                  <a:cubicBezTo>
                    <a:pt x="959" y="20908"/>
                    <a:pt x="1804" y="19584"/>
                    <a:pt x="2945" y="18534"/>
                  </a:cubicBezTo>
                  <a:lnTo>
                    <a:pt x="2945" y="138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2" name="Google Shape;4542;p65"/>
            <p:cNvSpPr/>
            <p:nvPr/>
          </p:nvSpPr>
          <p:spPr>
            <a:xfrm>
              <a:off x="1758636" y="3510099"/>
              <a:ext cx="43505" cy="5747"/>
            </a:xfrm>
            <a:custGeom>
              <a:avLst/>
              <a:gdLst/>
              <a:ahLst/>
              <a:cxnLst/>
              <a:rect l="l" t="t" r="r" b="b"/>
              <a:pathLst>
                <a:path w="2945" h="389" extrusionOk="0">
                  <a:moveTo>
                    <a:pt x="0" y="1"/>
                  </a:moveTo>
                  <a:lnTo>
                    <a:pt x="0" y="389"/>
                  </a:lnTo>
                  <a:lnTo>
                    <a:pt x="2945" y="389"/>
                  </a:lnTo>
                  <a:lnTo>
                    <a:pt x="2945" y="1"/>
                  </a:lnTo>
                  <a:close/>
                </a:path>
              </a:pathLst>
            </a:custGeom>
            <a:solidFill>
              <a:srgbClr val="91C7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3" name="Google Shape;4543;p65"/>
            <p:cNvSpPr/>
            <p:nvPr/>
          </p:nvSpPr>
          <p:spPr>
            <a:xfrm>
              <a:off x="1758636" y="3644977"/>
              <a:ext cx="43505" cy="5747"/>
            </a:xfrm>
            <a:custGeom>
              <a:avLst/>
              <a:gdLst/>
              <a:ahLst/>
              <a:cxnLst/>
              <a:rect l="l" t="t" r="r" b="b"/>
              <a:pathLst>
                <a:path w="2945" h="389" extrusionOk="0">
                  <a:moveTo>
                    <a:pt x="0" y="1"/>
                  </a:moveTo>
                  <a:lnTo>
                    <a:pt x="0" y="389"/>
                  </a:lnTo>
                  <a:lnTo>
                    <a:pt x="2945" y="389"/>
                  </a:lnTo>
                  <a:lnTo>
                    <a:pt x="2945" y="1"/>
                  </a:lnTo>
                  <a:close/>
                </a:path>
              </a:pathLst>
            </a:custGeom>
            <a:solidFill>
              <a:srgbClr val="91C7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4" name="Google Shape;4544;p65"/>
            <p:cNvSpPr/>
            <p:nvPr/>
          </p:nvSpPr>
          <p:spPr>
            <a:xfrm>
              <a:off x="1845975" y="3445703"/>
              <a:ext cx="5407" cy="4062"/>
            </a:xfrm>
            <a:custGeom>
              <a:avLst/>
              <a:gdLst/>
              <a:ahLst/>
              <a:cxnLst/>
              <a:rect l="l" t="t" r="r" b="b"/>
              <a:pathLst>
                <a:path w="366" h="275" extrusionOk="0">
                  <a:moveTo>
                    <a:pt x="0" y="0"/>
                  </a:moveTo>
                  <a:lnTo>
                    <a:pt x="0" y="274"/>
                  </a:lnTo>
                  <a:cubicBezTo>
                    <a:pt x="91" y="274"/>
                    <a:pt x="274" y="183"/>
                    <a:pt x="365" y="92"/>
                  </a:cubicBezTo>
                  <a:lnTo>
                    <a:pt x="365" y="0"/>
                  </a:lnTo>
                  <a:close/>
                </a:path>
              </a:pathLst>
            </a:custGeom>
            <a:solidFill>
              <a:srgbClr val="91C7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5" name="Google Shape;4545;p65"/>
            <p:cNvSpPr/>
            <p:nvPr/>
          </p:nvSpPr>
          <p:spPr>
            <a:xfrm>
              <a:off x="1765713" y="4167649"/>
              <a:ext cx="64763" cy="11478"/>
            </a:xfrm>
            <a:custGeom>
              <a:avLst/>
              <a:gdLst/>
              <a:ahLst/>
              <a:cxnLst/>
              <a:rect l="l" t="t" r="r" b="b"/>
              <a:pathLst>
                <a:path w="4384" h="777" extrusionOk="0">
                  <a:moveTo>
                    <a:pt x="1" y="0"/>
                  </a:moveTo>
                  <a:cubicBezTo>
                    <a:pt x="297" y="479"/>
                    <a:pt x="868" y="776"/>
                    <a:pt x="1439" y="776"/>
                  </a:cubicBezTo>
                  <a:lnTo>
                    <a:pt x="4383" y="776"/>
                  </a:lnTo>
                  <a:cubicBezTo>
                    <a:pt x="3721" y="776"/>
                    <a:pt x="3242" y="479"/>
                    <a:pt x="2854" y="0"/>
                  </a:cubicBezTo>
                  <a:close/>
                </a:path>
              </a:pathLst>
            </a:custGeom>
            <a:solidFill>
              <a:srgbClr val="A1D5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6" name="Google Shape;4546;p65"/>
            <p:cNvSpPr/>
            <p:nvPr/>
          </p:nvSpPr>
          <p:spPr>
            <a:xfrm>
              <a:off x="1758636" y="3778511"/>
              <a:ext cx="49237" cy="389137"/>
            </a:xfrm>
            <a:custGeom>
              <a:avLst/>
              <a:gdLst/>
              <a:ahLst/>
              <a:cxnLst/>
              <a:rect l="l" t="t" r="r" b="b"/>
              <a:pathLst>
                <a:path w="3333" h="26342" extrusionOk="0">
                  <a:moveTo>
                    <a:pt x="0" y="1"/>
                  </a:moveTo>
                  <a:lnTo>
                    <a:pt x="0" y="25200"/>
                  </a:lnTo>
                  <a:cubicBezTo>
                    <a:pt x="0" y="25588"/>
                    <a:pt x="206" y="26067"/>
                    <a:pt x="480" y="26341"/>
                  </a:cubicBezTo>
                  <a:lnTo>
                    <a:pt x="3333" y="26341"/>
                  </a:lnTo>
                  <a:cubicBezTo>
                    <a:pt x="3150" y="26067"/>
                    <a:pt x="2945" y="25588"/>
                    <a:pt x="2945" y="25200"/>
                  </a:cubicBezTo>
                  <a:lnTo>
                    <a:pt x="2945" y="8560"/>
                  </a:lnTo>
                  <a:cubicBezTo>
                    <a:pt x="1233" y="6940"/>
                    <a:pt x="206" y="4771"/>
                    <a:pt x="206" y="2283"/>
                  </a:cubicBezTo>
                  <a:cubicBezTo>
                    <a:pt x="206" y="1439"/>
                    <a:pt x="388" y="663"/>
                    <a:pt x="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7" name="Google Shape;4547;p65"/>
            <p:cNvSpPr/>
            <p:nvPr/>
          </p:nvSpPr>
          <p:spPr>
            <a:xfrm>
              <a:off x="1782584" y="3750531"/>
              <a:ext cx="19559" cy="122065"/>
            </a:xfrm>
            <a:custGeom>
              <a:avLst/>
              <a:gdLst/>
              <a:ahLst/>
              <a:cxnLst/>
              <a:rect l="l" t="t" r="r" b="b"/>
              <a:pathLst>
                <a:path w="1324" h="8263" extrusionOk="0">
                  <a:moveTo>
                    <a:pt x="1324" y="0"/>
                  </a:moveTo>
                  <a:cubicBezTo>
                    <a:pt x="479" y="1233"/>
                    <a:pt x="0" y="2671"/>
                    <a:pt x="0" y="4177"/>
                  </a:cubicBezTo>
                  <a:cubicBezTo>
                    <a:pt x="0" y="5707"/>
                    <a:pt x="479" y="7122"/>
                    <a:pt x="1324" y="8263"/>
                  </a:cubicBezTo>
                  <a:lnTo>
                    <a:pt x="1324" y="0"/>
                  </a:lnTo>
                  <a:close/>
                </a:path>
              </a:pathLst>
            </a:custGeom>
            <a:solidFill>
              <a:srgbClr val="D8F1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8" name="Google Shape;4548;p65"/>
            <p:cNvSpPr/>
            <p:nvPr/>
          </p:nvSpPr>
          <p:spPr>
            <a:xfrm>
              <a:off x="1761665" y="3719508"/>
              <a:ext cx="40477" cy="185469"/>
            </a:xfrm>
            <a:custGeom>
              <a:avLst/>
              <a:gdLst/>
              <a:ahLst/>
              <a:cxnLst/>
              <a:rect l="l" t="t" r="r" b="b"/>
              <a:pathLst>
                <a:path w="2740" h="12555" extrusionOk="0">
                  <a:moveTo>
                    <a:pt x="2740" y="0"/>
                  </a:moveTo>
                  <a:cubicBezTo>
                    <a:pt x="1599" y="1050"/>
                    <a:pt x="754" y="2374"/>
                    <a:pt x="366" y="3995"/>
                  </a:cubicBezTo>
                  <a:cubicBezTo>
                    <a:pt x="183" y="4657"/>
                    <a:pt x="1" y="5433"/>
                    <a:pt x="1" y="6277"/>
                  </a:cubicBezTo>
                  <a:cubicBezTo>
                    <a:pt x="1" y="8765"/>
                    <a:pt x="1028" y="10934"/>
                    <a:pt x="2740" y="12554"/>
                  </a:cubicBezTo>
                  <a:lnTo>
                    <a:pt x="2740" y="10363"/>
                  </a:lnTo>
                  <a:cubicBezTo>
                    <a:pt x="1895" y="9222"/>
                    <a:pt x="1416" y="7807"/>
                    <a:pt x="1416" y="6277"/>
                  </a:cubicBezTo>
                  <a:cubicBezTo>
                    <a:pt x="1416" y="4771"/>
                    <a:pt x="1895" y="3333"/>
                    <a:pt x="2740" y="2100"/>
                  </a:cubicBezTo>
                  <a:lnTo>
                    <a:pt x="2740" y="1347"/>
                  </a:lnTo>
                  <a:lnTo>
                    <a:pt x="2466" y="1050"/>
                  </a:lnTo>
                  <a:lnTo>
                    <a:pt x="2740" y="868"/>
                  </a:lnTo>
                  <a:lnTo>
                    <a:pt x="2740" y="0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9" name="Google Shape;4549;p65"/>
            <p:cNvSpPr/>
            <p:nvPr/>
          </p:nvSpPr>
          <p:spPr>
            <a:xfrm>
              <a:off x="1798081" y="3732316"/>
              <a:ext cx="4062" cy="7106"/>
            </a:xfrm>
            <a:custGeom>
              <a:avLst/>
              <a:gdLst/>
              <a:ahLst/>
              <a:cxnLst/>
              <a:rect l="l" t="t" r="r" b="b"/>
              <a:pathLst>
                <a:path w="275" h="481" extrusionOk="0">
                  <a:moveTo>
                    <a:pt x="275" y="1"/>
                  </a:moveTo>
                  <a:lnTo>
                    <a:pt x="1" y="183"/>
                  </a:lnTo>
                  <a:lnTo>
                    <a:pt x="275" y="480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CB51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0" name="Google Shape;4550;p65"/>
            <p:cNvSpPr/>
            <p:nvPr/>
          </p:nvSpPr>
          <p:spPr>
            <a:xfrm>
              <a:off x="1755933" y="3445703"/>
              <a:ext cx="49252" cy="9794"/>
            </a:xfrm>
            <a:custGeom>
              <a:avLst/>
              <a:gdLst/>
              <a:ahLst/>
              <a:cxnLst/>
              <a:rect l="l" t="t" r="r" b="b"/>
              <a:pathLst>
                <a:path w="3334" h="663" extrusionOk="0">
                  <a:moveTo>
                    <a:pt x="3333" y="0"/>
                  </a:moveTo>
                  <a:lnTo>
                    <a:pt x="1621" y="0"/>
                  </a:lnTo>
                  <a:cubicBezTo>
                    <a:pt x="959" y="0"/>
                    <a:pt x="389" y="183"/>
                    <a:pt x="1" y="662"/>
                  </a:cubicBezTo>
                  <a:cubicBezTo>
                    <a:pt x="389" y="183"/>
                    <a:pt x="959" y="0"/>
                    <a:pt x="1621" y="0"/>
                  </a:cubicBezTo>
                  <a:close/>
                </a:path>
              </a:pathLst>
            </a:custGeom>
            <a:solidFill>
              <a:srgbClr val="B6DA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1" name="Google Shape;4551;p65"/>
            <p:cNvSpPr/>
            <p:nvPr/>
          </p:nvSpPr>
          <p:spPr>
            <a:xfrm>
              <a:off x="1717833" y="4149434"/>
              <a:ext cx="28334" cy="29693"/>
            </a:xfrm>
            <a:custGeom>
              <a:avLst/>
              <a:gdLst/>
              <a:ahLst/>
              <a:cxnLst/>
              <a:rect l="l" t="t" r="r" b="b"/>
              <a:pathLst>
                <a:path w="1918" h="2010" extrusionOk="0">
                  <a:moveTo>
                    <a:pt x="1" y="1"/>
                  </a:moveTo>
                  <a:lnTo>
                    <a:pt x="1" y="92"/>
                  </a:lnTo>
                  <a:cubicBezTo>
                    <a:pt x="1" y="1142"/>
                    <a:pt x="868" y="2009"/>
                    <a:pt x="1918" y="2009"/>
                  </a:cubicBezTo>
                  <a:cubicBezTo>
                    <a:pt x="868" y="2009"/>
                    <a:pt x="1" y="1142"/>
                    <a:pt x="1" y="1"/>
                  </a:cubicBezTo>
                  <a:close/>
                </a:path>
              </a:pathLst>
            </a:custGeom>
            <a:solidFill>
              <a:srgbClr val="B6DA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2" name="Google Shape;4552;p65"/>
            <p:cNvSpPr/>
            <p:nvPr/>
          </p:nvSpPr>
          <p:spPr>
            <a:xfrm>
              <a:off x="1717833" y="3510099"/>
              <a:ext cx="15" cy="5747"/>
            </a:xfrm>
            <a:custGeom>
              <a:avLst/>
              <a:gdLst/>
              <a:ahLst/>
              <a:cxnLst/>
              <a:rect l="l" t="t" r="r" b="b"/>
              <a:pathLst>
                <a:path w="1" h="389" extrusionOk="0">
                  <a:moveTo>
                    <a:pt x="1" y="1"/>
                  </a:moveTo>
                  <a:lnTo>
                    <a:pt x="1" y="1"/>
                  </a:lnTo>
                  <a:lnTo>
                    <a:pt x="1" y="389"/>
                  </a:lnTo>
                  <a:lnTo>
                    <a:pt x="1" y="389"/>
                  </a:lnTo>
                  <a:close/>
                </a:path>
              </a:pathLst>
            </a:custGeom>
            <a:solidFill>
              <a:srgbClr val="9B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3" name="Google Shape;4553;p65"/>
            <p:cNvSpPr/>
            <p:nvPr/>
          </p:nvSpPr>
          <p:spPr>
            <a:xfrm>
              <a:off x="1717833" y="3644977"/>
              <a:ext cx="15" cy="5747"/>
            </a:xfrm>
            <a:custGeom>
              <a:avLst/>
              <a:gdLst/>
              <a:ahLst/>
              <a:cxnLst/>
              <a:rect l="l" t="t" r="r" b="b"/>
              <a:pathLst>
                <a:path w="1" h="389" extrusionOk="0">
                  <a:moveTo>
                    <a:pt x="1" y="1"/>
                  </a:moveTo>
                  <a:lnTo>
                    <a:pt x="1" y="1"/>
                  </a:lnTo>
                  <a:lnTo>
                    <a:pt x="1" y="389"/>
                  </a:lnTo>
                  <a:lnTo>
                    <a:pt x="1" y="389"/>
                  </a:lnTo>
                  <a:close/>
                </a:path>
              </a:pathLst>
            </a:custGeom>
            <a:solidFill>
              <a:srgbClr val="9B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4" name="Google Shape;4554;p65"/>
            <p:cNvSpPr/>
            <p:nvPr/>
          </p:nvSpPr>
          <p:spPr>
            <a:xfrm>
              <a:off x="1717833" y="3779870"/>
              <a:ext cx="15" cy="5747"/>
            </a:xfrm>
            <a:custGeom>
              <a:avLst/>
              <a:gdLst/>
              <a:ahLst/>
              <a:cxnLst/>
              <a:rect l="l" t="t" r="r" b="b"/>
              <a:pathLst>
                <a:path w="1" h="389" extrusionOk="0">
                  <a:moveTo>
                    <a:pt x="1" y="0"/>
                  </a:moveTo>
                  <a:lnTo>
                    <a:pt x="1" y="0"/>
                  </a:lnTo>
                  <a:lnTo>
                    <a:pt x="1" y="388"/>
                  </a:lnTo>
                  <a:lnTo>
                    <a:pt x="1" y="388"/>
                  </a:lnTo>
                  <a:close/>
                </a:path>
              </a:pathLst>
            </a:custGeom>
            <a:solidFill>
              <a:srgbClr val="9B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5" name="Google Shape;4555;p65"/>
            <p:cNvSpPr/>
            <p:nvPr/>
          </p:nvSpPr>
          <p:spPr>
            <a:xfrm>
              <a:off x="1717833" y="3914748"/>
              <a:ext cx="15" cy="5747"/>
            </a:xfrm>
            <a:custGeom>
              <a:avLst/>
              <a:gdLst/>
              <a:ahLst/>
              <a:cxnLst/>
              <a:rect l="l" t="t" r="r" b="b"/>
              <a:pathLst>
                <a:path w="1" h="389" extrusionOk="0">
                  <a:moveTo>
                    <a:pt x="1" y="0"/>
                  </a:moveTo>
                  <a:lnTo>
                    <a:pt x="1" y="0"/>
                  </a:lnTo>
                  <a:lnTo>
                    <a:pt x="1" y="388"/>
                  </a:lnTo>
                  <a:lnTo>
                    <a:pt x="1" y="388"/>
                  </a:lnTo>
                  <a:close/>
                </a:path>
              </a:pathLst>
            </a:custGeom>
            <a:solidFill>
              <a:srgbClr val="9B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6" name="Google Shape;4556;p65"/>
            <p:cNvSpPr/>
            <p:nvPr/>
          </p:nvSpPr>
          <p:spPr>
            <a:xfrm>
              <a:off x="1717833" y="4049627"/>
              <a:ext cx="15" cy="5747"/>
            </a:xfrm>
            <a:custGeom>
              <a:avLst/>
              <a:gdLst/>
              <a:ahLst/>
              <a:cxnLst/>
              <a:rect l="l" t="t" r="r" b="b"/>
              <a:pathLst>
                <a:path w="1" h="389" extrusionOk="0">
                  <a:moveTo>
                    <a:pt x="1" y="0"/>
                  </a:moveTo>
                  <a:lnTo>
                    <a:pt x="1" y="0"/>
                  </a:lnTo>
                  <a:lnTo>
                    <a:pt x="1" y="388"/>
                  </a:lnTo>
                  <a:lnTo>
                    <a:pt x="1" y="388"/>
                  </a:lnTo>
                  <a:close/>
                </a:path>
              </a:pathLst>
            </a:custGeom>
            <a:solidFill>
              <a:srgbClr val="9B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7" name="Google Shape;4557;p65"/>
            <p:cNvSpPr/>
            <p:nvPr/>
          </p:nvSpPr>
          <p:spPr>
            <a:xfrm>
              <a:off x="1717833" y="3445703"/>
              <a:ext cx="102861" cy="733396"/>
            </a:xfrm>
            <a:custGeom>
              <a:avLst/>
              <a:gdLst/>
              <a:ahLst/>
              <a:cxnLst/>
              <a:rect l="l" t="t" r="r" b="b"/>
              <a:pathLst>
                <a:path w="6963" h="49646" extrusionOk="0">
                  <a:moveTo>
                    <a:pt x="4200" y="0"/>
                  </a:moveTo>
                  <a:cubicBezTo>
                    <a:pt x="3538" y="0"/>
                    <a:pt x="2968" y="183"/>
                    <a:pt x="2580" y="662"/>
                  </a:cubicBezTo>
                  <a:cubicBezTo>
                    <a:pt x="2192" y="1050"/>
                    <a:pt x="1918" y="1621"/>
                    <a:pt x="1918" y="2191"/>
                  </a:cubicBezTo>
                  <a:cubicBezTo>
                    <a:pt x="1439" y="2191"/>
                    <a:pt x="959" y="2374"/>
                    <a:pt x="571" y="2762"/>
                  </a:cubicBezTo>
                  <a:cubicBezTo>
                    <a:pt x="297" y="3036"/>
                    <a:pt x="1" y="3607"/>
                    <a:pt x="1" y="4086"/>
                  </a:cubicBezTo>
                  <a:lnTo>
                    <a:pt x="1" y="4360"/>
                  </a:lnTo>
                  <a:lnTo>
                    <a:pt x="2762" y="4360"/>
                  </a:lnTo>
                  <a:lnTo>
                    <a:pt x="2762" y="4086"/>
                  </a:lnTo>
                  <a:cubicBezTo>
                    <a:pt x="2762" y="3036"/>
                    <a:pt x="3630" y="2191"/>
                    <a:pt x="4680" y="2191"/>
                  </a:cubicBezTo>
                  <a:cubicBezTo>
                    <a:pt x="4680" y="1621"/>
                    <a:pt x="4954" y="1050"/>
                    <a:pt x="5342" y="662"/>
                  </a:cubicBezTo>
                  <a:cubicBezTo>
                    <a:pt x="5707" y="183"/>
                    <a:pt x="6278" y="0"/>
                    <a:pt x="6962" y="0"/>
                  </a:cubicBezTo>
                  <a:close/>
                  <a:moveTo>
                    <a:pt x="1" y="4748"/>
                  </a:moveTo>
                  <a:lnTo>
                    <a:pt x="1" y="13490"/>
                  </a:lnTo>
                  <a:lnTo>
                    <a:pt x="2762" y="13490"/>
                  </a:lnTo>
                  <a:lnTo>
                    <a:pt x="2762" y="4748"/>
                  </a:lnTo>
                  <a:close/>
                  <a:moveTo>
                    <a:pt x="1" y="13878"/>
                  </a:moveTo>
                  <a:lnTo>
                    <a:pt x="1" y="22620"/>
                  </a:lnTo>
                  <a:lnTo>
                    <a:pt x="777" y="22620"/>
                  </a:lnTo>
                  <a:lnTo>
                    <a:pt x="777" y="22529"/>
                  </a:lnTo>
                  <a:lnTo>
                    <a:pt x="2762" y="22529"/>
                  </a:lnTo>
                  <a:lnTo>
                    <a:pt x="2762" y="13878"/>
                  </a:lnTo>
                  <a:close/>
                  <a:moveTo>
                    <a:pt x="1" y="23008"/>
                  </a:moveTo>
                  <a:lnTo>
                    <a:pt x="1" y="31750"/>
                  </a:lnTo>
                  <a:lnTo>
                    <a:pt x="777" y="31750"/>
                  </a:lnTo>
                  <a:lnTo>
                    <a:pt x="777" y="23008"/>
                  </a:lnTo>
                  <a:close/>
                  <a:moveTo>
                    <a:pt x="1" y="32138"/>
                  </a:moveTo>
                  <a:lnTo>
                    <a:pt x="1" y="40880"/>
                  </a:lnTo>
                  <a:lnTo>
                    <a:pt x="777" y="40880"/>
                  </a:lnTo>
                  <a:lnTo>
                    <a:pt x="777" y="32138"/>
                  </a:lnTo>
                  <a:close/>
                  <a:moveTo>
                    <a:pt x="1" y="41268"/>
                  </a:moveTo>
                  <a:lnTo>
                    <a:pt x="1" y="47637"/>
                  </a:lnTo>
                  <a:cubicBezTo>
                    <a:pt x="1" y="48778"/>
                    <a:pt x="868" y="49645"/>
                    <a:pt x="1918" y="49645"/>
                  </a:cubicBezTo>
                  <a:lnTo>
                    <a:pt x="4680" y="49645"/>
                  </a:lnTo>
                  <a:cubicBezTo>
                    <a:pt x="4109" y="49645"/>
                    <a:pt x="3538" y="49348"/>
                    <a:pt x="3242" y="48869"/>
                  </a:cubicBezTo>
                  <a:lnTo>
                    <a:pt x="2100" y="48869"/>
                  </a:lnTo>
                  <a:cubicBezTo>
                    <a:pt x="1347" y="48869"/>
                    <a:pt x="777" y="48298"/>
                    <a:pt x="777" y="47545"/>
                  </a:cubicBezTo>
                  <a:lnTo>
                    <a:pt x="777" y="412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8" name="Google Shape;4558;p65"/>
            <p:cNvSpPr/>
            <p:nvPr/>
          </p:nvSpPr>
          <p:spPr>
            <a:xfrm>
              <a:off x="1717833" y="3510099"/>
              <a:ext cx="40816" cy="5747"/>
            </a:xfrm>
            <a:custGeom>
              <a:avLst/>
              <a:gdLst/>
              <a:ahLst/>
              <a:cxnLst/>
              <a:rect l="l" t="t" r="r" b="b"/>
              <a:pathLst>
                <a:path w="2763" h="389" extrusionOk="0">
                  <a:moveTo>
                    <a:pt x="1" y="1"/>
                  </a:moveTo>
                  <a:lnTo>
                    <a:pt x="1" y="389"/>
                  </a:lnTo>
                  <a:lnTo>
                    <a:pt x="2762" y="389"/>
                  </a:lnTo>
                  <a:lnTo>
                    <a:pt x="2762" y="1"/>
                  </a:lnTo>
                  <a:close/>
                </a:path>
              </a:pathLst>
            </a:custGeom>
            <a:solidFill>
              <a:srgbClr val="7BBC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9" name="Google Shape;4559;p65"/>
            <p:cNvSpPr/>
            <p:nvPr/>
          </p:nvSpPr>
          <p:spPr>
            <a:xfrm>
              <a:off x="1717833" y="3644977"/>
              <a:ext cx="40816" cy="5747"/>
            </a:xfrm>
            <a:custGeom>
              <a:avLst/>
              <a:gdLst/>
              <a:ahLst/>
              <a:cxnLst/>
              <a:rect l="l" t="t" r="r" b="b"/>
              <a:pathLst>
                <a:path w="2763" h="389" extrusionOk="0">
                  <a:moveTo>
                    <a:pt x="1" y="1"/>
                  </a:moveTo>
                  <a:lnTo>
                    <a:pt x="1" y="389"/>
                  </a:lnTo>
                  <a:lnTo>
                    <a:pt x="2762" y="389"/>
                  </a:lnTo>
                  <a:lnTo>
                    <a:pt x="2762" y="1"/>
                  </a:lnTo>
                  <a:close/>
                </a:path>
              </a:pathLst>
            </a:custGeom>
            <a:solidFill>
              <a:srgbClr val="7BBC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0" name="Google Shape;4560;p65"/>
            <p:cNvSpPr/>
            <p:nvPr/>
          </p:nvSpPr>
          <p:spPr>
            <a:xfrm>
              <a:off x="1717833" y="3779870"/>
              <a:ext cx="11478" cy="5747"/>
            </a:xfrm>
            <a:custGeom>
              <a:avLst/>
              <a:gdLst/>
              <a:ahLst/>
              <a:cxnLst/>
              <a:rect l="l" t="t" r="r" b="b"/>
              <a:pathLst>
                <a:path w="777" h="389" extrusionOk="0">
                  <a:moveTo>
                    <a:pt x="1" y="0"/>
                  </a:moveTo>
                  <a:lnTo>
                    <a:pt x="1" y="388"/>
                  </a:lnTo>
                  <a:lnTo>
                    <a:pt x="777" y="388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7BBC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1" name="Google Shape;4561;p65"/>
            <p:cNvSpPr/>
            <p:nvPr/>
          </p:nvSpPr>
          <p:spPr>
            <a:xfrm>
              <a:off x="1717833" y="3914748"/>
              <a:ext cx="11478" cy="5747"/>
            </a:xfrm>
            <a:custGeom>
              <a:avLst/>
              <a:gdLst/>
              <a:ahLst/>
              <a:cxnLst/>
              <a:rect l="l" t="t" r="r" b="b"/>
              <a:pathLst>
                <a:path w="777" h="389" extrusionOk="0">
                  <a:moveTo>
                    <a:pt x="1" y="0"/>
                  </a:moveTo>
                  <a:lnTo>
                    <a:pt x="1" y="388"/>
                  </a:lnTo>
                  <a:lnTo>
                    <a:pt x="777" y="388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7BBC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2" name="Google Shape;4562;p65"/>
            <p:cNvSpPr/>
            <p:nvPr/>
          </p:nvSpPr>
          <p:spPr>
            <a:xfrm>
              <a:off x="1717833" y="4049627"/>
              <a:ext cx="11478" cy="5747"/>
            </a:xfrm>
            <a:custGeom>
              <a:avLst/>
              <a:gdLst/>
              <a:ahLst/>
              <a:cxnLst/>
              <a:rect l="l" t="t" r="r" b="b"/>
              <a:pathLst>
                <a:path w="777" h="389" extrusionOk="0">
                  <a:moveTo>
                    <a:pt x="1" y="0"/>
                  </a:moveTo>
                  <a:lnTo>
                    <a:pt x="1" y="388"/>
                  </a:lnTo>
                  <a:lnTo>
                    <a:pt x="777" y="388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7BBC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3" name="Google Shape;4563;p65"/>
            <p:cNvSpPr/>
            <p:nvPr/>
          </p:nvSpPr>
          <p:spPr>
            <a:xfrm>
              <a:off x="1805172" y="3445703"/>
              <a:ext cx="15526" cy="15"/>
            </a:xfrm>
            <a:custGeom>
              <a:avLst/>
              <a:gdLst/>
              <a:ahLst/>
              <a:cxnLst/>
              <a:rect l="l" t="t" r="r" b="b"/>
              <a:pathLst>
                <a:path w="1051" h="1" extrusionOk="0">
                  <a:moveTo>
                    <a:pt x="105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9F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4" name="Google Shape;4564;p65"/>
            <p:cNvSpPr/>
            <p:nvPr/>
          </p:nvSpPr>
          <p:spPr>
            <a:xfrm>
              <a:off x="1729297" y="3778511"/>
              <a:ext cx="36429" cy="389137"/>
            </a:xfrm>
            <a:custGeom>
              <a:avLst/>
              <a:gdLst/>
              <a:ahLst/>
              <a:cxnLst/>
              <a:rect l="l" t="t" r="r" b="b"/>
              <a:pathLst>
                <a:path w="2466" h="26342" extrusionOk="0">
                  <a:moveTo>
                    <a:pt x="1" y="1"/>
                  </a:moveTo>
                  <a:lnTo>
                    <a:pt x="1" y="92"/>
                  </a:lnTo>
                  <a:lnTo>
                    <a:pt x="1" y="480"/>
                  </a:lnTo>
                  <a:lnTo>
                    <a:pt x="1" y="9222"/>
                  </a:lnTo>
                  <a:lnTo>
                    <a:pt x="1" y="9610"/>
                  </a:lnTo>
                  <a:lnTo>
                    <a:pt x="1" y="18352"/>
                  </a:lnTo>
                  <a:lnTo>
                    <a:pt x="1" y="18740"/>
                  </a:lnTo>
                  <a:lnTo>
                    <a:pt x="1" y="25017"/>
                  </a:lnTo>
                  <a:cubicBezTo>
                    <a:pt x="1" y="25770"/>
                    <a:pt x="571" y="26341"/>
                    <a:pt x="1324" y="26341"/>
                  </a:cubicBezTo>
                  <a:lnTo>
                    <a:pt x="2466" y="26341"/>
                  </a:lnTo>
                  <a:cubicBezTo>
                    <a:pt x="2192" y="26067"/>
                    <a:pt x="1986" y="25588"/>
                    <a:pt x="1986" y="25200"/>
                  </a:cubicBezTo>
                  <a:lnTo>
                    <a:pt x="19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565" name="Google Shape;4565;p65"/>
          <p:cNvGrpSpPr/>
          <p:nvPr/>
        </p:nvGrpSpPr>
        <p:grpSpPr>
          <a:xfrm>
            <a:off x="5097913" y="3229941"/>
            <a:ext cx="1968820" cy="2329175"/>
            <a:chOff x="3569749" y="2423805"/>
            <a:chExt cx="1476615" cy="1746881"/>
          </a:xfrm>
        </p:grpSpPr>
        <p:sp>
          <p:nvSpPr>
            <p:cNvPr id="4566" name="Google Shape;4566;p65"/>
            <p:cNvSpPr/>
            <p:nvPr/>
          </p:nvSpPr>
          <p:spPr>
            <a:xfrm>
              <a:off x="3718781" y="2467814"/>
              <a:ext cx="154446" cy="476132"/>
            </a:xfrm>
            <a:custGeom>
              <a:avLst/>
              <a:gdLst/>
              <a:ahLst/>
              <a:cxnLst/>
              <a:rect l="l" t="t" r="r" b="b"/>
              <a:pathLst>
                <a:path w="10455" h="32231" extrusionOk="0">
                  <a:moveTo>
                    <a:pt x="4797" y="0"/>
                  </a:moveTo>
                  <a:cubicBezTo>
                    <a:pt x="4781" y="0"/>
                    <a:pt x="4765" y="1"/>
                    <a:pt x="4749" y="1"/>
                  </a:cubicBezTo>
                  <a:cubicBezTo>
                    <a:pt x="4361" y="1"/>
                    <a:pt x="3790" y="184"/>
                    <a:pt x="3516" y="480"/>
                  </a:cubicBezTo>
                  <a:cubicBezTo>
                    <a:pt x="3516" y="480"/>
                    <a:pt x="1" y="4657"/>
                    <a:pt x="92" y="16458"/>
                  </a:cubicBezTo>
                  <a:cubicBezTo>
                    <a:pt x="184" y="26821"/>
                    <a:pt x="92" y="32230"/>
                    <a:pt x="92" y="32230"/>
                  </a:cubicBezTo>
                  <a:lnTo>
                    <a:pt x="9131" y="21868"/>
                  </a:lnTo>
                  <a:lnTo>
                    <a:pt x="10455" y="12737"/>
                  </a:lnTo>
                  <a:cubicBezTo>
                    <a:pt x="10455" y="12737"/>
                    <a:pt x="9322" y="0"/>
                    <a:pt x="4797" y="0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7" name="Google Shape;4567;p65"/>
            <p:cNvSpPr/>
            <p:nvPr/>
          </p:nvSpPr>
          <p:spPr>
            <a:xfrm>
              <a:off x="3770723" y="2423805"/>
              <a:ext cx="296395" cy="402122"/>
            </a:xfrm>
            <a:custGeom>
              <a:avLst/>
              <a:gdLst/>
              <a:ahLst/>
              <a:cxnLst/>
              <a:rect l="l" t="t" r="r" b="b"/>
              <a:pathLst>
                <a:path w="20064" h="27221" extrusionOk="0">
                  <a:moveTo>
                    <a:pt x="9670" y="1"/>
                  </a:moveTo>
                  <a:cubicBezTo>
                    <a:pt x="3903" y="1"/>
                    <a:pt x="226" y="3214"/>
                    <a:pt x="0" y="3459"/>
                  </a:cubicBezTo>
                  <a:cubicBezTo>
                    <a:pt x="91" y="3393"/>
                    <a:pt x="192" y="3363"/>
                    <a:pt x="298" y="3363"/>
                  </a:cubicBezTo>
                  <a:cubicBezTo>
                    <a:pt x="962" y="3363"/>
                    <a:pt x="1857" y="4540"/>
                    <a:pt x="2191" y="5445"/>
                  </a:cubicBezTo>
                  <a:cubicBezTo>
                    <a:pt x="3036" y="7636"/>
                    <a:pt x="3515" y="10581"/>
                    <a:pt x="3812" y="13617"/>
                  </a:cubicBezTo>
                  <a:cubicBezTo>
                    <a:pt x="4474" y="20282"/>
                    <a:pt x="4086" y="27220"/>
                    <a:pt x="4086" y="27220"/>
                  </a:cubicBezTo>
                  <a:lnTo>
                    <a:pt x="20063" y="15625"/>
                  </a:lnTo>
                  <a:cubicBezTo>
                    <a:pt x="19790" y="11722"/>
                    <a:pt x="19105" y="8778"/>
                    <a:pt x="18352" y="6678"/>
                  </a:cubicBezTo>
                  <a:cubicBezTo>
                    <a:pt x="16457" y="880"/>
                    <a:pt x="13604" y="492"/>
                    <a:pt x="13604" y="492"/>
                  </a:cubicBezTo>
                  <a:cubicBezTo>
                    <a:pt x="12208" y="145"/>
                    <a:pt x="10892" y="1"/>
                    <a:pt x="9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8" name="Google Shape;4568;p65"/>
            <p:cNvSpPr/>
            <p:nvPr/>
          </p:nvSpPr>
          <p:spPr>
            <a:xfrm>
              <a:off x="3827023" y="2522445"/>
              <a:ext cx="240097" cy="303486"/>
            </a:xfrm>
            <a:custGeom>
              <a:avLst/>
              <a:gdLst/>
              <a:ahLst/>
              <a:cxnLst/>
              <a:rect l="l" t="t" r="r" b="b"/>
              <a:pathLst>
                <a:path w="16253" h="20544" extrusionOk="0">
                  <a:moveTo>
                    <a:pt x="14541" y="1"/>
                  </a:moveTo>
                  <a:cubicBezTo>
                    <a:pt x="8834" y="6278"/>
                    <a:pt x="1" y="6940"/>
                    <a:pt x="1" y="6940"/>
                  </a:cubicBezTo>
                  <a:cubicBezTo>
                    <a:pt x="663" y="13605"/>
                    <a:pt x="275" y="20543"/>
                    <a:pt x="275" y="20543"/>
                  </a:cubicBezTo>
                  <a:lnTo>
                    <a:pt x="16252" y="8948"/>
                  </a:lnTo>
                  <a:cubicBezTo>
                    <a:pt x="15979" y="5045"/>
                    <a:pt x="15294" y="2101"/>
                    <a:pt x="14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9" name="Google Shape;4569;p65"/>
            <p:cNvSpPr/>
            <p:nvPr/>
          </p:nvSpPr>
          <p:spPr>
            <a:xfrm>
              <a:off x="4742869" y="2467814"/>
              <a:ext cx="156131" cy="476132"/>
            </a:xfrm>
            <a:custGeom>
              <a:avLst/>
              <a:gdLst/>
              <a:ahLst/>
              <a:cxnLst/>
              <a:rect l="l" t="t" r="r" b="b"/>
              <a:pathLst>
                <a:path w="10569" h="32231" extrusionOk="0">
                  <a:moveTo>
                    <a:pt x="5749" y="0"/>
                  </a:moveTo>
                  <a:cubicBezTo>
                    <a:pt x="1134" y="0"/>
                    <a:pt x="0" y="12737"/>
                    <a:pt x="0" y="12737"/>
                  </a:cubicBezTo>
                  <a:lnTo>
                    <a:pt x="1347" y="21868"/>
                  </a:lnTo>
                  <a:lnTo>
                    <a:pt x="10477" y="32230"/>
                  </a:lnTo>
                  <a:cubicBezTo>
                    <a:pt x="10477" y="32230"/>
                    <a:pt x="10363" y="26821"/>
                    <a:pt x="10477" y="16458"/>
                  </a:cubicBezTo>
                  <a:cubicBezTo>
                    <a:pt x="10568" y="4657"/>
                    <a:pt x="6939" y="480"/>
                    <a:pt x="6939" y="480"/>
                  </a:cubicBezTo>
                  <a:cubicBezTo>
                    <a:pt x="6665" y="184"/>
                    <a:pt x="6095" y="1"/>
                    <a:pt x="5798" y="1"/>
                  </a:cubicBezTo>
                  <a:cubicBezTo>
                    <a:pt x="5781" y="1"/>
                    <a:pt x="5765" y="0"/>
                    <a:pt x="5749" y="0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0" name="Google Shape;4570;p65"/>
            <p:cNvSpPr/>
            <p:nvPr/>
          </p:nvSpPr>
          <p:spPr>
            <a:xfrm>
              <a:off x="4548972" y="2425091"/>
              <a:ext cx="296410" cy="400837"/>
            </a:xfrm>
            <a:custGeom>
              <a:avLst/>
              <a:gdLst/>
              <a:ahLst/>
              <a:cxnLst/>
              <a:rect l="l" t="t" r="r" b="b"/>
              <a:pathLst>
                <a:path w="20065" h="27134" extrusionOk="0">
                  <a:moveTo>
                    <a:pt x="10536" y="0"/>
                  </a:moveTo>
                  <a:cubicBezTo>
                    <a:pt x="9284" y="0"/>
                    <a:pt x="7928" y="152"/>
                    <a:pt x="6483" y="519"/>
                  </a:cubicBezTo>
                  <a:cubicBezTo>
                    <a:pt x="6483" y="519"/>
                    <a:pt x="1233" y="1090"/>
                    <a:pt x="1" y="15538"/>
                  </a:cubicBezTo>
                  <a:lnTo>
                    <a:pt x="15979" y="27133"/>
                  </a:lnTo>
                  <a:cubicBezTo>
                    <a:pt x="15979" y="27133"/>
                    <a:pt x="15225" y="12388"/>
                    <a:pt x="17896" y="5358"/>
                  </a:cubicBezTo>
                  <a:cubicBezTo>
                    <a:pt x="18211" y="4453"/>
                    <a:pt x="19102" y="3276"/>
                    <a:pt x="19767" y="3276"/>
                  </a:cubicBezTo>
                  <a:cubicBezTo>
                    <a:pt x="19873" y="3276"/>
                    <a:pt x="19973" y="3306"/>
                    <a:pt x="20064" y="3372"/>
                  </a:cubicBezTo>
                  <a:cubicBezTo>
                    <a:pt x="20064" y="3372"/>
                    <a:pt x="16444" y="0"/>
                    <a:pt x="105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1" name="Google Shape;4571;p65"/>
            <p:cNvSpPr/>
            <p:nvPr/>
          </p:nvSpPr>
          <p:spPr>
            <a:xfrm>
              <a:off x="4548972" y="2522445"/>
              <a:ext cx="240437" cy="303486"/>
            </a:xfrm>
            <a:custGeom>
              <a:avLst/>
              <a:gdLst/>
              <a:ahLst/>
              <a:cxnLst/>
              <a:rect l="l" t="t" r="r" b="b"/>
              <a:pathLst>
                <a:path w="16276" h="20544" extrusionOk="0">
                  <a:moveTo>
                    <a:pt x="1713" y="1"/>
                  </a:moveTo>
                  <a:cubicBezTo>
                    <a:pt x="959" y="2101"/>
                    <a:pt x="298" y="5045"/>
                    <a:pt x="1" y="8948"/>
                  </a:cubicBezTo>
                  <a:lnTo>
                    <a:pt x="15979" y="20543"/>
                  </a:lnTo>
                  <a:cubicBezTo>
                    <a:pt x="15979" y="20543"/>
                    <a:pt x="15613" y="13605"/>
                    <a:pt x="16275" y="6940"/>
                  </a:cubicBezTo>
                  <a:cubicBezTo>
                    <a:pt x="16275" y="6940"/>
                    <a:pt x="7419" y="6278"/>
                    <a:pt x="17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2" name="Google Shape;4572;p65"/>
            <p:cNvSpPr/>
            <p:nvPr/>
          </p:nvSpPr>
          <p:spPr>
            <a:xfrm>
              <a:off x="4110609" y="2436126"/>
              <a:ext cx="394869" cy="153767"/>
            </a:xfrm>
            <a:custGeom>
              <a:avLst/>
              <a:gdLst/>
              <a:ahLst/>
              <a:cxnLst/>
              <a:rect l="l" t="t" r="r" b="b"/>
              <a:pathLst>
                <a:path w="26730" h="10409" extrusionOk="0">
                  <a:moveTo>
                    <a:pt x="13365" y="0"/>
                  </a:moveTo>
                  <a:cubicBezTo>
                    <a:pt x="12532" y="0"/>
                    <a:pt x="11699" y="46"/>
                    <a:pt x="10843" y="137"/>
                  </a:cubicBezTo>
                  <a:cubicBezTo>
                    <a:pt x="8287" y="434"/>
                    <a:pt x="4475" y="1005"/>
                    <a:pt x="3060" y="2511"/>
                  </a:cubicBezTo>
                  <a:cubicBezTo>
                    <a:pt x="572" y="4908"/>
                    <a:pt x="1" y="10409"/>
                    <a:pt x="1" y="10409"/>
                  </a:cubicBezTo>
                  <a:lnTo>
                    <a:pt x="3425" y="9359"/>
                  </a:lnTo>
                  <a:cubicBezTo>
                    <a:pt x="3425" y="9359"/>
                    <a:pt x="4087" y="6894"/>
                    <a:pt x="5045" y="5478"/>
                  </a:cubicBezTo>
                  <a:cubicBezTo>
                    <a:pt x="5525" y="4702"/>
                    <a:pt x="7054" y="4223"/>
                    <a:pt x="8652" y="3858"/>
                  </a:cubicBezTo>
                  <a:cubicBezTo>
                    <a:pt x="10227" y="3527"/>
                    <a:pt x="11824" y="3361"/>
                    <a:pt x="13408" y="3361"/>
                  </a:cubicBezTo>
                  <a:cubicBezTo>
                    <a:pt x="14991" y="3361"/>
                    <a:pt x="16561" y="3527"/>
                    <a:pt x="18079" y="3858"/>
                  </a:cubicBezTo>
                  <a:cubicBezTo>
                    <a:pt x="19699" y="4223"/>
                    <a:pt x="21206" y="4702"/>
                    <a:pt x="21776" y="5478"/>
                  </a:cubicBezTo>
                  <a:cubicBezTo>
                    <a:pt x="22644" y="6894"/>
                    <a:pt x="23306" y="9359"/>
                    <a:pt x="23306" y="9359"/>
                  </a:cubicBezTo>
                  <a:lnTo>
                    <a:pt x="26729" y="10409"/>
                  </a:lnTo>
                  <a:cubicBezTo>
                    <a:pt x="26729" y="10409"/>
                    <a:pt x="26159" y="4908"/>
                    <a:pt x="23694" y="2511"/>
                  </a:cubicBezTo>
                  <a:cubicBezTo>
                    <a:pt x="22256" y="1005"/>
                    <a:pt x="18467" y="434"/>
                    <a:pt x="15887" y="137"/>
                  </a:cubicBezTo>
                  <a:cubicBezTo>
                    <a:pt x="15031" y="46"/>
                    <a:pt x="14198" y="0"/>
                    <a:pt x="13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3" name="Google Shape;4573;p65"/>
            <p:cNvSpPr/>
            <p:nvPr/>
          </p:nvSpPr>
          <p:spPr>
            <a:xfrm>
              <a:off x="3663825" y="2530881"/>
              <a:ext cx="1288398" cy="1639747"/>
            </a:xfrm>
            <a:custGeom>
              <a:avLst/>
              <a:gdLst/>
              <a:ahLst/>
              <a:cxnLst/>
              <a:rect l="l" t="t" r="r" b="b"/>
              <a:pathLst>
                <a:path w="87216" h="111000" extrusionOk="0">
                  <a:moveTo>
                    <a:pt x="43665" y="0"/>
                  </a:moveTo>
                  <a:cubicBezTo>
                    <a:pt x="19493" y="0"/>
                    <a:pt x="0" y="19493"/>
                    <a:pt x="0" y="43574"/>
                  </a:cubicBezTo>
                  <a:lnTo>
                    <a:pt x="0" y="106708"/>
                  </a:lnTo>
                  <a:cubicBezTo>
                    <a:pt x="0" y="109082"/>
                    <a:pt x="1918" y="111000"/>
                    <a:pt x="4292" y="111000"/>
                  </a:cubicBezTo>
                  <a:lnTo>
                    <a:pt x="82948" y="111000"/>
                  </a:lnTo>
                  <a:cubicBezTo>
                    <a:pt x="85321" y="111000"/>
                    <a:pt x="87216" y="109082"/>
                    <a:pt x="87216" y="106708"/>
                  </a:cubicBezTo>
                  <a:lnTo>
                    <a:pt x="87216" y="43574"/>
                  </a:lnTo>
                  <a:cubicBezTo>
                    <a:pt x="87216" y="31476"/>
                    <a:pt x="82377" y="20634"/>
                    <a:pt x="74479" y="12760"/>
                  </a:cubicBezTo>
                  <a:cubicBezTo>
                    <a:pt x="66582" y="4862"/>
                    <a:pt x="55648" y="0"/>
                    <a:pt x="436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4" name="Google Shape;4574;p65"/>
            <p:cNvSpPr/>
            <p:nvPr/>
          </p:nvSpPr>
          <p:spPr>
            <a:xfrm>
              <a:off x="3663825" y="3385341"/>
              <a:ext cx="1288398" cy="785321"/>
            </a:xfrm>
            <a:custGeom>
              <a:avLst/>
              <a:gdLst/>
              <a:ahLst/>
              <a:cxnLst/>
              <a:rect l="l" t="t" r="r" b="b"/>
              <a:pathLst>
                <a:path w="87216" h="53161" extrusionOk="0">
                  <a:moveTo>
                    <a:pt x="0" y="1"/>
                  </a:moveTo>
                  <a:lnTo>
                    <a:pt x="0" y="48869"/>
                  </a:lnTo>
                  <a:cubicBezTo>
                    <a:pt x="0" y="51243"/>
                    <a:pt x="1918" y="53161"/>
                    <a:pt x="4292" y="53161"/>
                  </a:cubicBezTo>
                  <a:lnTo>
                    <a:pt x="82948" y="53161"/>
                  </a:lnTo>
                  <a:cubicBezTo>
                    <a:pt x="85321" y="53161"/>
                    <a:pt x="87216" y="51243"/>
                    <a:pt x="87216" y="48869"/>
                  </a:cubicBezTo>
                  <a:lnTo>
                    <a:pt x="87216" y="1"/>
                  </a:lnTo>
                  <a:cubicBezTo>
                    <a:pt x="87216" y="1"/>
                    <a:pt x="78382" y="13878"/>
                    <a:pt x="43665" y="13878"/>
                  </a:cubicBezTo>
                  <a:cubicBezTo>
                    <a:pt x="8857" y="1387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5" name="Google Shape;4575;p65"/>
            <p:cNvSpPr/>
            <p:nvPr/>
          </p:nvSpPr>
          <p:spPr>
            <a:xfrm>
              <a:off x="3829727" y="2719370"/>
              <a:ext cx="958292" cy="1243224"/>
            </a:xfrm>
            <a:custGeom>
              <a:avLst/>
              <a:gdLst/>
              <a:ahLst/>
              <a:cxnLst/>
              <a:rect l="l" t="t" r="r" b="b"/>
              <a:pathLst>
                <a:path w="64870" h="84158" extrusionOk="0">
                  <a:moveTo>
                    <a:pt x="32435" y="1"/>
                  </a:moveTo>
                  <a:cubicBezTo>
                    <a:pt x="14175" y="1"/>
                    <a:pt x="0" y="16070"/>
                    <a:pt x="662" y="35174"/>
                  </a:cubicBezTo>
                  <a:lnTo>
                    <a:pt x="2466" y="81213"/>
                  </a:lnTo>
                  <a:cubicBezTo>
                    <a:pt x="2557" y="82833"/>
                    <a:pt x="3904" y="84157"/>
                    <a:pt x="5524" y="84157"/>
                  </a:cubicBezTo>
                  <a:lnTo>
                    <a:pt x="59255" y="84157"/>
                  </a:lnTo>
                  <a:cubicBezTo>
                    <a:pt x="60876" y="84157"/>
                    <a:pt x="62291" y="82833"/>
                    <a:pt x="62291" y="81213"/>
                  </a:cubicBezTo>
                  <a:lnTo>
                    <a:pt x="64094" y="35174"/>
                  </a:lnTo>
                  <a:cubicBezTo>
                    <a:pt x="64870" y="16070"/>
                    <a:pt x="50604" y="1"/>
                    <a:pt x="32435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6" name="Google Shape;4576;p65"/>
            <p:cNvSpPr/>
            <p:nvPr/>
          </p:nvSpPr>
          <p:spPr>
            <a:xfrm>
              <a:off x="4773893" y="3160435"/>
              <a:ext cx="4062" cy="78575"/>
            </a:xfrm>
            <a:custGeom>
              <a:avLst/>
              <a:gdLst/>
              <a:ahLst/>
              <a:cxnLst/>
              <a:rect l="l" t="t" r="r" b="b"/>
              <a:pathLst>
                <a:path w="275" h="5319" extrusionOk="0">
                  <a:moveTo>
                    <a:pt x="0" y="0"/>
                  </a:moveTo>
                  <a:lnTo>
                    <a:pt x="0" y="0"/>
                  </a:lnTo>
                  <a:cubicBezTo>
                    <a:pt x="92" y="1233"/>
                    <a:pt x="183" y="2556"/>
                    <a:pt x="183" y="3903"/>
                  </a:cubicBezTo>
                  <a:lnTo>
                    <a:pt x="183" y="5318"/>
                  </a:lnTo>
                  <a:cubicBezTo>
                    <a:pt x="274" y="3515"/>
                    <a:pt x="183" y="1712"/>
                    <a:pt x="0" y="0"/>
                  </a:cubicBezTo>
                  <a:close/>
                </a:path>
              </a:pathLst>
            </a:custGeom>
            <a:solidFill>
              <a:srgbClr val="00AF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7" name="Google Shape;4577;p65"/>
            <p:cNvSpPr/>
            <p:nvPr/>
          </p:nvSpPr>
          <p:spPr>
            <a:xfrm>
              <a:off x="3838162" y="3129412"/>
              <a:ext cx="939753" cy="337197"/>
            </a:xfrm>
            <a:custGeom>
              <a:avLst/>
              <a:gdLst/>
              <a:ahLst/>
              <a:cxnLst/>
              <a:rect l="l" t="t" r="r" b="b"/>
              <a:pathLst>
                <a:path w="63615" h="22826" extrusionOk="0">
                  <a:moveTo>
                    <a:pt x="571" y="0"/>
                  </a:moveTo>
                  <a:cubicBezTo>
                    <a:pt x="183" y="2374"/>
                    <a:pt x="0" y="4862"/>
                    <a:pt x="91" y="7418"/>
                  </a:cubicBezTo>
                  <a:lnTo>
                    <a:pt x="753" y="22825"/>
                  </a:lnTo>
                  <a:lnTo>
                    <a:pt x="62952" y="22825"/>
                  </a:lnTo>
                  <a:lnTo>
                    <a:pt x="63523" y="7418"/>
                  </a:lnTo>
                  <a:cubicBezTo>
                    <a:pt x="63614" y="5615"/>
                    <a:pt x="63523" y="3812"/>
                    <a:pt x="63340" y="2100"/>
                  </a:cubicBezTo>
                  <a:cubicBezTo>
                    <a:pt x="63249" y="1347"/>
                    <a:pt x="63158" y="662"/>
                    <a:pt x="63044" y="0"/>
                  </a:cubicBezTo>
                  <a:cubicBezTo>
                    <a:pt x="60396" y="10089"/>
                    <a:pt x="47636" y="17986"/>
                    <a:pt x="31864" y="17986"/>
                  </a:cubicBezTo>
                  <a:cubicBezTo>
                    <a:pt x="15978" y="17986"/>
                    <a:pt x="3241" y="10089"/>
                    <a:pt x="571" y="0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8" name="Google Shape;4578;p65"/>
            <p:cNvSpPr/>
            <p:nvPr/>
          </p:nvSpPr>
          <p:spPr>
            <a:xfrm>
              <a:off x="3692145" y="2613831"/>
              <a:ext cx="1232100" cy="755983"/>
            </a:xfrm>
            <a:custGeom>
              <a:avLst/>
              <a:gdLst/>
              <a:ahLst/>
              <a:cxnLst/>
              <a:rect l="l" t="t" r="r" b="b"/>
              <a:pathLst>
                <a:path w="83405" h="51175" extrusionOk="0">
                  <a:moveTo>
                    <a:pt x="39945" y="0"/>
                  </a:moveTo>
                  <a:cubicBezTo>
                    <a:pt x="39374" y="92"/>
                    <a:pt x="38804" y="92"/>
                    <a:pt x="38233" y="183"/>
                  </a:cubicBezTo>
                  <a:lnTo>
                    <a:pt x="36521" y="388"/>
                  </a:lnTo>
                  <a:cubicBezTo>
                    <a:pt x="36316" y="388"/>
                    <a:pt x="36224" y="388"/>
                    <a:pt x="36042" y="480"/>
                  </a:cubicBezTo>
                  <a:lnTo>
                    <a:pt x="35654" y="480"/>
                  </a:lnTo>
                  <a:lnTo>
                    <a:pt x="34809" y="662"/>
                  </a:lnTo>
                  <a:cubicBezTo>
                    <a:pt x="34239" y="868"/>
                    <a:pt x="33668" y="868"/>
                    <a:pt x="33097" y="1050"/>
                  </a:cubicBezTo>
                  <a:cubicBezTo>
                    <a:pt x="32527" y="1233"/>
                    <a:pt x="31956" y="1324"/>
                    <a:pt x="31477" y="1530"/>
                  </a:cubicBezTo>
                  <a:cubicBezTo>
                    <a:pt x="31180" y="1621"/>
                    <a:pt x="30906" y="1712"/>
                    <a:pt x="30609" y="1712"/>
                  </a:cubicBezTo>
                  <a:lnTo>
                    <a:pt x="29765" y="2100"/>
                  </a:lnTo>
                  <a:cubicBezTo>
                    <a:pt x="29286" y="2283"/>
                    <a:pt x="28715" y="2465"/>
                    <a:pt x="28144" y="2671"/>
                  </a:cubicBezTo>
                  <a:cubicBezTo>
                    <a:pt x="27665" y="2853"/>
                    <a:pt x="27094" y="3150"/>
                    <a:pt x="26615" y="3333"/>
                  </a:cubicBezTo>
                  <a:lnTo>
                    <a:pt x="25862" y="3721"/>
                  </a:lnTo>
                  <a:lnTo>
                    <a:pt x="25474" y="3812"/>
                  </a:lnTo>
                  <a:cubicBezTo>
                    <a:pt x="25291" y="3903"/>
                    <a:pt x="25200" y="3995"/>
                    <a:pt x="25109" y="4086"/>
                  </a:cubicBezTo>
                  <a:cubicBezTo>
                    <a:pt x="24629" y="4291"/>
                    <a:pt x="24059" y="4565"/>
                    <a:pt x="23579" y="4862"/>
                  </a:cubicBezTo>
                  <a:cubicBezTo>
                    <a:pt x="23397" y="4953"/>
                    <a:pt x="23100" y="5136"/>
                    <a:pt x="22826" y="5227"/>
                  </a:cubicBezTo>
                  <a:lnTo>
                    <a:pt x="22141" y="5707"/>
                  </a:lnTo>
                  <a:cubicBezTo>
                    <a:pt x="21685" y="6003"/>
                    <a:pt x="21205" y="6277"/>
                    <a:pt x="20726" y="6574"/>
                  </a:cubicBezTo>
                  <a:cubicBezTo>
                    <a:pt x="20247" y="6939"/>
                    <a:pt x="19859" y="7236"/>
                    <a:pt x="19402" y="7601"/>
                  </a:cubicBezTo>
                  <a:cubicBezTo>
                    <a:pt x="18923" y="7898"/>
                    <a:pt x="18535" y="8172"/>
                    <a:pt x="18056" y="8560"/>
                  </a:cubicBezTo>
                  <a:cubicBezTo>
                    <a:pt x="17690" y="8948"/>
                    <a:pt x="17211" y="9222"/>
                    <a:pt x="16823" y="9610"/>
                  </a:cubicBezTo>
                  <a:cubicBezTo>
                    <a:pt x="13490" y="12372"/>
                    <a:pt x="10729" y="15590"/>
                    <a:pt x="8560" y="18922"/>
                  </a:cubicBezTo>
                  <a:cubicBezTo>
                    <a:pt x="8446" y="19128"/>
                    <a:pt x="8263" y="19310"/>
                    <a:pt x="8172" y="19493"/>
                  </a:cubicBezTo>
                  <a:cubicBezTo>
                    <a:pt x="7990" y="19699"/>
                    <a:pt x="7875" y="19881"/>
                    <a:pt x="7784" y="20155"/>
                  </a:cubicBezTo>
                  <a:cubicBezTo>
                    <a:pt x="7510" y="20543"/>
                    <a:pt x="7214" y="20931"/>
                    <a:pt x="7031" y="21410"/>
                  </a:cubicBezTo>
                  <a:cubicBezTo>
                    <a:pt x="6460" y="22164"/>
                    <a:pt x="6072" y="23008"/>
                    <a:pt x="5593" y="23784"/>
                  </a:cubicBezTo>
                  <a:cubicBezTo>
                    <a:pt x="4748" y="25496"/>
                    <a:pt x="3995" y="27117"/>
                    <a:pt x="3425" y="28714"/>
                  </a:cubicBezTo>
                  <a:cubicBezTo>
                    <a:pt x="2740" y="30335"/>
                    <a:pt x="2283" y="31864"/>
                    <a:pt x="1895" y="33394"/>
                  </a:cubicBezTo>
                  <a:cubicBezTo>
                    <a:pt x="1416" y="34900"/>
                    <a:pt x="1142" y="36338"/>
                    <a:pt x="845" y="37753"/>
                  </a:cubicBezTo>
                  <a:cubicBezTo>
                    <a:pt x="366" y="40515"/>
                    <a:pt x="183" y="42889"/>
                    <a:pt x="92" y="44898"/>
                  </a:cubicBezTo>
                  <a:cubicBezTo>
                    <a:pt x="1" y="46883"/>
                    <a:pt x="92" y="48413"/>
                    <a:pt x="92" y="49554"/>
                  </a:cubicBezTo>
                  <a:cubicBezTo>
                    <a:pt x="92" y="50604"/>
                    <a:pt x="183" y="51175"/>
                    <a:pt x="183" y="51175"/>
                  </a:cubicBezTo>
                  <a:lnTo>
                    <a:pt x="183" y="49554"/>
                  </a:lnTo>
                  <a:cubicBezTo>
                    <a:pt x="183" y="48413"/>
                    <a:pt x="275" y="46883"/>
                    <a:pt x="366" y="44898"/>
                  </a:cubicBezTo>
                  <a:cubicBezTo>
                    <a:pt x="571" y="42889"/>
                    <a:pt x="845" y="40515"/>
                    <a:pt x="1416" y="37845"/>
                  </a:cubicBezTo>
                  <a:cubicBezTo>
                    <a:pt x="1804" y="36521"/>
                    <a:pt x="2169" y="35106"/>
                    <a:pt x="2557" y="33576"/>
                  </a:cubicBezTo>
                  <a:cubicBezTo>
                    <a:pt x="3036" y="32138"/>
                    <a:pt x="3607" y="30632"/>
                    <a:pt x="4269" y="29011"/>
                  </a:cubicBezTo>
                  <a:cubicBezTo>
                    <a:pt x="4931" y="27482"/>
                    <a:pt x="5707" y="25861"/>
                    <a:pt x="6552" y="24355"/>
                  </a:cubicBezTo>
                  <a:cubicBezTo>
                    <a:pt x="7419" y="22734"/>
                    <a:pt x="8446" y="21114"/>
                    <a:pt x="9496" y="19584"/>
                  </a:cubicBezTo>
                  <a:cubicBezTo>
                    <a:pt x="11779" y="16457"/>
                    <a:pt x="14540" y="13422"/>
                    <a:pt x="17782" y="10660"/>
                  </a:cubicBezTo>
                  <a:cubicBezTo>
                    <a:pt x="20909" y="7989"/>
                    <a:pt x="24721" y="5707"/>
                    <a:pt x="28715" y="4086"/>
                  </a:cubicBezTo>
                  <a:cubicBezTo>
                    <a:pt x="29286" y="3903"/>
                    <a:pt x="29765" y="3721"/>
                    <a:pt x="30336" y="3515"/>
                  </a:cubicBezTo>
                  <a:lnTo>
                    <a:pt x="31089" y="3241"/>
                  </a:lnTo>
                  <a:cubicBezTo>
                    <a:pt x="31386" y="3150"/>
                    <a:pt x="31568" y="3150"/>
                    <a:pt x="31842" y="3036"/>
                  </a:cubicBezTo>
                  <a:cubicBezTo>
                    <a:pt x="32413" y="2853"/>
                    <a:pt x="32892" y="2762"/>
                    <a:pt x="33463" y="2580"/>
                  </a:cubicBezTo>
                  <a:cubicBezTo>
                    <a:pt x="34033" y="2465"/>
                    <a:pt x="34513" y="2374"/>
                    <a:pt x="35083" y="2192"/>
                  </a:cubicBezTo>
                  <a:lnTo>
                    <a:pt x="35951" y="2100"/>
                  </a:lnTo>
                  <a:lnTo>
                    <a:pt x="36316" y="2009"/>
                  </a:lnTo>
                  <a:cubicBezTo>
                    <a:pt x="36407" y="2009"/>
                    <a:pt x="36613" y="2009"/>
                    <a:pt x="36704" y="1895"/>
                  </a:cubicBezTo>
                  <a:lnTo>
                    <a:pt x="38416" y="1712"/>
                  </a:lnTo>
                  <a:cubicBezTo>
                    <a:pt x="38895" y="1712"/>
                    <a:pt x="39466" y="1621"/>
                    <a:pt x="40036" y="1621"/>
                  </a:cubicBezTo>
                  <a:lnTo>
                    <a:pt x="43369" y="1621"/>
                  </a:lnTo>
                  <a:cubicBezTo>
                    <a:pt x="43939" y="1621"/>
                    <a:pt x="44510" y="1712"/>
                    <a:pt x="45081" y="1712"/>
                  </a:cubicBezTo>
                  <a:lnTo>
                    <a:pt x="46678" y="1895"/>
                  </a:lnTo>
                  <a:cubicBezTo>
                    <a:pt x="46793" y="2009"/>
                    <a:pt x="46975" y="2009"/>
                    <a:pt x="47066" y="2009"/>
                  </a:cubicBezTo>
                  <a:lnTo>
                    <a:pt x="47546" y="2100"/>
                  </a:lnTo>
                  <a:lnTo>
                    <a:pt x="48299" y="2283"/>
                  </a:lnTo>
                  <a:cubicBezTo>
                    <a:pt x="48870" y="2374"/>
                    <a:pt x="49440" y="2465"/>
                    <a:pt x="49920" y="2580"/>
                  </a:cubicBezTo>
                  <a:cubicBezTo>
                    <a:pt x="50490" y="2762"/>
                    <a:pt x="50970" y="2853"/>
                    <a:pt x="51540" y="3036"/>
                  </a:cubicBezTo>
                  <a:cubicBezTo>
                    <a:pt x="51814" y="3150"/>
                    <a:pt x="52111" y="3150"/>
                    <a:pt x="52293" y="3241"/>
                  </a:cubicBezTo>
                  <a:lnTo>
                    <a:pt x="53070" y="3515"/>
                  </a:lnTo>
                  <a:cubicBezTo>
                    <a:pt x="53640" y="3721"/>
                    <a:pt x="54097" y="3903"/>
                    <a:pt x="54667" y="4086"/>
                  </a:cubicBezTo>
                  <a:cubicBezTo>
                    <a:pt x="58776" y="5707"/>
                    <a:pt x="62474" y="7989"/>
                    <a:pt x="65715" y="10660"/>
                  </a:cubicBezTo>
                  <a:cubicBezTo>
                    <a:pt x="68842" y="13422"/>
                    <a:pt x="71604" y="16457"/>
                    <a:pt x="73886" y="19584"/>
                  </a:cubicBezTo>
                  <a:cubicBezTo>
                    <a:pt x="74936" y="21114"/>
                    <a:pt x="75986" y="22734"/>
                    <a:pt x="76831" y="24355"/>
                  </a:cubicBezTo>
                  <a:cubicBezTo>
                    <a:pt x="77036" y="24720"/>
                    <a:pt x="77310" y="25108"/>
                    <a:pt x="77493" y="25496"/>
                  </a:cubicBezTo>
                  <a:cubicBezTo>
                    <a:pt x="77698" y="25861"/>
                    <a:pt x="77881" y="26341"/>
                    <a:pt x="78063" y="26729"/>
                  </a:cubicBezTo>
                  <a:cubicBezTo>
                    <a:pt x="78269" y="27117"/>
                    <a:pt x="78451" y="27482"/>
                    <a:pt x="78634" y="27870"/>
                  </a:cubicBezTo>
                  <a:cubicBezTo>
                    <a:pt x="78839" y="28258"/>
                    <a:pt x="79022" y="28623"/>
                    <a:pt x="79113" y="29011"/>
                  </a:cubicBezTo>
                  <a:cubicBezTo>
                    <a:pt x="80460" y="32138"/>
                    <a:pt x="81304" y="35197"/>
                    <a:pt x="81966" y="37845"/>
                  </a:cubicBezTo>
                  <a:cubicBezTo>
                    <a:pt x="82537" y="40515"/>
                    <a:pt x="82834" y="42889"/>
                    <a:pt x="83016" y="44898"/>
                  </a:cubicBezTo>
                  <a:cubicBezTo>
                    <a:pt x="83108" y="46883"/>
                    <a:pt x="83199" y="48413"/>
                    <a:pt x="83199" y="49554"/>
                  </a:cubicBezTo>
                  <a:cubicBezTo>
                    <a:pt x="83199" y="50604"/>
                    <a:pt x="83313" y="51175"/>
                    <a:pt x="83313" y="51175"/>
                  </a:cubicBezTo>
                  <a:lnTo>
                    <a:pt x="83313" y="49554"/>
                  </a:lnTo>
                  <a:cubicBezTo>
                    <a:pt x="83313" y="48413"/>
                    <a:pt x="83404" y="46883"/>
                    <a:pt x="83313" y="44898"/>
                  </a:cubicBezTo>
                  <a:cubicBezTo>
                    <a:pt x="83199" y="42889"/>
                    <a:pt x="83016" y="40515"/>
                    <a:pt x="82537" y="37753"/>
                  </a:cubicBezTo>
                  <a:cubicBezTo>
                    <a:pt x="82263" y="36338"/>
                    <a:pt x="81966" y="34900"/>
                    <a:pt x="81601" y="33394"/>
                  </a:cubicBezTo>
                  <a:cubicBezTo>
                    <a:pt x="81122" y="31864"/>
                    <a:pt x="80643" y="30335"/>
                    <a:pt x="79981" y="28714"/>
                  </a:cubicBezTo>
                  <a:cubicBezTo>
                    <a:pt x="79889" y="28349"/>
                    <a:pt x="79684" y="27870"/>
                    <a:pt x="79501" y="27482"/>
                  </a:cubicBezTo>
                  <a:cubicBezTo>
                    <a:pt x="79319" y="27117"/>
                    <a:pt x="79113" y="26729"/>
                    <a:pt x="79022" y="26249"/>
                  </a:cubicBezTo>
                  <a:cubicBezTo>
                    <a:pt x="78839" y="25861"/>
                    <a:pt x="78634" y="25496"/>
                    <a:pt x="78451" y="25017"/>
                  </a:cubicBezTo>
                  <a:cubicBezTo>
                    <a:pt x="78177" y="24629"/>
                    <a:pt x="77972" y="24264"/>
                    <a:pt x="77789" y="23784"/>
                  </a:cubicBezTo>
                  <a:cubicBezTo>
                    <a:pt x="77310" y="23008"/>
                    <a:pt x="76922" y="22164"/>
                    <a:pt x="76351" y="21296"/>
                  </a:cubicBezTo>
                  <a:cubicBezTo>
                    <a:pt x="76169" y="20931"/>
                    <a:pt x="75895" y="20543"/>
                    <a:pt x="75598" y="20064"/>
                  </a:cubicBezTo>
                  <a:cubicBezTo>
                    <a:pt x="75507" y="19881"/>
                    <a:pt x="75416" y="19699"/>
                    <a:pt x="75210" y="19493"/>
                  </a:cubicBezTo>
                  <a:cubicBezTo>
                    <a:pt x="75119" y="19310"/>
                    <a:pt x="74936" y="19128"/>
                    <a:pt x="74845" y="18922"/>
                  </a:cubicBezTo>
                  <a:cubicBezTo>
                    <a:pt x="72654" y="15590"/>
                    <a:pt x="69892" y="12372"/>
                    <a:pt x="66559" y="9610"/>
                  </a:cubicBezTo>
                  <a:cubicBezTo>
                    <a:pt x="66194" y="9222"/>
                    <a:pt x="65715" y="8948"/>
                    <a:pt x="65327" y="8560"/>
                  </a:cubicBezTo>
                  <a:cubicBezTo>
                    <a:pt x="64939" y="8172"/>
                    <a:pt x="64482" y="7898"/>
                    <a:pt x="64003" y="7601"/>
                  </a:cubicBezTo>
                  <a:cubicBezTo>
                    <a:pt x="63524" y="7236"/>
                    <a:pt x="63136" y="6939"/>
                    <a:pt x="62656" y="6574"/>
                  </a:cubicBezTo>
                  <a:cubicBezTo>
                    <a:pt x="62200" y="6277"/>
                    <a:pt x="61720" y="6003"/>
                    <a:pt x="61241" y="5707"/>
                  </a:cubicBezTo>
                  <a:lnTo>
                    <a:pt x="60579" y="5227"/>
                  </a:lnTo>
                  <a:cubicBezTo>
                    <a:pt x="60282" y="5136"/>
                    <a:pt x="60100" y="4953"/>
                    <a:pt x="59803" y="4862"/>
                  </a:cubicBezTo>
                  <a:cubicBezTo>
                    <a:pt x="59347" y="4565"/>
                    <a:pt x="58867" y="4291"/>
                    <a:pt x="58297" y="4086"/>
                  </a:cubicBezTo>
                  <a:cubicBezTo>
                    <a:pt x="58091" y="3903"/>
                    <a:pt x="57817" y="3812"/>
                    <a:pt x="57520" y="3721"/>
                  </a:cubicBezTo>
                  <a:lnTo>
                    <a:pt x="56767" y="3333"/>
                  </a:lnTo>
                  <a:cubicBezTo>
                    <a:pt x="56288" y="3150"/>
                    <a:pt x="55717" y="2853"/>
                    <a:pt x="55238" y="2671"/>
                  </a:cubicBezTo>
                  <a:cubicBezTo>
                    <a:pt x="54667" y="2465"/>
                    <a:pt x="54097" y="2283"/>
                    <a:pt x="53640" y="2100"/>
                  </a:cubicBezTo>
                  <a:lnTo>
                    <a:pt x="52773" y="1712"/>
                  </a:lnTo>
                  <a:cubicBezTo>
                    <a:pt x="52499" y="1712"/>
                    <a:pt x="52202" y="1621"/>
                    <a:pt x="52020" y="1530"/>
                  </a:cubicBezTo>
                  <a:cubicBezTo>
                    <a:pt x="51449" y="1324"/>
                    <a:pt x="50878" y="1233"/>
                    <a:pt x="50308" y="1050"/>
                  </a:cubicBezTo>
                  <a:cubicBezTo>
                    <a:pt x="49737" y="868"/>
                    <a:pt x="49166" y="868"/>
                    <a:pt x="48596" y="662"/>
                  </a:cubicBezTo>
                  <a:lnTo>
                    <a:pt x="47728" y="480"/>
                  </a:lnTo>
                  <a:lnTo>
                    <a:pt x="47363" y="480"/>
                  </a:lnTo>
                  <a:lnTo>
                    <a:pt x="46884" y="388"/>
                  </a:lnTo>
                  <a:lnTo>
                    <a:pt x="45172" y="183"/>
                  </a:lnTo>
                  <a:cubicBezTo>
                    <a:pt x="44601" y="92"/>
                    <a:pt x="44031" y="92"/>
                    <a:pt x="43460" y="0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9" name="Google Shape;4579;p65"/>
            <p:cNvSpPr/>
            <p:nvPr/>
          </p:nvSpPr>
          <p:spPr>
            <a:xfrm>
              <a:off x="3569749" y="3605873"/>
              <a:ext cx="94086" cy="487581"/>
            </a:xfrm>
            <a:custGeom>
              <a:avLst/>
              <a:gdLst/>
              <a:ahLst/>
              <a:cxnLst/>
              <a:rect l="l" t="t" r="r" b="b"/>
              <a:pathLst>
                <a:path w="6369" h="33006" extrusionOk="0">
                  <a:moveTo>
                    <a:pt x="2374" y="0"/>
                  </a:moveTo>
                  <a:cubicBezTo>
                    <a:pt x="1141" y="0"/>
                    <a:pt x="183" y="936"/>
                    <a:pt x="183" y="2077"/>
                  </a:cubicBezTo>
                  <a:lnTo>
                    <a:pt x="183" y="8080"/>
                  </a:lnTo>
                  <a:lnTo>
                    <a:pt x="183" y="8263"/>
                  </a:lnTo>
                  <a:lnTo>
                    <a:pt x="183" y="21479"/>
                  </a:lnTo>
                  <a:cubicBezTo>
                    <a:pt x="183" y="21479"/>
                    <a:pt x="0" y="33006"/>
                    <a:pt x="6368" y="33006"/>
                  </a:cubicBezTo>
                  <a:lnTo>
                    <a:pt x="6368" y="0"/>
                  </a:lnTo>
                  <a:close/>
                </a:path>
              </a:pathLst>
            </a:custGeom>
            <a:solidFill>
              <a:srgbClr val="D1C7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0" name="Google Shape;4580;p65"/>
            <p:cNvSpPr/>
            <p:nvPr/>
          </p:nvSpPr>
          <p:spPr>
            <a:xfrm>
              <a:off x="4952264" y="3605873"/>
              <a:ext cx="94101" cy="487581"/>
            </a:xfrm>
            <a:custGeom>
              <a:avLst/>
              <a:gdLst/>
              <a:ahLst/>
              <a:cxnLst/>
              <a:rect l="l" t="t" r="r" b="b"/>
              <a:pathLst>
                <a:path w="6370" h="33006" extrusionOk="0">
                  <a:moveTo>
                    <a:pt x="1" y="0"/>
                  </a:moveTo>
                  <a:lnTo>
                    <a:pt x="1" y="33006"/>
                  </a:lnTo>
                  <a:cubicBezTo>
                    <a:pt x="6369" y="33006"/>
                    <a:pt x="6187" y="21479"/>
                    <a:pt x="6187" y="21479"/>
                  </a:cubicBezTo>
                  <a:lnTo>
                    <a:pt x="6187" y="8263"/>
                  </a:lnTo>
                  <a:lnTo>
                    <a:pt x="6187" y="8080"/>
                  </a:lnTo>
                  <a:lnTo>
                    <a:pt x="6187" y="2077"/>
                  </a:lnTo>
                  <a:cubicBezTo>
                    <a:pt x="6187" y="936"/>
                    <a:pt x="5228" y="0"/>
                    <a:pt x="3995" y="0"/>
                  </a:cubicBezTo>
                  <a:close/>
                </a:path>
              </a:pathLst>
            </a:custGeom>
            <a:solidFill>
              <a:srgbClr val="D1C7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1" name="Google Shape;4581;p65"/>
            <p:cNvSpPr/>
            <p:nvPr/>
          </p:nvSpPr>
          <p:spPr>
            <a:xfrm>
              <a:off x="3572438" y="3605873"/>
              <a:ext cx="91397" cy="290664"/>
            </a:xfrm>
            <a:custGeom>
              <a:avLst/>
              <a:gdLst/>
              <a:ahLst/>
              <a:cxnLst/>
              <a:rect l="l" t="t" r="r" b="b"/>
              <a:pathLst>
                <a:path w="6187" h="19676" extrusionOk="0">
                  <a:moveTo>
                    <a:pt x="2192" y="0"/>
                  </a:moveTo>
                  <a:cubicBezTo>
                    <a:pt x="959" y="0"/>
                    <a:pt x="1" y="936"/>
                    <a:pt x="1" y="2077"/>
                  </a:cubicBezTo>
                  <a:lnTo>
                    <a:pt x="1" y="8080"/>
                  </a:lnTo>
                  <a:lnTo>
                    <a:pt x="1" y="8263"/>
                  </a:lnTo>
                  <a:cubicBezTo>
                    <a:pt x="1" y="9496"/>
                    <a:pt x="206" y="19676"/>
                    <a:pt x="6186" y="19676"/>
                  </a:cubicBezTo>
                  <a:lnTo>
                    <a:pt x="6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2" name="Google Shape;4582;p65"/>
            <p:cNvSpPr/>
            <p:nvPr/>
          </p:nvSpPr>
          <p:spPr>
            <a:xfrm>
              <a:off x="4952264" y="3605873"/>
              <a:ext cx="91397" cy="290664"/>
            </a:xfrm>
            <a:custGeom>
              <a:avLst/>
              <a:gdLst/>
              <a:ahLst/>
              <a:cxnLst/>
              <a:rect l="l" t="t" r="r" b="b"/>
              <a:pathLst>
                <a:path w="6187" h="19676" extrusionOk="0">
                  <a:moveTo>
                    <a:pt x="1" y="0"/>
                  </a:moveTo>
                  <a:lnTo>
                    <a:pt x="1" y="19676"/>
                  </a:lnTo>
                  <a:cubicBezTo>
                    <a:pt x="6004" y="19676"/>
                    <a:pt x="6187" y="9496"/>
                    <a:pt x="6187" y="8263"/>
                  </a:cubicBezTo>
                  <a:lnTo>
                    <a:pt x="6187" y="8080"/>
                  </a:lnTo>
                  <a:lnTo>
                    <a:pt x="6187" y="2077"/>
                  </a:lnTo>
                  <a:cubicBezTo>
                    <a:pt x="6187" y="936"/>
                    <a:pt x="5228" y="0"/>
                    <a:pt x="3995" y="0"/>
                  </a:cubicBezTo>
                  <a:close/>
                </a:path>
              </a:pathLst>
            </a:custGeom>
            <a:solidFill>
              <a:srgbClr val="E9DD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3" name="Google Shape;4583;p65"/>
            <p:cNvSpPr/>
            <p:nvPr/>
          </p:nvSpPr>
          <p:spPr>
            <a:xfrm>
              <a:off x="3794655" y="3466607"/>
              <a:ext cx="1027088" cy="583011"/>
            </a:xfrm>
            <a:custGeom>
              <a:avLst/>
              <a:gdLst/>
              <a:ahLst/>
              <a:cxnLst/>
              <a:rect l="l" t="t" r="r" b="b"/>
              <a:pathLst>
                <a:path w="69527" h="39466" extrusionOk="0">
                  <a:moveTo>
                    <a:pt x="571" y="0"/>
                  </a:moveTo>
                  <a:cubicBezTo>
                    <a:pt x="275" y="0"/>
                    <a:pt x="1" y="206"/>
                    <a:pt x="1" y="571"/>
                  </a:cubicBezTo>
                  <a:lnTo>
                    <a:pt x="1" y="35768"/>
                  </a:lnTo>
                  <a:cubicBezTo>
                    <a:pt x="1" y="37662"/>
                    <a:pt x="1416" y="39283"/>
                    <a:pt x="3333" y="39465"/>
                  </a:cubicBezTo>
                  <a:lnTo>
                    <a:pt x="65989" y="39465"/>
                  </a:lnTo>
                  <a:cubicBezTo>
                    <a:pt x="67997" y="39374"/>
                    <a:pt x="69526" y="37753"/>
                    <a:pt x="69526" y="35768"/>
                  </a:cubicBezTo>
                  <a:lnTo>
                    <a:pt x="69526" y="571"/>
                  </a:lnTo>
                  <a:cubicBezTo>
                    <a:pt x="69526" y="206"/>
                    <a:pt x="69321" y="0"/>
                    <a:pt x="68956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4" name="Google Shape;4584;p65"/>
            <p:cNvSpPr/>
            <p:nvPr/>
          </p:nvSpPr>
          <p:spPr>
            <a:xfrm>
              <a:off x="3794655" y="3701292"/>
              <a:ext cx="1027088" cy="348336"/>
            </a:xfrm>
            <a:custGeom>
              <a:avLst/>
              <a:gdLst/>
              <a:ahLst/>
              <a:cxnLst/>
              <a:rect l="l" t="t" r="r" b="b"/>
              <a:pathLst>
                <a:path w="69527" h="23580" extrusionOk="0">
                  <a:moveTo>
                    <a:pt x="1" y="1"/>
                  </a:moveTo>
                  <a:lnTo>
                    <a:pt x="1" y="19882"/>
                  </a:lnTo>
                  <a:cubicBezTo>
                    <a:pt x="1" y="21776"/>
                    <a:pt x="1416" y="23397"/>
                    <a:pt x="3333" y="23579"/>
                  </a:cubicBezTo>
                  <a:lnTo>
                    <a:pt x="65989" y="23579"/>
                  </a:lnTo>
                  <a:cubicBezTo>
                    <a:pt x="67997" y="23488"/>
                    <a:pt x="69526" y="21867"/>
                    <a:pt x="69526" y="19882"/>
                  </a:cubicBezTo>
                  <a:lnTo>
                    <a:pt x="69526" y="1"/>
                  </a:lnTo>
                  <a:cubicBezTo>
                    <a:pt x="69526" y="1"/>
                    <a:pt x="54485" y="7510"/>
                    <a:pt x="34809" y="7510"/>
                  </a:cubicBezTo>
                  <a:cubicBezTo>
                    <a:pt x="15020" y="751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5" name="Google Shape;4585;p65"/>
            <p:cNvSpPr/>
            <p:nvPr/>
          </p:nvSpPr>
          <p:spPr>
            <a:xfrm>
              <a:off x="3651341" y="3255264"/>
              <a:ext cx="91397" cy="139881"/>
            </a:xfrm>
            <a:custGeom>
              <a:avLst/>
              <a:gdLst/>
              <a:ahLst/>
              <a:cxnLst/>
              <a:rect l="l" t="t" r="r" b="b"/>
              <a:pathLst>
                <a:path w="6187" h="9469" extrusionOk="0">
                  <a:moveTo>
                    <a:pt x="3071" y="1"/>
                  </a:moveTo>
                  <a:cubicBezTo>
                    <a:pt x="2797" y="1"/>
                    <a:pt x="2512" y="143"/>
                    <a:pt x="2375" y="429"/>
                  </a:cubicBezTo>
                  <a:cubicBezTo>
                    <a:pt x="1416" y="2414"/>
                    <a:pt x="1" y="6044"/>
                    <a:pt x="480" y="7664"/>
                  </a:cubicBezTo>
                  <a:cubicBezTo>
                    <a:pt x="1084" y="9392"/>
                    <a:pt x="2713" y="9468"/>
                    <a:pt x="2995" y="9468"/>
                  </a:cubicBezTo>
                  <a:cubicBezTo>
                    <a:pt x="3022" y="9468"/>
                    <a:pt x="3037" y="9467"/>
                    <a:pt x="3037" y="9467"/>
                  </a:cubicBezTo>
                  <a:cubicBezTo>
                    <a:pt x="3037" y="9467"/>
                    <a:pt x="3051" y="9468"/>
                    <a:pt x="3078" y="9468"/>
                  </a:cubicBezTo>
                  <a:cubicBezTo>
                    <a:pt x="3360" y="9468"/>
                    <a:pt x="4991" y="9392"/>
                    <a:pt x="5616" y="7664"/>
                  </a:cubicBezTo>
                  <a:cubicBezTo>
                    <a:pt x="6187" y="6044"/>
                    <a:pt x="4657" y="2414"/>
                    <a:pt x="3699" y="429"/>
                  </a:cubicBezTo>
                  <a:cubicBezTo>
                    <a:pt x="3607" y="143"/>
                    <a:pt x="3345" y="1"/>
                    <a:pt x="30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6" name="Google Shape;4586;p65"/>
            <p:cNvSpPr/>
            <p:nvPr/>
          </p:nvSpPr>
          <p:spPr>
            <a:xfrm>
              <a:off x="4952264" y="4028723"/>
              <a:ext cx="15" cy="1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098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7" name="Google Shape;4587;p65"/>
            <p:cNvSpPr/>
            <p:nvPr/>
          </p:nvSpPr>
          <p:spPr>
            <a:xfrm>
              <a:off x="3663825" y="4028723"/>
              <a:ext cx="15" cy="1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593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8" name="Google Shape;4588;p65"/>
            <p:cNvSpPr/>
            <p:nvPr/>
          </p:nvSpPr>
          <p:spPr>
            <a:xfrm>
              <a:off x="3663825" y="4028723"/>
              <a:ext cx="1288398" cy="141964"/>
            </a:xfrm>
            <a:custGeom>
              <a:avLst/>
              <a:gdLst/>
              <a:ahLst/>
              <a:cxnLst/>
              <a:rect l="l" t="t" r="r" b="b"/>
              <a:pathLst>
                <a:path w="87216" h="9610" extrusionOk="0">
                  <a:moveTo>
                    <a:pt x="0" y="0"/>
                  </a:moveTo>
                  <a:lnTo>
                    <a:pt x="0" y="5318"/>
                  </a:lnTo>
                  <a:cubicBezTo>
                    <a:pt x="0" y="7692"/>
                    <a:pt x="1918" y="9610"/>
                    <a:pt x="4292" y="9610"/>
                  </a:cubicBezTo>
                  <a:lnTo>
                    <a:pt x="82948" y="9610"/>
                  </a:lnTo>
                  <a:cubicBezTo>
                    <a:pt x="85321" y="9610"/>
                    <a:pt x="87216" y="7692"/>
                    <a:pt x="87216" y="5318"/>
                  </a:cubicBezTo>
                  <a:lnTo>
                    <a:pt x="87216" y="0"/>
                  </a:lnTo>
                  <a:cubicBezTo>
                    <a:pt x="87216" y="274"/>
                    <a:pt x="87033" y="5798"/>
                    <a:pt x="77515" y="5798"/>
                  </a:cubicBezTo>
                  <a:lnTo>
                    <a:pt x="9701" y="5798"/>
                  </a:lnTo>
                  <a:cubicBezTo>
                    <a:pt x="206" y="5798"/>
                    <a:pt x="0" y="274"/>
                    <a:pt x="0" y="0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589" name="Google Shape;4589;p65"/>
          <p:cNvGrpSpPr/>
          <p:nvPr/>
        </p:nvGrpSpPr>
        <p:grpSpPr>
          <a:xfrm>
            <a:off x="5799679" y="2419108"/>
            <a:ext cx="1404963" cy="573232"/>
            <a:chOff x="3947749" y="1839619"/>
            <a:chExt cx="1053722" cy="429924"/>
          </a:xfrm>
        </p:grpSpPr>
        <p:sp>
          <p:nvSpPr>
            <p:cNvPr id="4590" name="Google Shape;4590;p65"/>
            <p:cNvSpPr/>
            <p:nvPr/>
          </p:nvSpPr>
          <p:spPr>
            <a:xfrm>
              <a:off x="3947749" y="1839619"/>
              <a:ext cx="1053722" cy="429924"/>
            </a:xfrm>
            <a:custGeom>
              <a:avLst/>
              <a:gdLst/>
              <a:ahLst/>
              <a:cxnLst/>
              <a:rect l="l" t="t" r="r" b="b"/>
              <a:pathLst>
                <a:path w="71330" h="29103" extrusionOk="0">
                  <a:moveTo>
                    <a:pt x="1895" y="1"/>
                  </a:moveTo>
                  <a:cubicBezTo>
                    <a:pt x="845" y="1"/>
                    <a:pt x="0" y="868"/>
                    <a:pt x="0" y="1918"/>
                  </a:cubicBezTo>
                  <a:lnTo>
                    <a:pt x="0" y="27117"/>
                  </a:lnTo>
                  <a:cubicBezTo>
                    <a:pt x="0" y="28258"/>
                    <a:pt x="845" y="29103"/>
                    <a:pt x="1895" y="29103"/>
                  </a:cubicBezTo>
                  <a:lnTo>
                    <a:pt x="69321" y="29103"/>
                  </a:lnTo>
                  <a:cubicBezTo>
                    <a:pt x="70462" y="29103"/>
                    <a:pt x="71329" y="28258"/>
                    <a:pt x="71329" y="27117"/>
                  </a:cubicBezTo>
                  <a:lnTo>
                    <a:pt x="71329" y="1918"/>
                  </a:lnTo>
                  <a:cubicBezTo>
                    <a:pt x="71329" y="868"/>
                    <a:pt x="70462" y="1"/>
                    <a:pt x="693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1" name="Google Shape;4591;p65"/>
            <p:cNvSpPr/>
            <p:nvPr/>
          </p:nvSpPr>
          <p:spPr>
            <a:xfrm>
              <a:off x="3968653" y="1859518"/>
              <a:ext cx="1013261" cy="390467"/>
            </a:xfrm>
            <a:custGeom>
              <a:avLst/>
              <a:gdLst/>
              <a:ahLst/>
              <a:cxnLst/>
              <a:rect l="l" t="t" r="r" b="b"/>
              <a:pathLst>
                <a:path w="68591" h="26432" extrusionOk="0">
                  <a:moveTo>
                    <a:pt x="868" y="0"/>
                  </a:moveTo>
                  <a:cubicBezTo>
                    <a:pt x="388" y="0"/>
                    <a:pt x="0" y="365"/>
                    <a:pt x="0" y="753"/>
                  </a:cubicBezTo>
                  <a:lnTo>
                    <a:pt x="0" y="25679"/>
                  </a:lnTo>
                  <a:cubicBezTo>
                    <a:pt x="0" y="26044"/>
                    <a:pt x="388" y="26432"/>
                    <a:pt x="868" y="26432"/>
                  </a:cubicBezTo>
                  <a:lnTo>
                    <a:pt x="67814" y="26432"/>
                  </a:lnTo>
                  <a:cubicBezTo>
                    <a:pt x="68202" y="26432"/>
                    <a:pt x="68591" y="26044"/>
                    <a:pt x="68591" y="25679"/>
                  </a:cubicBezTo>
                  <a:lnTo>
                    <a:pt x="68591" y="753"/>
                  </a:lnTo>
                  <a:cubicBezTo>
                    <a:pt x="68591" y="365"/>
                    <a:pt x="68202" y="0"/>
                    <a:pt x="67814" y="0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2" name="Google Shape;4592;p65"/>
            <p:cNvSpPr/>
            <p:nvPr/>
          </p:nvSpPr>
          <p:spPr>
            <a:xfrm>
              <a:off x="3984165" y="1881766"/>
              <a:ext cx="982238" cy="344288"/>
            </a:xfrm>
            <a:custGeom>
              <a:avLst/>
              <a:gdLst/>
              <a:ahLst/>
              <a:cxnLst/>
              <a:rect l="l" t="t" r="r" b="b"/>
              <a:pathLst>
                <a:path w="66491" h="23306" extrusionOk="0">
                  <a:moveTo>
                    <a:pt x="662" y="1"/>
                  </a:moveTo>
                  <a:cubicBezTo>
                    <a:pt x="297" y="1"/>
                    <a:pt x="0" y="389"/>
                    <a:pt x="0" y="777"/>
                  </a:cubicBezTo>
                  <a:lnTo>
                    <a:pt x="0" y="22643"/>
                  </a:lnTo>
                  <a:cubicBezTo>
                    <a:pt x="0" y="23031"/>
                    <a:pt x="297" y="23305"/>
                    <a:pt x="662" y="23305"/>
                  </a:cubicBezTo>
                  <a:lnTo>
                    <a:pt x="65829" y="23305"/>
                  </a:lnTo>
                  <a:cubicBezTo>
                    <a:pt x="66194" y="23305"/>
                    <a:pt x="66491" y="23031"/>
                    <a:pt x="66491" y="22643"/>
                  </a:cubicBezTo>
                  <a:lnTo>
                    <a:pt x="66491" y="777"/>
                  </a:lnTo>
                  <a:cubicBezTo>
                    <a:pt x="66491" y="389"/>
                    <a:pt x="66194" y="1"/>
                    <a:pt x="658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3" name="Google Shape;4593;p65"/>
            <p:cNvSpPr/>
            <p:nvPr/>
          </p:nvSpPr>
          <p:spPr>
            <a:xfrm>
              <a:off x="3996974" y="2188278"/>
              <a:ext cx="118032" cy="30697"/>
            </a:xfrm>
            <a:custGeom>
              <a:avLst/>
              <a:gdLst/>
              <a:ahLst/>
              <a:cxnLst/>
              <a:rect l="l" t="t" r="r" b="b"/>
              <a:pathLst>
                <a:path w="7990" h="2078" extrusionOk="0">
                  <a:moveTo>
                    <a:pt x="1" y="1"/>
                  </a:moveTo>
                  <a:lnTo>
                    <a:pt x="1" y="1142"/>
                  </a:lnTo>
                  <a:cubicBezTo>
                    <a:pt x="1" y="1325"/>
                    <a:pt x="92" y="1416"/>
                    <a:pt x="183" y="1416"/>
                  </a:cubicBezTo>
                  <a:cubicBezTo>
                    <a:pt x="571" y="1507"/>
                    <a:pt x="1325" y="1713"/>
                    <a:pt x="2283" y="1895"/>
                  </a:cubicBezTo>
                  <a:cubicBezTo>
                    <a:pt x="2854" y="1987"/>
                    <a:pt x="3425" y="2078"/>
                    <a:pt x="3995" y="2078"/>
                  </a:cubicBezTo>
                  <a:cubicBezTo>
                    <a:pt x="4748" y="2078"/>
                    <a:pt x="5502" y="1895"/>
                    <a:pt x="6186" y="1804"/>
                  </a:cubicBezTo>
                  <a:cubicBezTo>
                    <a:pt x="6940" y="1713"/>
                    <a:pt x="7510" y="1507"/>
                    <a:pt x="7784" y="1416"/>
                  </a:cubicBezTo>
                  <a:cubicBezTo>
                    <a:pt x="7898" y="1416"/>
                    <a:pt x="7990" y="1325"/>
                    <a:pt x="7990" y="1142"/>
                  </a:cubicBezTo>
                  <a:lnTo>
                    <a:pt x="7990" y="1"/>
                  </a:lnTo>
                  <a:lnTo>
                    <a:pt x="3995" y="183"/>
                  </a:lnTo>
                  <a:lnTo>
                    <a:pt x="2283" y="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F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4" name="Google Shape;4594;p65"/>
            <p:cNvSpPr/>
            <p:nvPr/>
          </p:nvSpPr>
          <p:spPr>
            <a:xfrm>
              <a:off x="3996974" y="1950565"/>
              <a:ext cx="118032" cy="246154"/>
            </a:xfrm>
            <a:custGeom>
              <a:avLst/>
              <a:gdLst/>
              <a:ahLst/>
              <a:cxnLst/>
              <a:rect l="l" t="t" r="r" b="b"/>
              <a:pathLst>
                <a:path w="7990" h="16663" extrusionOk="0">
                  <a:moveTo>
                    <a:pt x="1621" y="0"/>
                  </a:moveTo>
                  <a:cubicBezTo>
                    <a:pt x="1621" y="0"/>
                    <a:pt x="1325" y="297"/>
                    <a:pt x="1233" y="867"/>
                  </a:cubicBezTo>
                  <a:cubicBezTo>
                    <a:pt x="1233" y="1050"/>
                    <a:pt x="1051" y="2853"/>
                    <a:pt x="845" y="5136"/>
                  </a:cubicBezTo>
                  <a:lnTo>
                    <a:pt x="845" y="5432"/>
                  </a:lnTo>
                  <a:lnTo>
                    <a:pt x="845" y="5912"/>
                  </a:lnTo>
                  <a:lnTo>
                    <a:pt x="754" y="6277"/>
                  </a:lnTo>
                  <a:lnTo>
                    <a:pt x="754" y="6574"/>
                  </a:lnTo>
                  <a:lnTo>
                    <a:pt x="663" y="7236"/>
                  </a:lnTo>
                  <a:lnTo>
                    <a:pt x="663" y="7418"/>
                  </a:lnTo>
                  <a:lnTo>
                    <a:pt x="663" y="7806"/>
                  </a:lnTo>
                  <a:lnTo>
                    <a:pt x="663" y="8194"/>
                  </a:lnTo>
                  <a:lnTo>
                    <a:pt x="571" y="8468"/>
                  </a:lnTo>
                  <a:lnTo>
                    <a:pt x="571" y="8674"/>
                  </a:lnTo>
                  <a:lnTo>
                    <a:pt x="571" y="8948"/>
                  </a:lnTo>
                  <a:lnTo>
                    <a:pt x="571" y="9244"/>
                  </a:lnTo>
                  <a:cubicBezTo>
                    <a:pt x="275" y="12759"/>
                    <a:pt x="1" y="16092"/>
                    <a:pt x="1" y="16092"/>
                  </a:cubicBezTo>
                  <a:cubicBezTo>
                    <a:pt x="1" y="16092"/>
                    <a:pt x="937" y="16366"/>
                    <a:pt x="2283" y="16457"/>
                  </a:cubicBezTo>
                  <a:cubicBezTo>
                    <a:pt x="2763" y="16548"/>
                    <a:pt x="3425" y="16662"/>
                    <a:pt x="3995" y="16662"/>
                  </a:cubicBezTo>
                  <a:cubicBezTo>
                    <a:pt x="5981" y="16662"/>
                    <a:pt x="7990" y="16092"/>
                    <a:pt x="7990" y="16092"/>
                  </a:cubicBezTo>
                  <a:cubicBezTo>
                    <a:pt x="7990" y="16092"/>
                    <a:pt x="7693" y="12759"/>
                    <a:pt x="7419" y="9244"/>
                  </a:cubicBezTo>
                  <a:lnTo>
                    <a:pt x="7419" y="8948"/>
                  </a:lnTo>
                  <a:lnTo>
                    <a:pt x="7419" y="8674"/>
                  </a:lnTo>
                  <a:lnTo>
                    <a:pt x="7328" y="8468"/>
                  </a:lnTo>
                  <a:lnTo>
                    <a:pt x="7328" y="8194"/>
                  </a:lnTo>
                  <a:lnTo>
                    <a:pt x="7328" y="7989"/>
                  </a:lnTo>
                  <a:lnTo>
                    <a:pt x="7328" y="7624"/>
                  </a:lnTo>
                  <a:lnTo>
                    <a:pt x="7214" y="7144"/>
                  </a:lnTo>
                  <a:lnTo>
                    <a:pt x="7214" y="6756"/>
                  </a:lnTo>
                  <a:lnTo>
                    <a:pt x="7214" y="6391"/>
                  </a:lnTo>
                  <a:lnTo>
                    <a:pt x="7122" y="6094"/>
                  </a:lnTo>
                  <a:lnTo>
                    <a:pt x="7031" y="5136"/>
                  </a:lnTo>
                  <a:cubicBezTo>
                    <a:pt x="6848" y="2853"/>
                    <a:pt x="6757" y="1050"/>
                    <a:pt x="6757" y="867"/>
                  </a:cubicBezTo>
                  <a:cubicBezTo>
                    <a:pt x="6643" y="297"/>
                    <a:pt x="6369" y="0"/>
                    <a:pt x="63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5" name="Google Shape;4595;p65"/>
            <p:cNvSpPr/>
            <p:nvPr/>
          </p:nvSpPr>
          <p:spPr>
            <a:xfrm>
              <a:off x="4033389" y="1890202"/>
              <a:ext cx="43520" cy="45189"/>
            </a:xfrm>
            <a:custGeom>
              <a:avLst/>
              <a:gdLst/>
              <a:ahLst/>
              <a:cxnLst/>
              <a:rect l="l" t="t" r="r" b="b"/>
              <a:pathLst>
                <a:path w="2946" h="3059" extrusionOk="0">
                  <a:moveTo>
                    <a:pt x="480" y="0"/>
                  </a:moveTo>
                  <a:cubicBezTo>
                    <a:pt x="298" y="0"/>
                    <a:pt x="184" y="92"/>
                    <a:pt x="184" y="297"/>
                  </a:cubicBezTo>
                  <a:lnTo>
                    <a:pt x="1" y="3059"/>
                  </a:lnTo>
                  <a:lnTo>
                    <a:pt x="2945" y="3059"/>
                  </a:lnTo>
                  <a:lnTo>
                    <a:pt x="2854" y="297"/>
                  </a:lnTo>
                  <a:cubicBezTo>
                    <a:pt x="2854" y="92"/>
                    <a:pt x="2671" y="0"/>
                    <a:pt x="2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6" name="Google Shape;4596;p65"/>
            <p:cNvSpPr/>
            <p:nvPr/>
          </p:nvSpPr>
          <p:spPr>
            <a:xfrm>
              <a:off x="4020921" y="1935378"/>
              <a:ext cx="70155" cy="22277"/>
            </a:xfrm>
            <a:custGeom>
              <a:avLst/>
              <a:gdLst/>
              <a:ahLst/>
              <a:cxnLst/>
              <a:rect l="l" t="t" r="r" b="b"/>
              <a:pathLst>
                <a:path w="4749" h="1508" extrusionOk="0">
                  <a:moveTo>
                    <a:pt x="845" y="1"/>
                  </a:moveTo>
                  <a:lnTo>
                    <a:pt x="0" y="1028"/>
                  </a:lnTo>
                  <a:cubicBezTo>
                    <a:pt x="0" y="1028"/>
                    <a:pt x="457" y="1233"/>
                    <a:pt x="1233" y="1416"/>
                  </a:cubicBezTo>
                  <a:cubicBezTo>
                    <a:pt x="1598" y="1416"/>
                    <a:pt x="1986" y="1507"/>
                    <a:pt x="2374" y="1507"/>
                  </a:cubicBezTo>
                  <a:cubicBezTo>
                    <a:pt x="3789" y="1507"/>
                    <a:pt x="4748" y="1028"/>
                    <a:pt x="4748" y="1028"/>
                  </a:cubicBezTo>
                  <a:lnTo>
                    <a:pt x="3789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7" name="Google Shape;4597;p65"/>
            <p:cNvSpPr/>
            <p:nvPr/>
          </p:nvSpPr>
          <p:spPr>
            <a:xfrm>
              <a:off x="4005409" y="2026424"/>
              <a:ext cx="101162" cy="71839"/>
            </a:xfrm>
            <a:custGeom>
              <a:avLst/>
              <a:gdLst/>
              <a:ahLst/>
              <a:cxnLst/>
              <a:rect l="l" t="t" r="r" b="b"/>
              <a:pathLst>
                <a:path w="6848" h="4863" extrusionOk="0">
                  <a:moveTo>
                    <a:pt x="274" y="1"/>
                  </a:moveTo>
                  <a:lnTo>
                    <a:pt x="274" y="297"/>
                  </a:lnTo>
                  <a:lnTo>
                    <a:pt x="274" y="777"/>
                  </a:lnTo>
                  <a:lnTo>
                    <a:pt x="183" y="1142"/>
                  </a:lnTo>
                  <a:lnTo>
                    <a:pt x="183" y="1439"/>
                  </a:lnTo>
                  <a:lnTo>
                    <a:pt x="92" y="2101"/>
                  </a:lnTo>
                  <a:lnTo>
                    <a:pt x="92" y="2283"/>
                  </a:lnTo>
                  <a:lnTo>
                    <a:pt x="92" y="2671"/>
                  </a:lnTo>
                  <a:lnTo>
                    <a:pt x="92" y="3059"/>
                  </a:lnTo>
                  <a:lnTo>
                    <a:pt x="0" y="3333"/>
                  </a:lnTo>
                  <a:lnTo>
                    <a:pt x="0" y="3539"/>
                  </a:lnTo>
                  <a:lnTo>
                    <a:pt x="0" y="3813"/>
                  </a:lnTo>
                  <a:lnTo>
                    <a:pt x="0" y="4109"/>
                  </a:lnTo>
                  <a:cubicBezTo>
                    <a:pt x="480" y="4474"/>
                    <a:pt x="1233" y="4680"/>
                    <a:pt x="1804" y="4771"/>
                  </a:cubicBezTo>
                  <a:cubicBezTo>
                    <a:pt x="2648" y="4862"/>
                    <a:pt x="3424" y="4862"/>
                    <a:pt x="3424" y="4862"/>
                  </a:cubicBezTo>
                  <a:cubicBezTo>
                    <a:pt x="3424" y="4862"/>
                    <a:pt x="5615" y="4862"/>
                    <a:pt x="6848" y="4109"/>
                  </a:cubicBezTo>
                  <a:lnTo>
                    <a:pt x="6848" y="3813"/>
                  </a:lnTo>
                  <a:lnTo>
                    <a:pt x="6848" y="3539"/>
                  </a:lnTo>
                  <a:lnTo>
                    <a:pt x="6757" y="3333"/>
                  </a:lnTo>
                  <a:lnTo>
                    <a:pt x="6757" y="3059"/>
                  </a:lnTo>
                  <a:lnTo>
                    <a:pt x="6757" y="2854"/>
                  </a:lnTo>
                  <a:lnTo>
                    <a:pt x="6757" y="2489"/>
                  </a:lnTo>
                  <a:lnTo>
                    <a:pt x="6643" y="2009"/>
                  </a:lnTo>
                  <a:lnTo>
                    <a:pt x="6643" y="1621"/>
                  </a:lnTo>
                  <a:lnTo>
                    <a:pt x="6643" y="1256"/>
                  </a:lnTo>
                  <a:lnTo>
                    <a:pt x="6551" y="959"/>
                  </a:lnTo>
                  <a:lnTo>
                    <a:pt x="6460" y="1"/>
                  </a:lnTo>
                  <a:cubicBezTo>
                    <a:pt x="6460" y="1"/>
                    <a:pt x="4839" y="389"/>
                    <a:pt x="3424" y="389"/>
                  </a:cubicBezTo>
                  <a:cubicBezTo>
                    <a:pt x="2945" y="389"/>
                    <a:pt x="2466" y="389"/>
                    <a:pt x="1986" y="297"/>
                  </a:cubicBezTo>
                  <a:cubicBezTo>
                    <a:pt x="1050" y="206"/>
                    <a:pt x="274" y="1"/>
                    <a:pt x="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8" name="Google Shape;4598;p65"/>
            <p:cNvSpPr/>
            <p:nvPr/>
          </p:nvSpPr>
          <p:spPr>
            <a:xfrm>
              <a:off x="3996974" y="2188278"/>
              <a:ext cx="33740" cy="28009"/>
            </a:xfrm>
            <a:custGeom>
              <a:avLst/>
              <a:gdLst/>
              <a:ahLst/>
              <a:cxnLst/>
              <a:rect l="l" t="t" r="r" b="b"/>
              <a:pathLst>
                <a:path w="2284" h="1896" extrusionOk="0">
                  <a:moveTo>
                    <a:pt x="1" y="1"/>
                  </a:moveTo>
                  <a:lnTo>
                    <a:pt x="1" y="1142"/>
                  </a:lnTo>
                  <a:cubicBezTo>
                    <a:pt x="1" y="1325"/>
                    <a:pt x="92" y="1416"/>
                    <a:pt x="183" y="1416"/>
                  </a:cubicBezTo>
                  <a:cubicBezTo>
                    <a:pt x="571" y="1507"/>
                    <a:pt x="1325" y="1713"/>
                    <a:pt x="2283" y="1895"/>
                  </a:cubicBezTo>
                  <a:lnTo>
                    <a:pt x="2283" y="366"/>
                  </a:lnTo>
                  <a:cubicBezTo>
                    <a:pt x="937" y="27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CD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9" name="Google Shape;4599;p65"/>
            <p:cNvSpPr/>
            <p:nvPr/>
          </p:nvSpPr>
          <p:spPr>
            <a:xfrm>
              <a:off x="3996974" y="1950565"/>
              <a:ext cx="42161" cy="243126"/>
            </a:xfrm>
            <a:custGeom>
              <a:avLst/>
              <a:gdLst/>
              <a:ahLst/>
              <a:cxnLst/>
              <a:rect l="l" t="t" r="r" b="b"/>
              <a:pathLst>
                <a:path w="2854" h="16458" extrusionOk="0">
                  <a:moveTo>
                    <a:pt x="1621" y="0"/>
                  </a:moveTo>
                  <a:cubicBezTo>
                    <a:pt x="1621" y="0"/>
                    <a:pt x="1325" y="297"/>
                    <a:pt x="1233" y="867"/>
                  </a:cubicBezTo>
                  <a:cubicBezTo>
                    <a:pt x="1233" y="1050"/>
                    <a:pt x="1051" y="2853"/>
                    <a:pt x="845" y="5136"/>
                  </a:cubicBezTo>
                  <a:cubicBezTo>
                    <a:pt x="845" y="5136"/>
                    <a:pt x="1621" y="5341"/>
                    <a:pt x="2557" y="5432"/>
                  </a:cubicBezTo>
                  <a:cubicBezTo>
                    <a:pt x="2557" y="3059"/>
                    <a:pt x="2649" y="1141"/>
                    <a:pt x="2649" y="959"/>
                  </a:cubicBezTo>
                  <a:lnTo>
                    <a:pt x="2854" y="388"/>
                  </a:lnTo>
                  <a:cubicBezTo>
                    <a:pt x="2078" y="205"/>
                    <a:pt x="1621" y="0"/>
                    <a:pt x="1621" y="0"/>
                  </a:cubicBezTo>
                  <a:close/>
                  <a:moveTo>
                    <a:pt x="571" y="9244"/>
                  </a:moveTo>
                  <a:cubicBezTo>
                    <a:pt x="275" y="12759"/>
                    <a:pt x="1" y="16092"/>
                    <a:pt x="1" y="16092"/>
                  </a:cubicBezTo>
                  <a:cubicBezTo>
                    <a:pt x="1" y="16092"/>
                    <a:pt x="937" y="16366"/>
                    <a:pt x="2283" y="16457"/>
                  </a:cubicBezTo>
                  <a:lnTo>
                    <a:pt x="2283" y="16183"/>
                  </a:lnTo>
                  <a:cubicBezTo>
                    <a:pt x="2283" y="15224"/>
                    <a:pt x="2375" y="12668"/>
                    <a:pt x="2375" y="9906"/>
                  </a:cubicBezTo>
                  <a:cubicBezTo>
                    <a:pt x="1804" y="9815"/>
                    <a:pt x="1051" y="9609"/>
                    <a:pt x="571" y="92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0" name="Google Shape;4600;p65"/>
            <p:cNvSpPr/>
            <p:nvPr/>
          </p:nvSpPr>
          <p:spPr>
            <a:xfrm>
              <a:off x="4033389" y="1890202"/>
              <a:ext cx="19574" cy="45189"/>
            </a:xfrm>
            <a:custGeom>
              <a:avLst/>
              <a:gdLst/>
              <a:ahLst/>
              <a:cxnLst/>
              <a:rect l="l" t="t" r="r" b="b"/>
              <a:pathLst>
                <a:path w="1325" h="3059" extrusionOk="0">
                  <a:moveTo>
                    <a:pt x="480" y="0"/>
                  </a:moveTo>
                  <a:cubicBezTo>
                    <a:pt x="298" y="0"/>
                    <a:pt x="184" y="92"/>
                    <a:pt x="184" y="297"/>
                  </a:cubicBezTo>
                  <a:lnTo>
                    <a:pt x="1" y="3059"/>
                  </a:lnTo>
                  <a:lnTo>
                    <a:pt x="1142" y="3059"/>
                  </a:lnTo>
                  <a:lnTo>
                    <a:pt x="1142" y="297"/>
                  </a:lnTo>
                  <a:cubicBezTo>
                    <a:pt x="1142" y="92"/>
                    <a:pt x="1325" y="0"/>
                    <a:pt x="1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1" name="Google Shape;4601;p65"/>
            <p:cNvSpPr/>
            <p:nvPr/>
          </p:nvSpPr>
          <p:spPr>
            <a:xfrm>
              <a:off x="4020921" y="1935378"/>
              <a:ext cx="29353" cy="20933"/>
            </a:xfrm>
            <a:custGeom>
              <a:avLst/>
              <a:gdLst/>
              <a:ahLst/>
              <a:cxnLst/>
              <a:rect l="l" t="t" r="r" b="b"/>
              <a:pathLst>
                <a:path w="1987" h="1417" extrusionOk="0">
                  <a:moveTo>
                    <a:pt x="845" y="1"/>
                  </a:moveTo>
                  <a:lnTo>
                    <a:pt x="0" y="1028"/>
                  </a:lnTo>
                  <a:cubicBezTo>
                    <a:pt x="0" y="1028"/>
                    <a:pt x="457" y="1233"/>
                    <a:pt x="1233" y="1416"/>
                  </a:cubicBezTo>
                  <a:lnTo>
                    <a:pt x="1416" y="102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2" name="Google Shape;4602;p65"/>
            <p:cNvSpPr/>
            <p:nvPr/>
          </p:nvSpPr>
          <p:spPr>
            <a:xfrm>
              <a:off x="4005409" y="2026424"/>
              <a:ext cx="29353" cy="70494"/>
            </a:xfrm>
            <a:custGeom>
              <a:avLst/>
              <a:gdLst/>
              <a:ahLst/>
              <a:cxnLst/>
              <a:rect l="l" t="t" r="r" b="b"/>
              <a:pathLst>
                <a:path w="1987" h="4772" extrusionOk="0">
                  <a:moveTo>
                    <a:pt x="274" y="1"/>
                  </a:moveTo>
                  <a:lnTo>
                    <a:pt x="274" y="297"/>
                  </a:lnTo>
                  <a:lnTo>
                    <a:pt x="274" y="777"/>
                  </a:lnTo>
                  <a:lnTo>
                    <a:pt x="183" y="1142"/>
                  </a:lnTo>
                  <a:lnTo>
                    <a:pt x="183" y="1439"/>
                  </a:lnTo>
                  <a:lnTo>
                    <a:pt x="92" y="2101"/>
                  </a:lnTo>
                  <a:lnTo>
                    <a:pt x="92" y="2283"/>
                  </a:lnTo>
                  <a:lnTo>
                    <a:pt x="92" y="2671"/>
                  </a:lnTo>
                  <a:lnTo>
                    <a:pt x="92" y="3059"/>
                  </a:lnTo>
                  <a:lnTo>
                    <a:pt x="0" y="3333"/>
                  </a:lnTo>
                  <a:lnTo>
                    <a:pt x="0" y="3539"/>
                  </a:lnTo>
                  <a:lnTo>
                    <a:pt x="0" y="3813"/>
                  </a:lnTo>
                  <a:lnTo>
                    <a:pt x="0" y="4109"/>
                  </a:lnTo>
                  <a:cubicBezTo>
                    <a:pt x="480" y="4474"/>
                    <a:pt x="1233" y="4680"/>
                    <a:pt x="1804" y="4771"/>
                  </a:cubicBezTo>
                  <a:cubicBezTo>
                    <a:pt x="1895" y="3242"/>
                    <a:pt x="1895" y="1713"/>
                    <a:pt x="1986" y="297"/>
                  </a:cubicBezTo>
                  <a:cubicBezTo>
                    <a:pt x="1050" y="206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3" name="Google Shape;4603;p65"/>
            <p:cNvSpPr/>
            <p:nvPr/>
          </p:nvSpPr>
          <p:spPr>
            <a:xfrm>
              <a:off x="4135900" y="2188278"/>
              <a:ext cx="118032" cy="30697"/>
            </a:xfrm>
            <a:custGeom>
              <a:avLst/>
              <a:gdLst/>
              <a:ahLst/>
              <a:cxnLst/>
              <a:rect l="l" t="t" r="r" b="b"/>
              <a:pathLst>
                <a:path w="7990" h="2078" extrusionOk="0">
                  <a:moveTo>
                    <a:pt x="1" y="1"/>
                  </a:moveTo>
                  <a:lnTo>
                    <a:pt x="1" y="1142"/>
                  </a:lnTo>
                  <a:cubicBezTo>
                    <a:pt x="1" y="1325"/>
                    <a:pt x="92" y="1416"/>
                    <a:pt x="206" y="1416"/>
                  </a:cubicBezTo>
                  <a:cubicBezTo>
                    <a:pt x="571" y="1507"/>
                    <a:pt x="1348" y="1713"/>
                    <a:pt x="2283" y="1895"/>
                  </a:cubicBezTo>
                  <a:cubicBezTo>
                    <a:pt x="2854" y="1987"/>
                    <a:pt x="3425" y="2078"/>
                    <a:pt x="3995" y="2078"/>
                  </a:cubicBezTo>
                  <a:cubicBezTo>
                    <a:pt x="4771" y="2078"/>
                    <a:pt x="5525" y="1895"/>
                    <a:pt x="6186" y="1804"/>
                  </a:cubicBezTo>
                  <a:cubicBezTo>
                    <a:pt x="6940" y="1713"/>
                    <a:pt x="7510" y="1507"/>
                    <a:pt x="7807" y="1416"/>
                  </a:cubicBezTo>
                  <a:cubicBezTo>
                    <a:pt x="7898" y="1416"/>
                    <a:pt x="7990" y="1325"/>
                    <a:pt x="7990" y="1142"/>
                  </a:cubicBezTo>
                  <a:lnTo>
                    <a:pt x="7990" y="1"/>
                  </a:lnTo>
                  <a:lnTo>
                    <a:pt x="3995" y="183"/>
                  </a:lnTo>
                  <a:lnTo>
                    <a:pt x="2283" y="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F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4" name="Google Shape;4604;p65"/>
            <p:cNvSpPr/>
            <p:nvPr/>
          </p:nvSpPr>
          <p:spPr>
            <a:xfrm>
              <a:off x="4135900" y="1950565"/>
              <a:ext cx="118032" cy="246154"/>
            </a:xfrm>
            <a:custGeom>
              <a:avLst/>
              <a:gdLst/>
              <a:ahLst/>
              <a:cxnLst/>
              <a:rect l="l" t="t" r="r" b="b"/>
              <a:pathLst>
                <a:path w="7990" h="16663" extrusionOk="0">
                  <a:moveTo>
                    <a:pt x="1621" y="0"/>
                  </a:moveTo>
                  <a:cubicBezTo>
                    <a:pt x="1621" y="0"/>
                    <a:pt x="1348" y="297"/>
                    <a:pt x="1348" y="867"/>
                  </a:cubicBezTo>
                  <a:cubicBezTo>
                    <a:pt x="1233" y="1050"/>
                    <a:pt x="1142" y="2853"/>
                    <a:pt x="959" y="5136"/>
                  </a:cubicBezTo>
                  <a:lnTo>
                    <a:pt x="868" y="5432"/>
                  </a:lnTo>
                  <a:lnTo>
                    <a:pt x="868" y="5912"/>
                  </a:lnTo>
                  <a:lnTo>
                    <a:pt x="868" y="6277"/>
                  </a:lnTo>
                  <a:lnTo>
                    <a:pt x="777" y="6574"/>
                  </a:lnTo>
                  <a:lnTo>
                    <a:pt x="777" y="7236"/>
                  </a:lnTo>
                  <a:lnTo>
                    <a:pt x="777" y="7418"/>
                  </a:lnTo>
                  <a:lnTo>
                    <a:pt x="663" y="7806"/>
                  </a:lnTo>
                  <a:lnTo>
                    <a:pt x="663" y="8194"/>
                  </a:lnTo>
                  <a:lnTo>
                    <a:pt x="663" y="8468"/>
                  </a:lnTo>
                  <a:lnTo>
                    <a:pt x="571" y="8674"/>
                  </a:lnTo>
                  <a:lnTo>
                    <a:pt x="571" y="8948"/>
                  </a:lnTo>
                  <a:lnTo>
                    <a:pt x="571" y="9244"/>
                  </a:lnTo>
                  <a:cubicBezTo>
                    <a:pt x="298" y="12759"/>
                    <a:pt x="1" y="16092"/>
                    <a:pt x="1" y="16092"/>
                  </a:cubicBezTo>
                  <a:cubicBezTo>
                    <a:pt x="1" y="16092"/>
                    <a:pt x="959" y="16366"/>
                    <a:pt x="2283" y="16457"/>
                  </a:cubicBezTo>
                  <a:cubicBezTo>
                    <a:pt x="2854" y="16548"/>
                    <a:pt x="3425" y="16662"/>
                    <a:pt x="3995" y="16662"/>
                  </a:cubicBezTo>
                  <a:cubicBezTo>
                    <a:pt x="6004" y="16662"/>
                    <a:pt x="7990" y="16092"/>
                    <a:pt x="7990" y="16092"/>
                  </a:cubicBezTo>
                  <a:cubicBezTo>
                    <a:pt x="7990" y="16092"/>
                    <a:pt x="7716" y="12759"/>
                    <a:pt x="7419" y="9244"/>
                  </a:cubicBezTo>
                  <a:lnTo>
                    <a:pt x="7419" y="8948"/>
                  </a:lnTo>
                  <a:lnTo>
                    <a:pt x="7419" y="8674"/>
                  </a:lnTo>
                  <a:lnTo>
                    <a:pt x="7419" y="8468"/>
                  </a:lnTo>
                  <a:lnTo>
                    <a:pt x="7328" y="8194"/>
                  </a:lnTo>
                  <a:lnTo>
                    <a:pt x="7328" y="7989"/>
                  </a:lnTo>
                  <a:lnTo>
                    <a:pt x="7328" y="7624"/>
                  </a:lnTo>
                  <a:lnTo>
                    <a:pt x="7236" y="7144"/>
                  </a:lnTo>
                  <a:lnTo>
                    <a:pt x="7236" y="6756"/>
                  </a:lnTo>
                  <a:lnTo>
                    <a:pt x="7236" y="6391"/>
                  </a:lnTo>
                  <a:lnTo>
                    <a:pt x="7236" y="6094"/>
                  </a:lnTo>
                  <a:lnTo>
                    <a:pt x="7145" y="5136"/>
                  </a:lnTo>
                  <a:cubicBezTo>
                    <a:pt x="6940" y="2853"/>
                    <a:pt x="6757" y="1050"/>
                    <a:pt x="6757" y="867"/>
                  </a:cubicBezTo>
                  <a:cubicBezTo>
                    <a:pt x="6666" y="297"/>
                    <a:pt x="6369" y="0"/>
                    <a:pt x="63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5" name="Google Shape;4605;p65"/>
            <p:cNvSpPr/>
            <p:nvPr/>
          </p:nvSpPr>
          <p:spPr>
            <a:xfrm>
              <a:off x="4174015" y="1890202"/>
              <a:ext cx="43505" cy="45189"/>
            </a:xfrm>
            <a:custGeom>
              <a:avLst/>
              <a:gdLst/>
              <a:ahLst/>
              <a:cxnLst/>
              <a:rect l="l" t="t" r="r" b="b"/>
              <a:pathLst>
                <a:path w="2945" h="3059" extrusionOk="0">
                  <a:moveTo>
                    <a:pt x="365" y="0"/>
                  </a:moveTo>
                  <a:cubicBezTo>
                    <a:pt x="274" y="0"/>
                    <a:pt x="91" y="92"/>
                    <a:pt x="91" y="297"/>
                  </a:cubicBezTo>
                  <a:lnTo>
                    <a:pt x="0" y="3059"/>
                  </a:lnTo>
                  <a:lnTo>
                    <a:pt x="2945" y="3059"/>
                  </a:lnTo>
                  <a:lnTo>
                    <a:pt x="2762" y="297"/>
                  </a:lnTo>
                  <a:cubicBezTo>
                    <a:pt x="2762" y="92"/>
                    <a:pt x="2648" y="0"/>
                    <a:pt x="2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6" name="Google Shape;4606;p65"/>
            <p:cNvSpPr/>
            <p:nvPr/>
          </p:nvSpPr>
          <p:spPr>
            <a:xfrm>
              <a:off x="4159847" y="1935378"/>
              <a:ext cx="70155" cy="22277"/>
            </a:xfrm>
            <a:custGeom>
              <a:avLst/>
              <a:gdLst/>
              <a:ahLst/>
              <a:cxnLst/>
              <a:rect l="l" t="t" r="r" b="b"/>
              <a:pathLst>
                <a:path w="4749" h="1508" extrusionOk="0">
                  <a:moveTo>
                    <a:pt x="959" y="1"/>
                  </a:moveTo>
                  <a:lnTo>
                    <a:pt x="0" y="1028"/>
                  </a:lnTo>
                  <a:cubicBezTo>
                    <a:pt x="0" y="1028"/>
                    <a:pt x="480" y="1233"/>
                    <a:pt x="1324" y="1416"/>
                  </a:cubicBezTo>
                  <a:cubicBezTo>
                    <a:pt x="1621" y="1416"/>
                    <a:pt x="2009" y="1507"/>
                    <a:pt x="2374" y="1507"/>
                  </a:cubicBezTo>
                  <a:cubicBezTo>
                    <a:pt x="3812" y="1507"/>
                    <a:pt x="4748" y="1028"/>
                    <a:pt x="4748" y="1028"/>
                  </a:cubicBezTo>
                  <a:lnTo>
                    <a:pt x="3904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7" name="Google Shape;4607;p65"/>
            <p:cNvSpPr/>
            <p:nvPr/>
          </p:nvSpPr>
          <p:spPr>
            <a:xfrm>
              <a:off x="4144336" y="2026424"/>
              <a:ext cx="101177" cy="71839"/>
            </a:xfrm>
            <a:custGeom>
              <a:avLst/>
              <a:gdLst/>
              <a:ahLst/>
              <a:cxnLst/>
              <a:rect l="l" t="t" r="r" b="b"/>
              <a:pathLst>
                <a:path w="6849" h="4863" extrusionOk="0">
                  <a:moveTo>
                    <a:pt x="388" y="1"/>
                  </a:moveTo>
                  <a:lnTo>
                    <a:pt x="297" y="297"/>
                  </a:lnTo>
                  <a:lnTo>
                    <a:pt x="297" y="777"/>
                  </a:lnTo>
                  <a:lnTo>
                    <a:pt x="297" y="1142"/>
                  </a:lnTo>
                  <a:lnTo>
                    <a:pt x="206" y="1439"/>
                  </a:lnTo>
                  <a:lnTo>
                    <a:pt x="206" y="2101"/>
                  </a:lnTo>
                  <a:lnTo>
                    <a:pt x="206" y="2283"/>
                  </a:lnTo>
                  <a:lnTo>
                    <a:pt x="92" y="2671"/>
                  </a:lnTo>
                  <a:lnTo>
                    <a:pt x="92" y="3059"/>
                  </a:lnTo>
                  <a:lnTo>
                    <a:pt x="92" y="3333"/>
                  </a:lnTo>
                  <a:lnTo>
                    <a:pt x="0" y="3539"/>
                  </a:lnTo>
                  <a:lnTo>
                    <a:pt x="0" y="3813"/>
                  </a:lnTo>
                  <a:lnTo>
                    <a:pt x="0" y="4109"/>
                  </a:lnTo>
                  <a:cubicBezTo>
                    <a:pt x="571" y="4474"/>
                    <a:pt x="1233" y="4680"/>
                    <a:pt x="1918" y="4771"/>
                  </a:cubicBezTo>
                  <a:cubicBezTo>
                    <a:pt x="2762" y="4862"/>
                    <a:pt x="3424" y="4862"/>
                    <a:pt x="3424" y="4862"/>
                  </a:cubicBezTo>
                  <a:cubicBezTo>
                    <a:pt x="3424" y="4862"/>
                    <a:pt x="5615" y="4862"/>
                    <a:pt x="6848" y="4109"/>
                  </a:cubicBezTo>
                  <a:lnTo>
                    <a:pt x="6848" y="3813"/>
                  </a:lnTo>
                  <a:lnTo>
                    <a:pt x="6848" y="3539"/>
                  </a:lnTo>
                  <a:lnTo>
                    <a:pt x="6848" y="3333"/>
                  </a:lnTo>
                  <a:lnTo>
                    <a:pt x="6757" y="3059"/>
                  </a:lnTo>
                  <a:lnTo>
                    <a:pt x="6757" y="2854"/>
                  </a:lnTo>
                  <a:lnTo>
                    <a:pt x="6757" y="2489"/>
                  </a:lnTo>
                  <a:lnTo>
                    <a:pt x="6665" y="2009"/>
                  </a:lnTo>
                  <a:lnTo>
                    <a:pt x="6665" y="1621"/>
                  </a:lnTo>
                  <a:lnTo>
                    <a:pt x="6665" y="1256"/>
                  </a:lnTo>
                  <a:lnTo>
                    <a:pt x="6665" y="959"/>
                  </a:lnTo>
                  <a:lnTo>
                    <a:pt x="6574" y="1"/>
                  </a:lnTo>
                  <a:cubicBezTo>
                    <a:pt x="6574" y="1"/>
                    <a:pt x="4954" y="389"/>
                    <a:pt x="3424" y="389"/>
                  </a:cubicBezTo>
                  <a:cubicBezTo>
                    <a:pt x="2945" y="389"/>
                    <a:pt x="2488" y="389"/>
                    <a:pt x="2009" y="297"/>
                  </a:cubicBezTo>
                  <a:cubicBezTo>
                    <a:pt x="1050" y="206"/>
                    <a:pt x="388" y="1"/>
                    <a:pt x="388" y="1"/>
                  </a:cubicBezTo>
                  <a:close/>
                </a:path>
              </a:pathLst>
            </a:custGeom>
            <a:solidFill>
              <a:srgbClr val="E1F4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8" name="Google Shape;4608;p65"/>
            <p:cNvSpPr/>
            <p:nvPr/>
          </p:nvSpPr>
          <p:spPr>
            <a:xfrm>
              <a:off x="4135900" y="2188278"/>
              <a:ext cx="33740" cy="28009"/>
            </a:xfrm>
            <a:custGeom>
              <a:avLst/>
              <a:gdLst/>
              <a:ahLst/>
              <a:cxnLst/>
              <a:rect l="l" t="t" r="r" b="b"/>
              <a:pathLst>
                <a:path w="2284" h="1896" extrusionOk="0">
                  <a:moveTo>
                    <a:pt x="1" y="1"/>
                  </a:moveTo>
                  <a:lnTo>
                    <a:pt x="1" y="1142"/>
                  </a:lnTo>
                  <a:cubicBezTo>
                    <a:pt x="1" y="1325"/>
                    <a:pt x="92" y="1416"/>
                    <a:pt x="206" y="1416"/>
                  </a:cubicBezTo>
                  <a:cubicBezTo>
                    <a:pt x="571" y="1507"/>
                    <a:pt x="1348" y="1713"/>
                    <a:pt x="2283" y="1895"/>
                  </a:cubicBezTo>
                  <a:lnTo>
                    <a:pt x="2283" y="366"/>
                  </a:lnTo>
                  <a:cubicBezTo>
                    <a:pt x="959" y="27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CD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9" name="Google Shape;4609;p65"/>
            <p:cNvSpPr/>
            <p:nvPr/>
          </p:nvSpPr>
          <p:spPr>
            <a:xfrm>
              <a:off x="4135900" y="1950565"/>
              <a:ext cx="43520" cy="243126"/>
            </a:xfrm>
            <a:custGeom>
              <a:avLst/>
              <a:gdLst/>
              <a:ahLst/>
              <a:cxnLst/>
              <a:rect l="l" t="t" r="r" b="b"/>
              <a:pathLst>
                <a:path w="2946" h="16458" extrusionOk="0">
                  <a:moveTo>
                    <a:pt x="1621" y="0"/>
                  </a:moveTo>
                  <a:cubicBezTo>
                    <a:pt x="1621" y="0"/>
                    <a:pt x="1348" y="297"/>
                    <a:pt x="1348" y="867"/>
                  </a:cubicBezTo>
                  <a:cubicBezTo>
                    <a:pt x="1233" y="1050"/>
                    <a:pt x="1142" y="2853"/>
                    <a:pt x="959" y="5136"/>
                  </a:cubicBezTo>
                  <a:cubicBezTo>
                    <a:pt x="959" y="5136"/>
                    <a:pt x="1621" y="5341"/>
                    <a:pt x="2580" y="5432"/>
                  </a:cubicBezTo>
                  <a:cubicBezTo>
                    <a:pt x="2671" y="3059"/>
                    <a:pt x="2671" y="1141"/>
                    <a:pt x="2763" y="959"/>
                  </a:cubicBezTo>
                  <a:cubicBezTo>
                    <a:pt x="2763" y="685"/>
                    <a:pt x="2945" y="388"/>
                    <a:pt x="2945" y="388"/>
                  </a:cubicBezTo>
                  <a:cubicBezTo>
                    <a:pt x="2101" y="205"/>
                    <a:pt x="1621" y="0"/>
                    <a:pt x="1621" y="0"/>
                  </a:cubicBezTo>
                  <a:close/>
                  <a:moveTo>
                    <a:pt x="571" y="9244"/>
                  </a:moveTo>
                  <a:cubicBezTo>
                    <a:pt x="298" y="12759"/>
                    <a:pt x="1" y="16092"/>
                    <a:pt x="1" y="16092"/>
                  </a:cubicBezTo>
                  <a:cubicBezTo>
                    <a:pt x="1" y="16092"/>
                    <a:pt x="959" y="16366"/>
                    <a:pt x="2283" y="16457"/>
                  </a:cubicBezTo>
                  <a:lnTo>
                    <a:pt x="2283" y="16183"/>
                  </a:lnTo>
                  <a:cubicBezTo>
                    <a:pt x="2283" y="15224"/>
                    <a:pt x="2375" y="12668"/>
                    <a:pt x="2489" y="9906"/>
                  </a:cubicBezTo>
                  <a:cubicBezTo>
                    <a:pt x="1804" y="9815"/>
                    <a:pt x="1142" y="9609"/>
                    <a:pt x="571" y="92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0" name="Google Shape;4610;p65"/>
            <p:cNvSpPr/>
            <p:nvPr/>
          </p:nvSpPr>
          <p:spPr>
            <a:xfrm>
              <a:off x="4174015" y="1890202"/>
              <a:ext cx="19559" cy="45189"/>
            </a:xfrm>
            <a:custGeom>
              <a:avLst/>
              <a:gdLst/>
              <a:ahLst/>
              <a:cxnLst/>
              <a:rect l="l" t="t" r="r" b="b"/>
              <a:pathLst>
                <a:path w="1324" h="3059" extrusionOk="0">
                  <a:moveTo>
                    <a:pt x="365" y="0"/>
                  </a:moveTo>
                  <a:cubicBezTo>
                    <a:pt x="274" y="0"/>
                    <a:pt x="91" y="92"/>
                    <a:pt x="91" y="297"/>
                  </a:cubicBezTo>
                  <a:lnTo>
                    <a:pt x="0" y="3059"/>
                  </a:lnTo>
                  <a:lnTo>
                    <a:pt x="1050" y="3059"/>
                  </a:lnTo>
                  <a:lnTo>
                    <a:pt x="1050" y="297"/>
                  </a:lnTo>
                  <a:cubicBezTo>
                    <a:pt x="1050" y="92"/>
                    <a:pt x="1324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1" name="Google Shape;4611;p65"/>
            <p:cNvSpPr/>
            <p:nvPr/>
          </p:nvSpPr>
          <p:spPr>
            <a:xfrm>
              <a:off x="4159847" y="1935378"/>
              <a:ext cx="29693" cy="20933"/>
            </a:xfrm>
            <a:custGeom>
              <a:avLst/>
              <a:gdLst/>
              <a:ahLst/>
              <a:cxnLst/>
              <a:rect l="l" t="t" r="r" b="b"/>
              <a:pathLst>
                <a:path w="2010" h="1417" extrusionOk="0">
                  <a:moveTo>
                    <a:pt x="959" y="1"/>
                  </a:moveTo>
                  <a:lnTo>
                    <a:pt x="0" y="1028"/>
                  </a:lnTo>
                  <a:cubicBezTo>
                    <a:pt x="0" y="1028"/>
                    <a:pt x="480" y="1233"/>
                    <a:pt x="1324" y="1416"/>
                  </a:cubicBezTo>
                  <a:lnTo>
                    <a:pt x="1530" y="1028"/>
                  </a:lnTo>
                  <a:lnTo>
                    <a:pt x="2009" y="1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2" name="Google Shape;4612;p65"/>
            <p:cNvSpPr/>
            <p:nvPr/>
          </p:nvSpPr>
          <p:spPr>
            <a:xfrm>
              <a:off x="4144336" y="2026424"/>
              <a:ext cx="29693" cy="70494"/>
            </a:xfrm>
            <a:custGeom>
              <a:avLst/>
              <a:gdLst/>
              <a:ahLst/>
              <a:cxnLst/>
              <a:rect l="l" t="t" r="r" b="b"/>
              <a:pathLst>
                <a:path w="2010" h="4772" extrusionOk="0">
                  <a:moveTo>
                    <a:pt x="388" y="1"/>
                  </a:moveTo>
                  <a:lnTo>
                    <a:pt x="297" y="297"/>
                  </a:lnTo>
                  <a:lnTo>
                    <a:pt x="297" y="777"/>
                  </a:lnTo>
                  <a:lnTo>
                    <a:pt x="297" y="1142"/>
                  </a:lnTo>
                  <a:lnTo>
                    <a:pt x="206" y="1439"/>
                  </a:lnTo>
                  <a:lnTo>
                    <a:pt x="206" y="2101"/>
                  </a:lnTo>
                  <a:lnTo>
                    <a:pt x="206" y="2283"/>
                  </a:lnTo>
                  <a:lnTo>
                    <a:pt x="92" y="2671"/>
                  </a:lnTo>
                  <a:lnTo>
                    <a:pt x="92" y="3059"/>
                  </a:lnTo>
                  <a:lnTo>
                    <a:pt x="92" y="3333"/>
                  </a:lnTo>
                  <a:lnTo>
                    <a:pt x="0" y="3539"/>
                  </a:lnTo>
                  <a:lnTo>
                    <a:pt x="0" y="3813"/>
                  </a:lnTo>
                  <a:lnTo>
                    <a:pt x="0" y="4109"/>
                  </a:lnTo>
                  <a:cubicBezTo>
                    <a:pt x="571" y="4474"/>
                    <a:pt x="1233" y="4680"/>
                    <a:pt x="1918" y="4771"/>
                  </a:cubicBezTo>
                  <a:cubicBezTo>
                    <a:pt x="1918" y="3242"/>
                    <a:pt x="2009" y="1713"/>
                    <a:pt x="2009" y="297"/>
                  </a:cubicBezTo>
                  <a:cubicBezTo>
                    <a:pt x="1050" y="206"/>
                    <a:pt x="388" y="1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3" name="Google Shape;4613;p65"/>
            <p:cNvSpPr/>
            <p:nvPr/>
          </p:nvSpPr>
          <p:spPr>
            <a:xfrm>
              <a:off x="4275167" y="2188278"/>
              <a:ext cx="119377" cy="30697"/>
            </a:xfrm>
            <a:custGeom>
              <a:avLst/>
              <a:gdLst/>
              <a:ahLst/>
              <a:cxnLst/>
              <a:rect l="l" t="t" r="r" b="b"/>
              <a:pathLst>
                <a:path w="8081" h="2078" extrusionOk="0">
                  <a:moveTo>
                    <a:pt x="1" y="1"/>
                  </a:moveTo>
                  <a:lnTo>
                    <a:pt x="1" y="1142"/>
                  </a:lnTo>
                  <a:cubicBezTo>
                    <a:pt x="1" y="1325"/>
                    <a:pt x="92" y="1416"/>
                    <a:pt x="183" y="1416"/>
                  </a:cubicBezTo>
                  <a:cubicBezTo>
                    <a:pt x="571" y="1507"/>
                    <a:pt x="1416" y="1713"/>
                    <a:pt x="2283" y="1895"/>
                  </a:cubicBezTo>
                  <a:cubicBezTo>
                    <a:pt x="2854" y="1987"/>
                    <a:pt x="3516" y="2078"/>
                    <a:pt x="3995" y="2078"/>
                  </a:cubicBezTo>
                  <a:cubicBezTo>
                    <a:pt x="4748" y="2078"/>
                    <a:pt x="5502" y="1895"/>
                    <a:pt x="6278" y="1804"/>
                  </a:cubicBezTo>
                  <a:cubicBezTo>
                    <a:pt x="6940" y="1713"/>
                    <a:pt x="7510" y="1507"/>
                    <a:pt x="7784" y="1416"/>
                  </a:cubicBezTo>
                  <a:cubicBezTo>
                    <a:pt x="7990" y="1416"/>
                    <a:pt x="8081" y="1325"/>
                    <a:pt x="8081" y="1142"/>
                  </a:cubicBezTo>
                  <a:lnTo>
                    <a:pt x="8081" y="1"/>
                  </a:lnTo>
                  <a:lnTo>
                    <a:pt x="3995" y="183"/>
                  </a:lnTo>
                  <a:lnTo>
                    <a:pt x="2283" y="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F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4" name="Google Shape;4614;p65"/>
            <p:cNvSpPr/>
            <p:nvPr/>
          </p:nvSpPr>
          <p:spPr>
            <a:xfrm>
              <a:off x="4275167" y="1950565"/>
              <a:ext cx="119377" cy="246154"/>
            </a:xfrm>
            <a:custGeom>
              <a:avLst/>
              <a:gdLst/>
              <a:ahLst/>
              <a:cxnLst/>
              <a:rect l="l" t="t" r="r" b="b"/>
              <a:pathLst>
                <a:path w="8081" h="16663" extrusionOk="0">
                  <a:moveTo>
                    <a:pt x="1713" y="0"/>
                  </a:moveTo>
                  <a:cubicBezTo>
                    <a:pt x="1713" y="0"/>
                    <a:pt x="1325" y="297"/>
                    <a:pt x="1325" y="867"/>
                  </a:cubicBezTo>
                  <a:cubicBezTo>
                    <a:pt x="1325" y="1050"/>
                    <a:pt x="1142" y="2853"/>
                    <a:pt x="937" y="5136"/>
                  </a:cubicBezTo>
                  <a:lnTo>
                    <a:pt x="937" y="5432"/>
                  </a:lnTo>
                  <a:lnTo>
                    <a:pt x="845" y="5912"/>
                  </a:lnTo>
                  <a:lnTo>
                    <a:pt x="845" y="6277"/>
                  </a:lnTo>
                  <a:lnTo>
                    <a:pt x="845" y="6574"/>
                  </a:lnTo>
                  <a:lnTo>
                    <a:pt x="754" y="7236"/>
                  </a:lnTo>
                  <a:lnTo>
                    <a:pt x="754" y="7418"/>
                  </a:lnTo>
                  <a:lnTo>
                    <a:pt x="754" y="7806"/>
                  </a:lnTo>
                  <a:lnTo>
                    <a:pt x="663" y="8194"/>
                  </a:lnTo>
                  <a:lnTo>
                    <a:pt x="663" y="8468"/>
                  </a:lnTo>
                  <a:lnTo>
                    <a:pt x="663" y="8674"/>
                  </a:lnTo>
                  <a:lnTo>
                    <a:pt x="571" y="8948"/>
                  </a:lnTo>
                  <a:lnTo>
                    <a:pt x="571" y="9244"/>
                  </a:lnTo>
                  <a:cubicBezTo>
                    <a:pt x="275" y="12759"/>
                    <a:pt x="1" y="16092"/>
                    <a:pt x="1" y="16092"/>
                  </a:cubicBezTo>
                  <a:cubicBezTo>
                    <a:pt x="1" y="16092"/>
                    <a:pt x="1051" y="16366"/>
                    <a:pt x="2283" y="16457"/>
                  </a:cubicBezTo>
                  <a:cubicBezTo>
                    <a:pt x="2854" y="16548"/>
                    <a:pt x="3424" y="16662"/>
                    <a:pt x="3995" y="16662"/>
                  </a:cubicBezTo>
                  <a:cubicBezTo>
                    <a:pt x="6072" y="16662"/>
                    <a:pt x="8081" y="16092"/>
                    <a:pt x="8081" y="16092"/>
                  </a:cubicBezTo>
                  <a:cubicBezTo>
                    <a:pt x="8081" y="16092"/>
                    <a:pt x="7784" y="12759"/>
                    <a:pt x="7510" y="9244"/>
                  </a:cubicBezTo>
                  <a:lnTo>
                    <a:pt x="7419" y="8948"/>
                  </a:lnTo>
                  <a:lnTo>
                    <a:pt x="7419" y="8674"/>
                  </a:lnTo>
                  <a:lnTo>
                    <a:pt x="7419" y="8468"/>
                  </a:lnTo>
                  <a:lnTo>
                    <a:pt x="7419" y="8194"/>
                  </a:lnTo>
                  <a:lnTo>
                    <a:pt x="7328" y="7989"/>
                  </a:lnTo>
                  <a:lnTo>
                    <a:pt x="7328" y="7624"/>
                  </a:lnTo>
                  <a:lnTo>
                    <a:pt x="7328" y="7144"/>
                  </a:lnTo>
                  <a:lnTo>
                    <a:pt x="7213" y="6756"/>
                  </a:lnTo>
                  <a:lnTo>
                    <a:pt x="7213" y="6391"/>
                  </a:lnTo>
                  <a:lnTo>
                    <a:pt x="7213" y="6094"/>
                  </a:lnTo>
                  <a:lnTo>
                    <a:pt x="7122" y="5136"/>
                  </a:lnTo>
                  <a:cubicBezTo>
                    <a:pt x="6940" y="2853"/>
                    <a:pt x="6757" y="1050"/>
                    <a:pt x="6757" y="867"/>
                  </a:cubicBezTo>
                  <a:cubicBezTo>
                    <a:pt x="6643" y="297"/>
                    <a:pt x="6369" y="0"/>
                    <a:pt x="63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5" name="Google Shape;4615;p65"/>
            <p:cNvSpPr/>
            <p:nvPr/>
          </p:nvSpPr>
          <p:spPr>
            <a:xfrm>
              <a:off x="4312941" y="1890202"/>
              <a:ext cx="43505" cy="45189"/>
            </a:xfrm>
            <a:custGeom>
              <a:avLst/>
              <a:gdLst/>
              <a:ahLst/>
              <a:cxnLst/>
              <a:rect l="l" t="t" r="r" b="b"/>
              <a:pathLst>
                <a:path w="2945" h="3059" extrusionOk="0">
                  <a:moveTo>
                    <a:pt x="479" y="0"/>
                  </a:moveTo>
                  <a:cubicBezTo>
                    <a:pt x="297" y="0"/>
                    <a:pt x="206" y="92"/>
                    <a:pt x="91" y="297"/>
                  </a:cubicBezTo>
                  <a:lnTo>
                    <a:pt x="0" y="3059"/>
                  </a:lnTo>
                  <a:lnTo>
                    <a:pt x="2945" y="3059"/>
                  </a:lnTo>
                  <a:lnTo>
                    <a:pt x="2762" y="297"/>
                  </a:lnTo>
                  <a:cubicBezTo>
                    <a:pt x="2762" y="92"/>
                    <a:pt x="2671" y="0"/>
                    <a:pt x="24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6" name="Google Shape;4616;p65"/>
            <p:cNvSpPr/>
            <p:nvPr/>
          </p:nvSpPr>
          <p:spPr>
            <a:xfrm>
              <a:off x="4300458" y="1935378"/>
              <a:ext cx="68796" cy="22277"/>
            </a:xfrm>
            <a:custGeom>
              <a:avLst/>
              <a:gdLst/>
              <a:ahLst/>
              <a:cxnLst/>
              <a:rect l="l" t="t" r="r" b="b"/>
              <a:pathLst>
                <a:path w="4657" h="1508" extrusionOk="0">
                  <a:moveTo>
                    <a:pt x="845" y="1"/>
                  </a:moveTo>
                  <a:lnTo>
                    <a:pt x="1" y="1028"/>
                  </a:lnTo>
                  <a:cubicBezTo>
                    <a:pt x="1" y="1028"/>
                    <a:pt x="480" y="1233"/>
                    <a:pt x="1233" y="1416"/>
                  </a:cubicBezTo>
                  <a:cubicBezTo>
                    <a:pt x="1507" y="1416"/>
                    <a:pt x="1895" y="1507"/>
                    <a:pt x="2283" y="1507"/>
                  </a:cubicBezTo>
                  <a:cubicBezTo>
                    <a:pt x="3790" y="1507"/>
                    <a:pt x="4657" y="1028"/>
                    <a:pt x="4657" y="1028"/>
                  </a:cubicBezTo>
                  <a:lnTo>
                    <a:pt x="3790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7" name="Google Shape;4617;p65"/>
            <p:cNvSpPr/>
            <p:nvPr/>
          </p:nvSpPr>
          <p:spPr>
            <a:xfrm>
              <a:off x="4283602" y="2026424"/>
              <a:ext cx="102521" cy="71839"/>
            </a:xfrm>
            <a:custGeom>
              <a:avLst/>
              <a:gdLst/>
              <a:ahLst/>
              <a:cxnLst/>
              <a:rect l="l" t="t" r="r" b="b"/>
              <a:pathLst>
                <a:path w="6940" h="4863" extrusionOk="0">
                  <a:moveTo>
                    <a:pt x="366" y="1"/>
                  </a:moveTo>
                  <a:lnTo>
                    <a:pt x="366" y="297"/>
                  </a:lnTo>
                  <a:lnTo>
                    <a:pt x="274" y="777"/>
                  </a:lnTo>
                  <a:lnTo>
                    <a:pt x="274" y="1142"/>
                  </a:lnTo>
                  <a:lnTo>
                    <a:pt x="274" y="1439"/>
                  </a:lnTo>
                  <a:lnTo>
                    <a:pt x="183" y="2101"/>
                  </a:lnTo>
                  <a:lnTo>
                    <a:pt x="183" y="2283"/>
                  </a:lnTo>
                  <a:lnTo>
                    <a:pt x="183" y="2671"/>
                  </a:lnTo>
                  <a:lnTo>
                    <a:pt x="92" y="3059"/>
                  </a:lnTo>
                  <a:lnTo>
                    <a:pt x="92" y="3333"/>
                  </a:lnTo>
                  <a:lnTo>
                    <a:pt x="92" y="3539"/>
                  </a:lnTo>
                  <a:lnTo>
                    <a:pt x="0" y="3813"/>
                  </a:lnTo>
                  <a:lnTo>
                    <a:pt x="0" y="4109"/>
                  </a:lnTo>
                  <a:cubicBezTo>
                    <a:pt x="571" y="4474"/>
                    <a:pt x="1233" y="4680"/>
                    <a:pt x="1895" y="4771"/>
                  </a:cubicBezTo>
                  <a:cubicBezTo>
                    <a:pt x="2762" y="4862"/>
                    <a:pt x="3424" y="4862"/>
                    <a:pt x="3424" y="4862"/>
                  </a:cubicBezTo>
                  <a:cubicBezTo>
                    <a:pt x="3424" y="4862"/>
                    <a:pt x="5615" y="4862"/>
                    <a:pt x="6939" y="4109"/>
                  </a:cubicBezTo>
                  <a:lnTo>
                    <a:pt x="6848" y="3813"/>
                  </a:lnTo>
                  <a:lnTo>
                    <a:pt x="6848" y="3539"/>
                  </a:lnTo>
                  <a:lnTo>
                    <a:pt x="6848" y="3333"/>
                  </a:lnTo>
                  <a:lnTo>
                    <a:pt x="6848" y="3059"/>
                  </a:lnTo>
                  <a:lnTo>
                    <a:pt x="6757" y="2854"/>
                  </a:lnTo>
                  <a:lnTo>
                    <a:pt x="6757" y="2489"/>
                  </a:lnTo>
                  <a:lnTo>
                    <a:pt x="6757" y="2009"/>
                  </a:lnTo>
                  <a:lnTo>
                    <a:pt x="6642" y="1621"/>
                  </a:lnTo>
                  <a:lnTo>
                    <a:pt x="6642" y="1256"/>
                  </a:lnTo>
                  <a:lnTo>
                    <a:pt x="6642" y="959"/>
                  </a:lnTo>
                  <a:lnTo>
                    <a:pt x="6551" y="1"/>
                  </a:lnTo>
                  <a:cubicBezTo>
                    <a:pt x="6551" y="1"/>
                    <a:pt x="4931" y="389"/>
                    <a:pt x="3424" y="389"/>
                  </a:cubicBezTo>
                  <a:cubicBezTo>
                    <a:pt x="2945" y="389"/>
                    <a:pt x="2465" y="389"/>
                    <a:pt x="1986" y="297"/>
                  </a:cubicBezTo>
                  <a:cubicBezTo>
                    <a:pt x="1142" y="206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8" name="Google Shape;4618;p65"/>
            <p:cNvSpPr/>
            <p:nvPr/>
          </p:nvSpPr>
          <p:spPr>
            <a:xfrm>
              <a:off x="4275167" y="2188278"/>
              <a:ext cx="33740" cy="28009"/>
            </a:xfrm>
            <a:custGeom>
              <a:avLst/>
              <a:gdLst/>
              <a:ahLst/>
              <a:cxnLst/>
              <a:rect l="l" t="t" r="r" b="b"/>
              <a:pathLst>
                <a:path w="2284" h="1896" extrusionOk="0">
                  <a:moveTo>
                    <a:pt x="1" y="1"/>
                  </a:moveTo>
                  <a:lnTo>
                    <a:pt x="1" y="1142"/>
                  </a:lnTo>
                  <a:cubicBezTo>
                    <a:pt x="1" y="1325"/>
                    <a:pt x="92" y="1416"/>
                    <a:pt x="183" y="1416"/>
                  </a:cubicBezTo>
                  <a:cubicBezTo>
                    <a:pt x="571" y="1507"/>
                    <a:pt x="1416" y="1713"/>
                    <a:pt x="2283" y="1895"/>
                  </a:cubicBezTo>
                  <a:lnTo>
                    <a:pt x="2283" y="366"/>
                  </a:lnTo>
                  <a:cubicBezTo>
                    <a:pt x="1051" y="27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CD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9" name="Google Shape;4619;p65"/>
            <p:cNvSpPr/>
            <p:nvPr/>
          </p:nvSpPr>
          <p:spPr>
            <a:xfrm>
              <a:off x="4275167" y="1950565"/>
              <a:ext cx="43520" cy="243126"/>
            </a:xfrm>
            <a:custGeom>
              <a:avLst/>
              <a:gdLst/>
              <a:ahLst/>
              <a:cxnLst/>
              <a:rect l="l" t="t" r="r" b="b"/>
              <a:pathLst>
                <a:path w="2946" h="16458" extrusionOk="0">
                  <a:moveTo>
                    <a:pt x="1713" y="0"/>
                  </a:moveTo>
                  <a:cubicBezTo>
                    <a:pt x="1713" y="0"/>
                    <a:pt x="1325" y="297"/>
                    <a:pt x="1325" y="867"/>
                  </a:cubicBezTo>
                  <a:cubicBezTo>
                    <a:pt x="1325" y="1050"/>
                    <a:pt x="1142" y="2853"/>
                    <a:pt x="937" y="5136"/>
                  </a:cubicBezTo>
                  <a:cubicBezTo>
                    <a:pt x="937" y="5136"/>
                    <a:pt x="1713" y="5341"/>
                    <a:pt x="2557" y="5432"/>
                  </a:cubicBezTo>
                  <a:cubicBezTo>
                    <a:pt x="2648" y="3059"/>
                    <a:pt x="2763" y="1141"/>
                    <a:pt x="2763" y="959"/>
                  </a:cubicBezTo>
                  <a:cubicBezTo>
                    <a:pt x="2763" y="685"/>
                    <a:pt x="2945" y="388"/>
                    <a:pt x="2945" y="388"/>
                  </a:cubicBezTo>
                  <a:cubicBezTo>
                    <a:pt x="2192" y="205"/>
                    <a:pt x="1713" y="0"/>
                    <a:pt x="1713" y="0"/>
                  </a:cubicBezTo>
                  <a:close/>
                  <a:moveTo>
                    <a:pt x="571" y="9244"/>
                  </a:moveTo>
                  <a:cubicBezTo>
                    <a:pt x="275" y="12759"/>
                    <a:pt x="1" y="16092"/>
                    <a:pt x="1" y="16092"/>
                  </a:cubicBezTo>
                  <a:cubicBezTo>
                    <a:pt x="1" y="16092"/>
                    <a:pt x="1051" y="16366"/>
                    <a:pt x="2283" y="16457"/>
                  </a:cubicBezTo>
                  <a:lnTo>
                    <a:pt x="2283" y="16183"/>
                  </a:lnTo>
                  <a:cubicBezTo>
                    <a:pt x="2374" y="15224"/>
                    <a:pt x="2374" y="12668"/>
                    <a:pt x="2466" y="9906"/>
                  </a:cubicBezTo>
                  <a:cubicBezTo>
                    <a:pt x="1804" y="9815"/>
                    <a:pt x="1142" y="9609"/>
                    <a:pt x="571" y="92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0" name="Google Shape;4620;p65"/>
            <p:cNvSpPr/>
            <p:nvPr/>
          </p:nvSpPr>
          <p:spPr>
            <a:xfrm>
              <a:off x="4312941" y="1890202"/>
              <a:ext cx="19899" cy="45189"/>
            </a:xfrm>
            <a:custGeom>
              <a:avLst/>
              <a:gdLst/>
              <a:ahLst/>
              <a:cxnLst/>
              <a:rect l="l" t="t" r="r" b="b"/>
              <a:pathLst>
                <a:path w="1347" h="3059" extrusionOk="0">
                  <a:moveTo>
                    <a:pt x="479" y="0"/>
                  </a:moveTo>
                  <a:cubicBezTo>
                    <a:pt x="297" y="0"/>
                    <a:pt x="206" y="92"/>
                    <a:pt x="91" y="297"/>
                  </a:cubicBezTo>
                  <a:lnTo>
                    <a:pt x="0" y="3059"/>
                  </a:lnTo>
                  <a:lnTo>
                    <a:pt x="1050" y="3059"/>
                  </a:lnTo>
                  <a:lnTo>
                    <a:pt x="1050" y="297"/>
                  </a:lnTo>
                  <a:cubicBezTo>
                    <a:pt x="1050" y="92"/>
                    <a:pt x="1347" y="0"/>
                    <a:pt x="1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1" name="Google Shape;4621;p65"/>
            <p:cNvSpPr/>
            <p:nvPr/>
          </p:nvSpPr>
          <p:spPr>
            <a:xfrm>
              <a:off x="4300458" y="1935378"/>
              <a:ext cx="28009" cy="20933"/>
            </a:xfrm>
            <a:custGeom>
              <a:avLst/>
              <a:gdLst/>
              <a:ahLst/>
              <a:cxnLst/>
              <a:rect l="l" t="t" r="r" b="b"/>
              <a:pathLst>
                <a:path w="1896" h="1417" extrusionOk="0">
                  <a:moveTo>
                    <a:pt x="845" y="1"/>
                  </a:moveTo>
                  <a:lnTo>
                    <a:pt x="1" y="1028"/>
                  </a:lnTo>
                  <a:cubicBezTo>
                    <a:pt x="1" y="1028"/>
                    <a:pt x="480" y="1233"/>
                    <a:pt x="1233" y="1416"/>
                  </a:cubicBezTo>
                  <a:lnTo>
                    <a:pt x="1416" y="1028"/>
                  </a:lnTo>
                  <a:lnTo>
                    <a:pt x="1895" y="1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2" name="Google Shape;4622;p65"/>
            <p:cNvSpPr/>
            <p:nvPr/>
          </p:nvSpPr>
          <p:spPr>
            <a:xfrm>
              <a:off x="4283602" y="2026424"/>
              <a:ext cx="29353" cy="70494"/>
            </a:xfrm>
            <a:custGeom>
              <a:avLst/>
              <a:gdLst/>
              <a:ahLst/>
              <a:cxnLst/>
              <a:rect l="l" t="t" r="r" b="b"/>
              <a:pathLst>
                <a:path w="1987" h="4772" extrusionOk="0">
                  <a:moveTo>
                    <a:pt x="366" y="1"/>
                  </a:moveTo>
                  <a:lnTo>
                    <a:pt x="366" y="297"/>
                  </a:lnTo>
                  <a:lnTo>
                    <a:pt x="274" y="777"/>
                  </a:lnTo>
                  <a:lnTo>
                    <a:pt x="274" y="1142"/>
                  </a:lnTo>
                  <a:lnTo>
                    <a:pt x="274" y="1439"/>
                  </a:lnTo>
                  <a:lnTo>
                    <a:pt x="183" y="2101"/>
                  </a:lnTo>
                  <a:lnTo>
                    <a:pt x="183" y="2283"/>
                  </a:lnTo>
                  <a:lnTo>
                    <a:pt x="183" y="2671"/>
                  </a:lnTo>
                  <a:lnTo>
                    <a:pt x="92" y="3059"/>
                  </a:lnTo>
                  <a:lnTo>
                    <a:pt x="92" y="3333"/>
                  </a:lnTo>
                  <a:lnTo>
                    <a:pt x="92" y="3539"/>
                  </a:lnTo>
                  <a:lnTo>
                    <a:pt x="0" y="3813"/>
                  </a:lnTo>
                  <a:lnTo>
                    <a:pt x="0" y="4109"/>
                  </a:lnTo>
                  <a:cubicBezTo>
                    <a:pt x="571" y="4474"/>
                    <a:pt x="1233" y="4680"/>
                    <a:pt x="1895" y="4771"/>
                  </a:cubicBezTo>
                  <a:cubicBezTo>
                    <a:pt x="1895" y="3242"/>
                    <a:pt x="1986" y="1713"/>
                    <a:pt x="1986" y="297"/>
                  </a:cubicBezTo>
                  <a:cubicBezTo>
                    <a:pt x="1142" y="206"/>
                    <a:pt x="366" y="1"/>
                    <a:pt x="366" y="1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3" name="Google Shape;4623;p65"/>
            <p:cNvSpPr/>
            <p:nvPr/>
          </p:nvSpPr>
          <p:spPr>
            <a:xfrm>
              <a:off x="4415437" y="2188278"/>
              <a:ext cx="118032" cy="30697"/>
            </a:xfrm>
            <a:custGeom>
              <a:avLst/>
              <a:gdLst/>
              <a:ahLst/>
              <a:cxnLst/>
              <a:rect l="l" t="t" r="r" b="b"/>
              <a:pathLst>
                <a:path w="7990" h="2078" extrusionOk="0">
                  <a:moveTo>
                    <a:pt x="1" y="1"/>
                  </a:moveTo>
                  <a:lnTo>
                    <a:pt x="1" y="1142"/>
                  </a:lnTo>
                  <a:cubicBezTo>
                    <a:pt x="1" y="1325"/>
                    <a:pt x="1" y="1416"/>
                    <a:pt x="206" y="1416"/>
                  </a:cubicBezTo>
                  <a:cubicBezTo>
                    <a:pt x="572" y="1507"/>
                    <a:pt x="1348" y="1713"/>
                    <a:pt x="2192" y="1895"/>
                  </a:cubicBezTo>
                  <a:cubicBezTo>
                    <a:pt x="2763" y="1987"/>
                    <a:pt x="3425" y="2078"/>
                    <a:pt x="3995" y="2078"/>
                  </a:cubicBezTo>
                  <a:cubicBezTo>
                    <a:pt x="4680" y="2078"/>
                    <a:pt x="5525" y="1895"/>
                    <a:pt x="6187" y="1804"/>
                  </a:cubicBezTo>
                  <a:cubicBezTo>
                    <a:pt x="6849" y="1713"/>
                    <a:pt x="7419" y="1507"/>
                    <a:pt x="7807" y="1416"/>
                  </a:cubicBezTo>
                  <a:cubicBezTo>
                    <a:pt x="7899" y="1416"/>
                    <a:pt x="7990" y="1325"/>
                    <a:pt x="7990" y="1142"/>
                  </a:cubicBezTo>
                  <a:lnTo>
                    <a:pt x="7990" y="1"/>
                  </a:lnTo>
                  <a:lnTo>
                    <a:pt x="3995" y="183"/>
                  </a:lnTo>
                  <a:lnTo>
                    <a:pt x="2284" y="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F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4" name="Google Shape;4624;p65"/>
            <p:cNvSpPr/>
            <p:nvPr/>
          </p:nvSpPr>
          <p:spPr>
            <a:xfrm>
              <a:off x="4415437" y="1950565"/>
              <a:ext cx="118032" cy="246154"/>
            </a:xfrm>
            <a:custGeom>
              <a:avLst/>
              <a:gdLst/>
              <a:ahLst/>
              <a:cxnLst/>
              <a:rect l="l" t="t" r="r" b="b"/>
              <a:pathLst>
                <a:path w="7990" h="16663" extrusionOk="0">
                  <a:moveTo>
                    <a:pt x="1622" y="0"/>
                  </a:moveTo>
                  <a:cubicBezTo>
                    <a:pt x="1622" y="0"/>
                    <a:pt x="1348" y="297"/>
                    <a:pt x="1256" y="867"/>
                  </a:cubicBezTo>
                  <a:cubicBezTo>
                    <a:pt x="1256" y="1050"/>
                    <a:pt x="1051" y="2853"/>
                    <a:pt x="868" y="5136"/>
                  </a:cubicBezTo>
                  <a:lnTo>
                    <a:pt x="868" y="5432"/>
                  </a:lnTo>
                  <a:lnTo>
                    <a:pt x="777" y="5912"/>
                  </a:lnTo>
                  <a:lnTo>
                    <a:pt x="777" y="6277"/>
                  </a:lnTo>
                  <a:lnTo>
                    <a:pt x="777" y="6574"/>
                  </a:lnTo>
                  <a:lnTo>
                    <a:pt x="686" y="7236"/>
                  </a:lnTo>
                  <a:lnTo>
                    <a:pt x="686" y="7418"/>
                  </a:lnTo>
                  <a:lnTo>
                    <a:pt x="686" y="7806"/>
                  </a:lnTo>
                  <a:lnTo>
                    <a:pt x="572" y="8194"/>
                  </a:lnTo>
                  <a:lnTo>
                    <a:pt x="572" y="8468"/>
                  </a:lnTo>
                  <a:lnTo>
                    <a:pt x="572" y="8674"/>
                  </a:lnTo>
                  <a:lnTo>
                    <a:pt x="572" y="8948"/>
                  </a:lnTo>
                  <a:lnTo>
                    <a:pt x="480" y="9244"/>
                  </a:lnTo>
                  <a:cubicBezTo>
                    <a:pt x="206" y="12759"/>
                    <a:pt x="1" y="16092"/>
                    <a:pt x="1" y="16092"/>
                  </a:cubicBezTo>
                  <a:cubicBezTo>
                    <a:pt x="1" y="16092"/>
                    <a:pt x="960" y="16366"/>
                    <a:pt x="2192" y="16457"/>
                  </a:cubicBezTo>
                  <a:cubicBezTo>
                    <a:pt x="2763" y="16548"/>
                    <a:pt x="3333" y="16662"/>
                    <a:pt x="3995" y="16662"/>
                  </a:cubicBezTo>
                  <a:cubicBezTo>
                    <a:pt x="6004" y="16662"/>
                    <a:pt x="7990" y="16092"/>
                    <a:pt x="7990" y="16092"/>
                  </a:cubicBezTo>
                  <a:cubicBezTo>
                    <a:pt x="7990" y="16092"/>
                    <a:pt x="7716" y="12759"/>
                    <a:pt x="7419" y="9244"/>
                  </a:cubicBezTo>
                  <a:lnTo>
                    <a:pt x="7419" y="8948"/>
                  </a:lnTo>
                  <a:lnTo>
                    <a:pt x="7328" y="8674"/>
                  </a:lnTo>
                  <a:lnTo>
                    <a:pt x="7328" y="8468"/>
                  </a:lnTo>
                  <a:lnTo>
                    <a:pt x="7328" y="8194"/>
                  </a:lnTo>
                  <a:lnTo>
                    <a:pt x="7328" y="7989"/>
                  </a:lnTo>
                  <a:lnTo>
                    <a:pt x="7237" y="7624"/>
                  </a:lnTo>
                  <a:lnTo>
                    <a:pt x="7237" y="7144"/>
                  </a:lnTo>
                  <a:lnTo>
                    <a:pt x="7237" y="6756"/>
                  </a:lnTo>
                  <a:lnTo>
                    <a:pt x="7145" y="6391"/>
                  </a:lnTo>
                  <a:lnTo>
                    <a:pt x="7145" y="6094"/>
                  </a:lnTo>
                  <a:lnTo>
                    <a:pt x="7054" y="5136"/>
                  </a:lnTo>
                  <a:cubicBezTo>
                    <a:pt x="6849" y="2853"/>
                    <a:pt x="6757" y="1050"/>
                    <a:pt x="6666" y="867"/>
                  </a:cubicBezTo>
                  <a:cubicBezTo>
                    <a:pt x="6666" y="297"/>
                    <a:pt x="6392" y="0"/>
                    <a:pt x="63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5" name="Google Shape;4625;p65"/>
            <p:cNvSpPr/>
            <p:nvPr/>
          </p:nvSpPr>
          <p:spPr>
            <a:xfrm>
              <a:off x="4452193" y="1890202"/>
              <a:ext cx="43520" cy="45189"/>
            </a:xfrm>
            <a:custGeom>
              <a:avLst/>
              <a:gdLst/>
              <a:ahLst/>
              <a:cxnLst/>
              <a:rect l="l" t="t" r="r" b="b"/>
              <a:pathLst>
                <a:path w="2946" h="3059" extrusionOk="0">
                  <a:moveTo>
                    <a:pt x="480" y="0"/>
                  </a:moveTo>
                  <a:cubicBezTo>
                    <a:pt x="275" y="0"/>
                    <a:pt x="184" y="92"/>
                    <a:pt x="184" y="297"/>
                  </a:cubicBezTo>
                  <a:lnTo>
                    <a:pt x="1" y="3059"/>
                  </a:lnTo>
                  <a:lnTo>
                    <a:pt x="2945" y="3059"/>
                  </a:lnTo>
                  <a:lnTo>
                    <a:pt x="2854" y="297"/>
                  </a:lnTo>
                  <a:cubicBezTo>
                    <a:pt x="2854" y="92"/>
                    <a:pt x="2649" y="0"/>
                    <a:pt x="2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6" name="Google Shape;4626;p65"/>
            <p:cNvSpPr/>
            <p:nvPr/>
          </p:nvSpPr>
          <p:spPr>
            <a:xfrm>
              <a:off x="4439385" y="1935378"/>
              <a:ext cx="70494" cy="22277"/>
            </a:xfrm>
            <a:custGeom>
              <a:avLst/>
              <a:gdLst/>
              <a:ahLst/>
              <a:cxnLst/>
              <a:rect l="l" t="t" r="r" b="b"/>
              <a:pathLst>
                <a:path w="4772" h="1508" extrusionOk="0">
                  <a:moveTo>
                    <a:pt x="868" y="1"/>
                  </a:moveTo>
                  <a:lnTo>
                    <a:pt x="1" y="1028"/>
                  </a:lnTo>
                  <a:cubicBezTo>
                    <a:pt x="1" y="1028"/>
                    <a:pt x="480" y="1233"/>
                    <a:pt x="1233" y="1416"/>
                  </a:cubicBezTo>
                  <a:cubicBezTo>
                    <a:pt x="1621" y="1416"/>
                    <a:pt x="1918" y="1507"/>
                    <a:pt x="2374" y="1507"/>
                  </a:cubicBezTo>
                  <a:cubicBezTo>
                    <a:pt x="3812" y="1507"/>
                    <a:pt x="4771" y="1028"/>
                    <a:pt x="4771" y="1028"/>
                  </a:cubicBezTo>
                  <a:lnTo>
                    <a:pt x="3812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7" name="Google Shape;4627;p65"/>
            <p:cNvSpPr/>
            <p:nvPr/>
          </p:nvSpPr>
          <p:spPr>
            <a:xfrm>
              <a:off x="4422529" y="2026424"/>
              <a:ext cx="102521" cy="71839"/>
            </a:xfrm>
            <a:custGeom>
              <a:avLst/>
              <a:gdLst/>
              <a:ahLst/>
              <a:cxnLst/>
              <a:rect l="l" t="t" r="r" b="b"/>
              <a:pathLst>
                <a:path w="6940" h="4863" extrusionOk="0">
                  <a:moveTo>
                    <a:pt x="388" y="1"/>
                  </a:moveTo>
                  <a:lnTo>
                    <a:pt x="388" y="297"/>
                  </a:lnTo>
                  <a:lnTo>
                    <a:pt x="297" y="777"/>
                  </a:lnTo>
                  <a:lnTo>
                    <a:pt x="297" y="1142"/>
                  </a:lnTo>
                  <a:lnTo>
                    <a:pt x="297" y="1439"/>
                  </a:lnTo>
                  <a:lnTo>
                    <a:pt x="206" y="2101"/>
                  </a:lnTo>
                  <a:lnTo>
                    <a:pt x="206" y="2283"/>
                  </a:lnTo>
                  <a:lnTo>
                    <a:pt x="206" y="2671"/>
                  </a:lnTo>
                  <a:lnTo>
                    <a:pt x="92" y="3059"/>
                  </a:lnTo>
                  <a:lnTo>
                    <a:pt x="92" y="3333"/>
                  </a:lnTo>
                  <a:lnTo>
                    <a:pt x="92" y="3539"/>
                  </a:lnTo>
                  <a:lnTo>
                    <a:pt x="92" y="3813"/>
                  </a:lnTo>
                  <a:lnTo>
                    <a:pt x="0" y="4109"/>
                  </a:lnTo>
                  <a:cubicBezTo>
                    <a:pt x="571" y="4474"/>
                    <a:pt x="1347" y="4680"/>
                    <a:pt x="1918" y="4771"/>
                  </a:cubicBezTo>
                  <a:cubicBezTo>
                    <a:pt x="2762" y="4862"/>
                    <a:pt x="3515" y="4862"/>
                    <a:pt x="3515" y="4862"/>
                  </a:cubicBezTo>
                  <a:cubicBezTo>
                    <a:pt x="3515" y="4862"/>
                    <a:pt x="5615" y="4862"/>
                    <a:pt x="6939" y="4109"/>
                  </a:cubicBezTo>
                  <a:lnTo>
                    <a:pt x="6939" y="3813"/>
                  </a:lnTo>
                  <a:lnTo>
                    <a:pt x="6848" y="3539"/>
                  </a:lnTo>
                  <a:lnTo>
                    <a:pt x="6848" y="3333"/>
                  </a:lnTo>
                  <a:lnTo>
                    <a:pt x="6848" y="3059"/>
                  </a:lnTo>
                  <a:lnTo>
                    <a:pt x="6848" y="2854"/>
                  </a:lnTo>
                  <a:lnTo>
                    <a:pt x="6757" y="2489"/>
                  </a:lnTo>
                  <a:lnTo>
                    <a:pt x="6757" y="2009"/>
                  </a:lnTo>
                  <a:lnTo>
                    <a:pt x="6757" y="1621"/>
                  </a:lnTo>
                  <a:lnTo>
                    <a:pt x="6665" y="1256"/>
                  </a:lnTo>
                  <a:lnTo>
                    <a:pt x="6665" y="959"/>
                  </a:lnTo>
                  <a:lnTo>
                    <a:pt x="6574" y="1"/>
                  </a:lnTo>
                  <a:cubicBezTo>
                    <a:pt x="6574" y="1"/>
                    <a:pt x="4953" y="389"/>
                    <a:pt x="3515" y="389"/>
                  </a:cubicBezTo>
                  <a:cubicBezTo>
                    <a:pt x="3059" y="389"/>
                    <a:pt x="2488" y="389"/>
                    <a:pt x="2100" y="297"/>
                  </a:cubicBezTo>
                  <a:cubicBezTo>
                    <a:pt x="1142" y="206"/>
                    <a:pt x="388" y="1"/>
                    <a:pt x="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8" name="Google Shape;4628;p65"/>
            <p:cNvSpPr/>
            <p:nvPr/>
          </p:nvSpPr>
          <p:spPr>
            <a:xfrm>
              <a:off x="4415437" y="2188278"/>
              <a:ext cx="32396" cy="28009"/>
            </a:xfrm>
            <a:custGeom>
              <a:avLst/>
              <a:gdLst/>
              <a:ahLst/>
              <a:cxnLst/>
              <a:rect l="l" t="t" r="r" b="b"/>
              <a:pathLst>
                <a:path w="2193" h="1896" extrusionOk="0">
                  <a:moveTo>
                    <a:pt x="1" y="1"/>
                  </a:moveTo>
                  <a:lnTo>
                    <a:pt x="1" y="1142"/>
                  </a:lnTo>
                  <a:cubicBezTo>
                    <a:pt x="1" y="1325"/>
                    <a:pt x="1" y="1416"/>
                    <a:pt x="206" y="1416"/>
                  </a:cubicBezTo>
                  <a:cubicBezTo>
                    <a:pt x="572" y="1507"/>
                    <a:pt x="1348" y="1713"/>
                    <a:pt x="2192" y="1895"/>
                  </a:cubicBezTo>
                  <a:lnTo>
                    <a:pt x="2192" y="366"/>
                  </a:lnTo>
                  <a:cubicBezTo>
                    <a:pt x="960" y="27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CD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9" name="Google Shape;4629;p65"/>
            <p:cNvSpPr/>
            <p:nvPr/>
          </p:nvSpPr>
          <p:spPr>
            <a:xfrm>
              <a:off x="4415437" y="1950565"/>
              <a:ext cx="42175" cy="243126"/>
            </a:xfrm>
            <a:custGeom>
              <a:avLst/>
              <a:gdLst/>
              <a:ahLst/>
              <a:cxnLst/>
              <a:rect l="l" t="t" r="r" b="b"/>
              <a:pathLst>
                <a:path w="2855" h="16458" extrusionOk="0">
                  <a:moveTo>
                    <a:pt x="1622" y="0"/>
                  </a:moveTo>
                  <a:cubicBezTo>
                    <a:pt x="1622" y="0"/>
                    <a:pt x="1348" y="297"/>
                    <a:pt x="1256" y="867"/>
                  </a:cubicBezTo>
                  <a:cubicBezTo>
                    <a:pt x="1256" y="1050"/>
                    <a:pt x="1051" y="2853"/>
                    <a:pt x="868" y="5136"/>
                  </a:cubicBezTo>
                  <a:cubicBezTo>
                    <a:pt x="868" y="5136"/>
                    <a:pt x="1622" y="5341"/>
                    <a:pt x="2580" y="5432"/>
                  </a:cubicBezTo>
                  <a:cubicBezTo>
                    <a:pt x="2580" y="3059"/>
                    <a:pt x="2672" y="1141"/>
                    <a:pt x="2672" y="959"/>
                  </a:cubicBezTo>
                  <a:cubicBezTo>
                    <a:pt x="2763" y="685"/>
                    <a:pt x="2854" y="388"/>
                    <a:pt x="2854" y="388"/>
                  </a:cubicBezTo>
                  <a:cubicBezTo>
                    <a:pt x="2101" y="205"/>
                    <a:pt x="1622" y="0"/>
                    <a:pt x="1622" y="0"/>
                  </a:cubicBezTo>
                  <a:close/>
                  <a:moveTo>
                    <a:pt x="480" y="9244"/>
                  </a:moveTo>
                  <a:cubicBezTo>
                    <a:pt x="206" y="12759"/>
                    <a:pt x="1" y="16092"/>
                    <a:pt x="1" y="16092"/>
                  </a:cubicBezTo>
                  <a:cubicBezTo>
                    <a:pt x="1" y="16092"/>
                    <a:pt x="960" y="16366"/>
                    <a:pt x="2192" y="16457"/>
                  </a:cubicBezTo>
                  <a:cubicBezTo>
                    <a:pt x="2192" y="16457"/>
                    <a:pt x="2192" y="16366"/>
                    <a:pt x="2284" y="16183"/>
                  </a:cubicBezTo>
                  <a:cubicBezTo>
                    <a:pt x="2284" y="15224"/>
                    <a:pt x="2284" y="12668"/>
                    <a:pt x="2398" y="9906"/>
                  </a:cubicBezTo>
                  <a:cubicBezTo>
                    <a:pt x="1827" y="9815"/>
                    <a:pt x="1051" y="9609"/>
                    <a:pt x="480" y="92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0" name="Google Shape;4630;p65"/>
            <p:cNvSpPr/>
            <p:nvPr/>
          </p:nvSpPr>
          <p:spPr>
            <a:xfrm>
              <a:off x="4452193" y="1890202"/>
              <a:ext cx="19574" cy="45189"/>
            </a:xfrm>
            <a:custGeom>
              <a:avLst/>
              <a:gdLst/>
              <a:ahLst/>
              <a:cxnLst/>
              <a:rect l="l" t="t" r="r" b="b"/>
              <a:pathLst>
                <a:path w="1325" h="3059" extrusionOk="0">
                  <a:moveTo>
                    <a:pt x="480" y="0"/>
                  </a:moveTo>
                  <a:cubicBezTo>
                    <a:pt x="275" y="0"/>
                    <a:pt x="184" y="92"/>
                    <a:pt x="184" y="297"/>
                  </a:cubicBezTo>
                  <a:lnTo>
                    <a:pt x="1" y="3059"/>
                  </a:lnTo>
                  <a:lnTo>
                    <a:pt x="1142" y="3059"/>
                  </a:lnTo>
                  <a:lnTo>
                    <a:pt x="1142" y="297"/>
                  </a:lnTo>
                  <a:cubicBezTo>
                    <a:pt x="1142" y="92"/>
                    <a:pt x="1325" y="0"/>
                    <a:pt x="1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1" name="Google Shape;4631;p65"/>
            <p:cNvSpPr/>
            <p:nvPr/>
          </p:nvSpPr>
          <p:spPr>
            <a:xfrm>
              <a:off x="4439385" y="1935378"/>
              <a:ext cx="29693" cy="20933"/>
            </a:xfrm>
            <a:custGeom>
              <a:avLst/>
              <a:gdLst/>
              <a:ahLst/>
              <a:cxnLst/>
              <a:rect l="l" t="t" r="r" b="b"/>
              <a:pathLst>
                <a:path w="2010" h="1417" extrusionOk="0">
                  <a:moveTo>
                    <a:pt x="868" y="1"/>
                  </a:moveTo>
                  <a:lnTo>
                    <a:pt x="1" y="1028"/>
                  </a:lnTo>
                  <a:cubicBezTo>
                    <a:pt x="1" y="1028"/>
                    <a:pt x="480" y="1233"/>
                    <a:pt x="1233" y="1416"/>
                  </a:cubicBezTo>
                  <a:lnTo>
                    <a:pt x="1439" y="1028"/>
                  </a:lnTo>
                  <a:lnTo>
                    <a:pt x="2009" y="1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2" name="Google Shape;4632;p65"/>
            <p:cNvSpPr/>
            <p:nvPr/>
          </p:nvSpPr>
          <p:spPr>
            <a:xfrm>
              <a:off x="4422529" y="2026424"/>
              <a:ext cx="31037" cy="70494"/>
            </a:xfrm>
            <a:custGeom>
              <a:avLst/>
              <a:gdLst/>
              <a:ahLst/>
              <a:cxnLst/>
              <a:rect l="l" t="t" r="r" b="b"/>
              <a:pathLst>
                <a:path w="2101" h="4772" extrusionOk="0">
                  <a:moveTo>
                    <a:pt x="388" y="1"/>
                  </a:moveTo>
                  <a:lnTo>
                    <a:pt x="388" y="297"/>
                  </a:lnTo>
                  <a:lnTo>
                    <a:pt x="297" y="777"/>
                  </a:lnTo>
                  <a:lnTo>
                    <a:pt x="297" y="1142"/>
                  </a:lnTo>
                  <a:lnTo>
                    <a:pt x="297" y="1439"/>
                  </a:lnTo>
                  <a:lnTo>
                    <a:pt x="206" y="2101"/>
                  </a:lnTo>
                  <a:lnTo>
                    <a:pt x="206" y="2283"/>
                  </a:lnTo>
                  <a:lnTo>
                    <a:pt x="206" y="2671"/>
                  </a:lnTo>
                  <a:lnTo>
                    <a:pt x="92" y="3059"/>
                  </a:lnTo>
                  <a:lnTo>
                    <a:pt x="92" y="3333"/>
                  </a:lnTo>
                  <a:lnTo>
                    <a:pt x="92" y="3539"/>
                  </a:lnTo>
                  <a:lnTo>
                    <a:pt x="92" y="3813"/>
                  </a:lnTo>
                  <a:lnTo>
                    <a:pt x="0" y="4109"/>
                  </a:lnTo>
                  <a:cubicBezTo>
                    <a:pt x="571" y="4474"/>
                    <a:pt x="1347" y="4680"/>
                    <a:pt x="1918" y="4771"/>
                  </a:cubicBezTo>
                  <a:cubicBezTo>
                    <a:pt x="2009" y="3242"/>
                    <a:pt x="2009" y="1713"/>
                    <a:pt x="2100" y="297"/>
                  </a:cubicBezTo>
                  <a:cubicBezTo>
                    <a:pt x="1142" y="206"/>
                    <a:pt x="388" y="1"/>
                    <a:pt x="388" y="1"/>
                  </a:cubicBezTo>
                  <a:close/>
                </a:path>
              </a:pathLst>
            </a:custGeom>
            <a:solidFill>
              <a:srgbClr val="D1C7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3" name="Google Shape;4633;p65"/>
            <p:cNvSpPr/>
            <p:nvPr/>
          </p:nvSpPr>
          <p:spPr>
            <a:xfrm>
              <a:off x="4554704" y="2188278"/>
              <a:ext cx="118032" cy="30697"/>
            </a:xfrm>
            <a:custGeom>
              <a:avLst/>
              <a:gdLst/>
              <a:ahLst/>
              <a:cxnLst/>
              <a:rect l="l" t="t" r="r" b="b"/>
              <a:pathLst>
                <a:path w="7990" h="2078" extrusionOk="0">
                  <a:moveTo>
                    <a:pt x="1" y="1"/>
                  </a:moveTo>
                  <a:lnTo>
                    <a:pt x="1" y="1142"/>
                  </a:lnTo>
                  <a:cubicBezTo>
                    <a:pt x="1" y="1325"/>
                    <a:pt x="92" y="1416"/>
                    <a:pt x="183" y="1416"/>
                  </a:cubicBezTo>
                  <a:cubicBezTo>
                    <a:pt x="571" y="1507"/>
                    <a:pt x="1325" y="1713"/>
                    <a:pt x="2283" y="1895"/>
                  </a:cubicBezTo>
                  <a:cubicBezTo>
                    <a:pt x="2854" y="1987"/>
                    <a:pt x="3425" y="2078"/>
                    <a:pt x="3995" y="2078"/>
                  </a:cubicBezTo>
                  <a:cubicBezTo>
                    <a:pt x="4749" y="2078"/>
                    <a:pt x="5525" y="1895"/>
                    <a:pt x="6187" y="1804"/>
                  </a:cubicBezTo>
                  <a:cubicBezTo>
                    <a:pt x="6940" y="1713"/>
                    <a:pt x="7510" y="1507"/>
                    <a:pt x="7807" y="1416"/>
                  </a:cubicBezTo>
                  <a:cubicBezTo>
                    <a:pt x="7898" y="1416"/>
                    <a:pt x="7990" y="1325"/>
                    <a:pt x="7990" y="1142"/>
                  </a:cubicBezTo>
                  <a:lnTo>
                    <a:pt x="7990" y="1"/>
                  </a:lnTo>
                  <a:lnTo>
                    <a:pt x="3995" y="183"/>
                  </a:lnTo>
                  <a:lnTo>
                    <a:pt x="2283" y="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F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4" name="Google Shape;4634;p65"/>
            <p:cNvSpPr/>
            <p:nvPr/>
          </p:nvSpPr>
          <p:spPr>
            <a:xfrm>
              <a:off x="4554704" y="1950565"/>
              <a:ext cx="118032" cy="246154"/>
            </a:xfrm>
            <a:custGeom>
              <a:avLst/>
              <a:gdLst/>
              <a:ahLst/>
              <a:cxnLst/>
              <a:rect l="l" t="t" r="r" b="b"/>
              <a:pathLst>
                <a:path w="7990" h="16663" extrusionOk="0">
                  <a:moveTo>
                    <a:pt x="1621" y="0"/>
                  </a:moveTo>
                  <a:cubicBezTo>
                    <a:pt x="1621" y="0"/>
                    <a:pt x="1325" y="297"/>
                    <a:pt x="1233" y="867"/>
                  </a:cubicBezTo>
                  <a:cubicBezTo>
                    <a:pt x="1233" y="1050"/>
                    <a:pt x="1051" y="2853"/>
                    <a:pt x="845" y="5136"/>
                  </a:cubicBezTo>
                  <a:lnTo>
                    <a:pt x="845" y="5432"/>
                  </a:lnTo>
                  <a:lnTo>
                    <a:pt x="845" y="5912"/>
                  </a:lnTo>
                  <a:lnTo>
                    <a:pt x="754" y="6277"/>
                  </a:lnTo>
                  <a:lnTo>
                    <a:pt x="754" y="6574"/>
                  </a:lnTo>
                  <a:lnTo>
                    <a:pt x="754" y="7236"/>
                  </a:lnTo>
                  <a:lnTo>
                    <a:pt x="663" y="7418"/>
                  </a:lnTo>
                  <a:lnTo>
                    <a:pt x="663" y="7806"/>
                  </a:lnTo>
                  <a:lnTo>
                    <a:pt x="663" y="8194"/>
                  </a:lnTo>
                  <a:lnTo>
                    <a:pt x="571" y="8468"/>
                  </a:lnTo>
                  <a:lnTo>
                    <a:pt x="571" y="8674"/>
                  </a:lnTo>
                  <a:lnTo>
                    <a:pt x="571" y="8948"/>
                  </a:lnTo>
                  <a:lnTo>
                    <a:pt x="571" y="9244"/>
                  </a:lnTo>
                  <a:cubicBezTo>
                    <a:pt x="275" y="12759"/>
                    <a:pt x="1" y="16092"/>
                    <a:pt x="1" y="16092"/>
                  </a:cubicBezTo>
                  <a:cubicBezTo>
                    <a:pt x="1" y="16092"/>
                    <a:pt x="960" y="16366"/>
                    <a:pt x="2283" y="16457"/>
                  </a:cubicBezTo>
                  <a:cubicBezTo>
                    <a:pt x="2763" y="16548"/>
                    <a:pt x="3425" y="16662"/>
                    <a:pt x="3995" y="16662"/>
                  </a:cubicBezTo>
                  <a:cubicBezTo>
                    <a:pt x="5981" y="16662"/>
                    <a:pt x="7990" y="16092"/>
                    <a:pt x="7990" y="16092"/>
                  </a:cubicBezTo>
                  <a:cubicBezTo>
                    <a:pt x="7990" y="16092"/>
                    <a:pt x="7693" y="12759"/>
                    <a:pt x="7419" y="9244"/>
                  </a:cubicBezTo>
                  <a:lnTo>
                    <a:pt x="7419" y="8948"/>
                  </a:lnTo>
                  <a:lnTo>
                    <a:pt x="7419" y="8674"/>
                  </a:lnTo>
                  <a:lnTo>
                    <a:pt x="7328" y="8468"/>
                  </a:lnTo>
                  <a:lnTo>
                    <a:pt x="7328" y="8194"/>
                  </a:lnTo>
                  <a:lnTo>
                    <a:pt x="7328" y="7989"/>
                  </a:lnTo>
                  <a:lnTo>
                    <a:pt x="7328" y="7624"/>
                  </a:lnTo>
                  <a:lnTo>
                    <a:pt x="7236" y="7144"/>
                  </a:lnTo>
                  <a:lnTo>
                    <a:pt x="7236" y="6756"/>
                  </a:lnTo>
                  <a:lnTo>
                    <a:pt x="7236" y="6391"/>
                  </a:lnTo>
                  <a:lnTo>
                    <a:pt x="7122" y="6094"/>
                  </a:lnTo>
                  <a:lnTo>
                    <a:pt x="7122" y="5136"/>
                  </a:lnTo>
                  <a:cubicBezTo>
                    <a:pt x="6848" y="2853"/>
                    <a:pt x="6757" y="1050"/>
                    <a:pt x="6757" y="867"/>
                  </a:cubicBezTo>
                  <a:cubicBezTo>
                    <a:pt x="6666" y="297"/>
                    <a:pt x="6369" y="0"/>
                    <a:pt x="63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5" name="Google Shape;4635;p65"/>
            <p:cNvSpPr/>
            <p:nvPr/>
          </p:nvSpPr>
          <p:spPr>
            <a:xfrm>
              <a:off x="4591120" y="1890202"/>
              <a:ext cx="45204" cy="45189"/>
            </a:xfrm>
            <a:custGeom>
              <a:avLst/>
              <a:gdLst/>
              <a:ahLst/>
              <a:cxnLst/>
              <a:rect l="l" t="t" r="r" b="b"/>
              <a:pathLst>
                <a:path w="3060" h="3059" extrusionOk="0">
                  <a:moveTo>
                    <a:pt x="480" y="0"/>
                  </a:moveTo>
                  <a:cubicBezTo>
                    <a:pt x="298" y="0"/>
                    <a:pt x="206" y="92"/>
                    <a:pt x="206" y="297"/>
                  </a:cubicBezTo>
                  <a:lnTo>
                    <a:pt x="1" y="3059"/>
                  </a:lnTo>
                  <a:lnTo>
                    <a:pt x="3060" y="3059"/>
                  </a:lnTo>
                  <a:lnTo>
                    <a:pt x="2854" y="297"/>
                  </a:lnTo>
                  <a:cubicBezTo>
                    <a:pt x="2854" y="92"/>
                    <a:pt x="2672" y="0"/>
                    <a:pt x="2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6" name="Google Shape;4636;p65"/>
            <p:cNvSpPr/>
            <p:nvPr/>
          </p:nvSpPr>
          <p:spPr>
            <a:xfrm>
              <a:off x="4578651" y="1935378"/>
              <a:ext cx="70155" cy="22277"/>
            </a:xfrm>
            <a:custGeom>
              <a:avLst/>
              <a:gdLst/>
              <a:ahLst/>
              <a:cxnLst/>
              <a:rect l="l" t="t" r="r" b="b"/>
              <a:pathLst>
                <a:path w="4749" h="1508" extrusionOk="0">
                  <a:moveTo>
                    <a:pt x="845" y="1"/>
                  </a:moveTo>
                  <a:lnTo>
                    <a:pt x="0" y="1028"/>
                  </a:lnTo>
                  <a:cubicBezTo>
                    <a:pt x="0" y="1028"/>
                    <a:pt x="480" y="1233"/>
                    <a:pt x="1324" y="1416"/>
                  </a:cubicBezTo>
                  <a:cubicBezTo>
                    <a:pt x="1621" y="1416"/>
                    <a:pt x="1986" y="1507"/>
                    <a:pt x="2374" y="1507"/>
                  </a:cubicBezTo>
                  <a:cubicBezTo>
                    <a:pt x="3789" y="1507"/>
                    <a:pt x="4748" y="1028"/>
                    <a:pt x="4748" y="1028"/>
                  </a:cubicBezTo>
                  <a:lnTo>
                    <a:pt x="3904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7" name="Google Shape;4637;p65"/>
            <p:cNvSpPr/>
            <p:nvPr/>
          </p:nvSpPr>
          <p:spPr>
            <a:xfrm>
              <a:off x="4563139" y="2026424"/>
              <a:ext cx="101177" cy="71839"/>
            </a:xfrm>
            <a:custGeom>
              <a:avLst/>
              <a:gdLst/>
              <a:ahLst/>
              <a:cxnLst/>
              <a:rect l="l" t="t" r="r" b="b"/>
              <a:pathLst>
                <a:path w="6849" h="4863" extrusionOk="0">
                  <a:moveTo>
                    <a:pt x="274" y="1"/>
                  </a:moveTo>
                  <a:lnTo>
                    <a:pt x="274" y="297"/>
                  </a:lnTo>
                  <a:lnTo>
                    <a:pt x="274" y="777"/>
                  </a:lnTo>
                  <a:lnTo>
                    <a:pt x="183" y="1142"/>
                  </a:lnTo>
                  <a:lnTo>
                    <a:pt x="183" y="1439"/>
                  </a:lnTo>
                  <a:lnTo>
                    <a:pt x="183" y="2101"/>
                  </a:lnTo>
                  <a:lnTo>
                    <a:pt x="92" y="2283"/>
                  </a:lnTo>
                  <a:lnTo>
                    <a:pt x="92" y="2671"/>
                  </a:lnTo>
                  <a:lnTo>
                    <a:pt x="92" y="3059"/>
                  </a:lnTo>
                  <a:lnTo>
                    <a:pt x="0" y="3333"/>
                  </a:lnTo>
                  <a:lnTo>
                    <a:pt x="0" y="3539"/>
                  </a:lnTo>
                  <a:lnTo>
                    <a:pt x="0" y="3813"/>
                  </a:lnTo>
                  <a:lnTo>
                    <a:pt x="0" y="4109"/>
                  </a:lnTo>
                  <a:cubicBezTo>
                    <a:pt x="480" y="4474"/>
                    <a:pt x="1233" y="4680"/>
                    <a:pt x="1895" y="4771"/>
                  </a:cubicBezTo>
                  <a:cubicBezTo>
                    <a:pt x="2671" y="4862"/>
                    <a:pt x="3424" y="4862"/>
                    <a:pt x="3424" y="4862"/>
                  </a:cubicBezTo>
                  <a:cubicBezTo>
                    <a:pt x="3424" y="4862"/>
                    <a:pt x="5616" y="4862"/>
                    <a:pt x="6848" y="4109"/>
                  </a:cubicBezTo>
                  <a:lnTo>
                    <a:pt x="6848" y="3813"/>
                  </a:lnTo>
                  <a:lnTo>
                    <a:pt x="6848" y="3539"/>
                  </a:lnTo>
                  <a:lnTo>
                    <a:pt x="6757" y="3333"/>
                  </a:lnTo>
                  <a:lnTo>
                    <a:pt x="6757" y="3059"/>
                  </a:lnTo>
                  <a:lnTo>
                    <a:pt x="6757" y="2854"/>
                  </a:lnTo>
                  <a:lnTo>
                    <a:pt x="6757" y="2489"/>
                  </a:lnTo>
                  <a:lnTo>
                    <a:pt x="6665" y="2009"/>
                  </a:lnTo>
                  <a:lnTo>
                    <a:pt x="6665" y="1621"/>
                  </a:lnTo>
                  <a:lnTo>
                    <a:pt x="6665" y="1256"/>
                  </a:lnTo>
                  <a:lnTo>
                    <a:pt x="6551" y="959"/>
                  </a:lnTo>
                  <a:lnTo>
                    <a:pt x="6551" y="1"/>
                  </a:lnTo>
                  <a:cubicBezTo>
                    <a:pt x="6551" y="1"/>
                    <a:pt x="4954" y="389"/>
                    <a:pt x="3424" y="389"/>
                  </a:cubicBezTo>
                  <a:cubicBezTo>
                    <a:pt x="2945" y="389"/>
                    <a:pt x="2466" y="389"/>
                    <a:pt x="1986" y="297"/>
                  </a:cubicBezTo>
                  <a:cubicBezTo>
                    <a:pt x="1050" y="206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E1F4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8" name="Google Shape;4638;p65"/>
            <p:cNvSpPr/>
            <p:nvPr/>
          </p:nvSpPr>
          <p:spPr>
            <a:xfrm>
              <a:off x="4554704" y="2188278"/>
              <a:ext cx="33740" cy="28009"/>
            </a:xfrm>
            <a:custGeom>
              <a:avLst/>
              <a:gdLst/>
              <a:ahLst/>
              <a:cxnLst/>
              <a:rect l="l" t="t" r="r" b="b"/>
              <a:pathLst>
                <a:path w="2284" h="1896" extrusionOk="0">
                  <a:moveTo>
                    <a:pt x="1" y="1"/>
                  </a:moveTo>
                  <a:lnTo>
                    <a:pt x="1" y="1142"/>
                  </a:lnTo>
                  <a:cubicBezTo>
                    <a:pt x="1" y="1325"/>
                    <a:pt x="92" y="1416"/>
                    <a:pt x="183" y="1416"/>
                  </a:cubicBezTo>
                  <a:cubicBezTo>
                    <a:pt x="571" y="1507"/>
                    <a:pt x="1325" y="1713"/>
                    <a:pt x="2283" y="1895"/>
                  </a:cubicBezTo>
                  <a:lnTo>
                    <a:pt x="2283" y="366"/>
                  </a:lnTo>
                  <a:cubicBezTo>
                    <a:pt x="960" y="27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CD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9" name="Google Shape;4639;p65"/>
            <p:cNvSpPr/>
            <p:nvPr/>
          </p:nvSpPr>
          <p:spPr>
            <a:xfrm>
              <a:off x="4554704" y="1950565"/>
              <a:ext cx="43520" cy="243126"/>
            </a:xfrm>
            <a:custGeom>
              <a:avLst/>
              <a:gdLst/>
              <a:ahLst/>
              <a:cxnLst/>
              <a:rect l="l" t="t" r="r" b="b"/>
              <a:pathLst>
                <a:path w="2946" h="16458" extrusionOk="0">
                  <a:moveTo>
                    <a:pt x="1621" y="0"/>
                  </a:moveTo>
                  <a:cubicBezTo>
                    <a:pt x="1621" y="0"/>
                    <a:pt x="1325" y="297"/>
                    <a:pt x="1233" y="867"/>
                  </a:cubicBezTo>
                  <a:cubicBezTo>
                    <a:pt x="1233" y="1050"/>
                    <a:pt x="1051" y="2853"/>
                    <a:pt x="845" y="5136"/>
                  </a:cubicBezTo>
                  <a:cubicBezTo>
                    <a:pt x="845" y="5136"/>
                    <a:pt x="1621" y="5341"/>
                    <a:pt x="2557" y="5432"/>
                  </a:cubicBezTo>
                  <a:cubicBezTo>
                    <a:pt x="2671" y="3059"/>
                    <a:pt x="2671" y="1141"/>
                    <a:pt x="2671" y="959"/>
                  </a:cubicBezTo>
                  <a:cubicBezTo>
                    <a:pt x="2763" y="685"/>
                    <a:pt x="2945" y="388"/>
                    <a:pt x="2945" y="388"/>
                  </a:cubicBezTo>
                  <a:cubicBezTo>
                    <a:pt x="2101" y="205"/>
                    <a:pt x="1621" y="0"/>
                    <a:pt x="1621" y="0"/>
                  </a:cubicBezTo>
                  <a:close/>
                  <a:moveTo>
                    <a:pt x="571" y="9244"/>
                  </a:moveTo>
                  <a:cubicBezTo>
                    <a:pt x="275" y="12759"/>
                    <a:pt x="1" y="16092"/>
                    <a:pt x="1" y="16092"/>
                  </a:cubicBezTo>
                  <a:cubicBezTo>
                    <a:pt x="1" y="16092"/>
                    <a:pt x="960" y="16366"/>
                    <a:pt x="2283" y="16457"/>
                  </a:cubicBezTo>
                  <a:lnTo>
                    <a:pt x="2283" y="16183"/>
                  </a:lnTo>
                  <a:cubicBezTo>
                    <a:pt x="2283" y="15224"/>
                    <a:pt x="2375" y="12668"/>
                    <a:pt x="2466" y="9906"/>
                  </a:cubicBezTo>
                  <a:cubicBezTo>
                    <a:pt x="1804" y="9815"/>
                    <a:pt x="1051" y="9609"/>
                    <a:pt x="571" y="92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0" name="Google Shape;4640;p65"/>
            <p:cNvSpPr/>
            <p:nvPr/>
          </p:nvSpPr>
          <p:spPr>
            <a:xfrm>
              <a:off x="4591120" y="1890202"/>
              <a:ext cx="19913" cy="45189"/>
            </a:xfrm>
            <a:custGeom>
              <a:avLst/>
              <a:gdLst/>
              <a:ahLst/>
              <a:cxnLst/>
              <a:rect l="l" t="t" r="r" b="b"/>
              <a:pathLst>
                <a:path w="1348" h="3059" extrusionOk="0">
                  <a:moveTo>
                    <a:pt x="480" y="0"/>
                  </a:moveTo>
                  <a:cubicBezTo>
                    <a:pt x="298" y="0"/>
                    <a:pt x="206" y="92"/>
                    <a:pt x="206" y="297"/>
                  </a:cubicBezTo>
                  <a:lnTo>
                    <a:pt x="1" y="3059"/>
                  </a:lnTo>
                  <a:lnTo>
                    <a:pt x="1142" y="3059"/>
                  </a:lnTo>
                  <a:lnTo>
                    <a:pt x="1142" y="297"/>
                  </a:lnTo>
                  <a:cubicBezTo>
                    <a:pt x="1142" y="92"/>
                    <a:pt x="1348" y="0"/>
                    <a:pt x="13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1" name="Google Shape;4641;p65"/>
            <p:cNvSpPr/>
            <p:nvPr/>
          </p:nvSpPr>
          <p:spPr>
            <a:xfrm>
              <a:off x="4578651" y="1935378"/>
              <a:ext cx="29353" cy="20933"/>
            </a:xfrm>
            <a:custGeom>
              <a:avLst/>
              <a:gdLst/>
              <a:ahLst/>
              <a:cxnLst/>
              <a:rect l="l" t="t" r="r" b="b"/>
              <a:pathLst>
                <a:path w="1987" h="1417" extrusionOk="0">
                  <a:moveTo>
                    <a:pt x="845" y="1"/>
                  </a:moveTo>
                  <a:lnTo>
                    <a:pt x="0" y="1028"/>
                  </a:lnTo>
                  <a:cubicBezTo>
                    <a:pt x="0" y="1028"/>
                    <a:pt x="480" y="1233"/>
                    <a:pt x="1324" y="1416"/>
                  </a:cubicBezTo>
                  <a:lnTo>
                    <a:pt x="1416" y="102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2" name="Google Shape;4642;p65"/>
            <p:cNvSpPr/>
            <p:nvPr/>
          </p:nvSpPr>
          <p:spPr>
            <a:xfrm>
              <a:off x="4563139" y="2026424"/>
              <a:ext cx="29353" cy="70494"/>
            </a:xfrm>
            <a:custGeom>
              <a:avLst/>
              <a:gdLst/>
              <a:ahLst/>
              <a:cxnLst/>
              <a:rect l="l" t="t" r="r" b="b"/>
              <a:pathLst>
                <a:path w="1987" h="4772" extrusionOk="0">
                  <a:moveTo>
                    <a:pt x="274" y="1"/>
                  </a:moveTo>
                  <a:lnTo>
                    <a:pt x="274" y="297"/>
                  </a:lnTo>
                  <a:lnTo>
                    <a:pt x="274" y="777"/>
                  </a:lnTo>
                  <a:lnTo>
                    <a:pt x="183" y="1142"/>
                  </a:lnTo>
                  <a:lnTo>
                    <a:pt x="183" y="1439"/>
                  </a:lnTo>
                  <a:lnTo>
                    <a:pt x="183" y="2101"/>
                  </a:lnTo>
                  <a:lnTo>
                    <a:pt x="92" y="2283"/>
                  </a:lnTo>
                  <a:lnTo>
                    <a:pt x="92" y="2671"/>
                  </a:lnTo>
                  <a:lnTo>
                    <a:pt x="92" y="3059"/>
                  </a:lnTo>
                  <a:lnTo>
                    <a:pt x="0" y="3333"/>
                  </a:lnTo>
                  <a:lnTo>
                    <a:pt x="0" y="3539"/>
                  </a:lnTo>
                  <a:lnTo>
                    <a:pt x="0" y="3813"/>
                  </a:lnTo>
                  <a:lnTo>
                    <a:pt x="0" y="4109"/>
                  </a:lnTo>
                  <a:cubicBezTo>
                    <a:pt x="480" y="4474"/>
                    <a:pt x="1233" y="4680"/>
                    <a:pt x="1895" y="4771"/>
                  </a:cubicBezTo>
                  <a:cubicBezTo>
                    <a:pt x="1895" y="3242"/>
                    <a:pt x="1895" y="1713"/>
                    <a:pt x="1986" y="297"/>
                  </a:cubicBezTo>
                  <a:cubicBezTo>
                    <a:pt x="1050" y="206"/>
                    <a:pt x="27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3" name="Google Shape;4643;p65"/>
            <p:cNvSpPr/>
            <p:nvPr/>
          </p:nvSpPr>
          <p:spPr>
            <a:xfrm>
              <a:off x="4693630" y="2188278"/>
              <a:ext cx="118032" cy="30697"/>
            </a:xfrm>
            <a:custGeom>
              <a:avLst/>
              <a:gdLst/>
              <a:ahLst/>
              <a:cxnLst/>
              <a:rect l="l" t="t" r="r" b="b"/>
              <a:pathLst>
                <a:path w="7990" h="2078" extrusionOk="0">
                  <a:moveTo>
                    <a:pt x="1" y="1"/>
                  </a:moveTo>
                  <a:lnTo>
                    <a:pt x="1" y="1142"/>
                  </a:lnTo>
                  <a:cubicBezTo>
                    <a:pt x="1" y="1325"/>
                    <a:pt x="115" y="1416"/>
                    <a:pt x="206" y="1416"/>
                  </a:cubicBezTo>
                  <a:cubicBezTo>
                    <a:pt x="572" y="1507"/>
                    <a:pt x="1439" y="1713"/>
                    <a:pt x="2283" y="1895"/>
                  </a:cubicBezTo>
                  <a:cubicBezTo>
                    <a:pt x="2854" y="1987"/>
                    <a:pt x="3425" y="2078"/>
                    <a:pt x="3995" y="2078"/>
                  </a:cubicBezTo>
                  <a:cubicBezTo>
                    <a:pt x="4771" y="2078"/>
                    <a:pt x="5525" y="1895"/>
                    <a:pt x="6278" y="1804"/>
                  </a:cubicBezTo>
                  <a:cubicBezTo>
                    <a:pt x="6963" y="1713"/>
                    <a:pt x="7533" y="1507"/>
                    <a:pt x="7807" y="1416"/>
                  </a:cubicBezTo>
                  <a:cubicBezTo>
                    <a:pt x="7898" y="1416"/>
                    <a:pt x="7990" y="1325"/>
                    <a:pt x="7990" y="1142"/>
                  </a:cubicBezTo>
                  <a:lnTo>
                    <a:pt x="7990" y="1"/>
                  </a:lnTo>
                  <a:lnTo>
                    <a:pt x="3995" y="183"/>
                  </a:lnTo>
                  <a:lnTo>
                    <a:pt x="2283" y="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F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4" name="Google Shape;4644;p65"/>
            <p:cNvSpPr/>
            <p:nvPr/>
          </p:nvSpPr>
          <p:spPr>
            <a:xfrm>
              <a:off x="4693630" y="1950565"/>
              <a:ext cx="118032" cy="246154"/>
            </a:xfrm>
            <a:custGeom>
              <a:avLst/>
              <a:gdLst/>
              <a:ahLst/>
              <a:cxnLst/>
              <a:rect l="l" t="t" r="r" b="b"/>
              <a:pathLst>
                <a:path w="7990" h="16663" extrusionOk="0">
                  <a:moveTo>
                    <a:pt x="1621" y="0"/>
                  </a:moveTo>
                  <a:cubicBezTo>
                    <a:pt x="1621" y="0"/>
                    <a:pt x="1348" y="297"/>
                    <a:pt x="1348" y="867"/>
                  </a:cubicBezTo>
                  <a:cubicBezTo>
                    <a:pt x="1256" y="1050"/>
                    <a:pt x="1142" y="2853"/>
                    <a:pt x="960" y="5136"/>
                  </a:cubicBezTo>
                  <a:lnTo>
                    <a:pt x="868" y="5432"/>
                  </a:lnTo>
                  <a:lnTo>
                    <a:pt x="868" y="5912"/>
                  </a:lnTo>
                  <a:lnTo>
                    <a:pt x="868" y="6277"/>
                  </a:lnTo>
                  <a:lnTo>
                    <a:pt x="777" y="6574"/>
                  </a:lnTo>
                  <a:lnTo>
                    <a:pt x="777" y="7236"/>
                  </a:lnTo>
                  <a:lnTo>
                    <a:pt x="777" y="7418"/>
                  </a:lnTo>
                  <a:lnTo>
                    <a:pt x="686" y="7806"/>
                  </a:lnTo>
                  <a:lnTo>
                    <a:pt x="686" y="8194"/>
                  </a:lnTo>
                  <a:lnTo>
                    <a:pt x="686" y="8468"/>
                  </a:lnTo>
                  <a:lnTo>
                    <a:pt x="686" y="8674"/>
                  </a:lnTo>
                  <a:lnTo>
                    <a:pt x="572" y="8948"/>
                  </a:lnTo>
                  <a:lnTo>
                    <a:pt x="572" y="9244"/>
                  </a:lnTo>
                  <a:cubicBezTo>
                    <a:pt x="298" y="12759"/>
                    <a:pt x="1" y="16092"/>
                    <a:pt x="1" y="16092"/>
                  </a:cubicBezTo>
                  <a:cubicBezTo>
                    <a:pt x="1" y="16092"/>
                    <a:pt x="960" y="16366"/>
                    <a:pt x="2283" y="16457"/>
                  </a:cubicBezTo>
                  <a:cubicBezTo>
                    <a:pt x="2854" y="16548"/>
                    <a:pt x="3425" y="16662"/>
                    <a:pt x="3995" y="16662"/>
                  </a:cubicBezTo>
                  <a:cubicBezTo>
                    <a:pt x="6004" y="16662"/>
                    <a:pt x="7990" y="16092"/>
                    <a:pt x="7990" y="16092"/>
                  </a:cubicBezTo>
                  <a:cubicBezTo>
                    <a:pt x="7990" y="16092"/>
                    <a:pt x="7807" y="12759"/>
                    <a:pt x="7419" y="9244"/>
                  </a:cubicBezTo>
                  <a:lnTo>
                    <a:pt x="7419" y="8948"/>
                  </a:lnTo>
                  <a:lnTo>
                    <a:pt x="7419" y="8674"/>
                  </a:lnTo>
                  <a:lnTo>
                    <a:pt x="7419" y="8468"/>
                  </a:lnTo>
                  <a:lnTo>
                    <a:pt x="7328" y="8194"/>
                  </a:lnTo>
                  <a:lnTo>
                    <a:pt x="7328" y="7989"/>
                  </a:lnTo>
                  <a:lnTo>
                    <a:pt x="7328" y="7624"/>
                  </a:lnTo>
                  <a:lnTo>
                    <a:pt x="7328" y="7144"/>
                  </a:lnTo>
                  <a:lnTo>
                    <a:pt x="7236" y="6756"/>
                  </a:lnTo>
                  <a:lnTo>
                    <a:pt x="7236" y="6391"/>
                  </a:lnTo>
                  <a:lnTo>
                    <a:pt x="7236" y="6094"/>
                  </a:lnTo>
                  <a:lnTo>
                    <a:pt x="7145" y="5136"/>
                  </a:lnTo>
                  <a:cubicBezTo>
                    <a:pt x="6963" y="2853"/>
                    <a:pt x="6757" y="1050"/>
                    <a:pt x="6757" y="867"/>
                  </a:cubicBezTo>
                  <a:cubicBezTo>
                    <a:pt x="6666" y="297"/>
                    <a:pt x="6392" y="0"/>
                    <a:pt x="63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5" name="Google Shape;4645;p65"/>
            <p:cNvSpPr/>
            <p:nvPr/>
          </p:nvSpPr>
          <p:spPr>
            <a:xfrm>
              <a:off x="4731745" y="1890202"/>
              <a:ext cx="43505" cy="45189"/>
            </a:xfrm>
            <a:custGeom>
              <a:avLst/>
              <a:gdLst/>
              <a:ahLst/>
              <a:cxnLst/>
              <a:rect l="l" t="t" r="r" b="b"/>
              <a:pathLst>
                <a:path w="2945" h="3059" extrusionOk="0">
                  <a:moveTo>
                    <a:pt x="388" y="0"/>
                  </a:moveTo>
                  <a:cubicBezTo>
                    <a:pt x="274" y="0"/>
                    <a:pt x="91" y="92"/>
                    <a:pt x="91" y="297"/>
                  </a:cubicBezTo>
                  <a:lnTo>
                    <a:pt x="0" y="3059"/>
                  </a:lnTo>
                  <a:lnTo>
                    <a:pt x="2945" y="3059"/>
                  </a:lnTo>
                  <a:lnTo>
                    <a:pt x="2762" y="297"/>
                  </a:lnTo>
                  <a:cubicBezTo>
                    <a:pt x="2762" y="92"/>
                    <a:pt x="2671" y="0"/>
                    <a:pt x="2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6" name="Google Shape;4646;p65"/>
            <p:cNvSpPr/>
            <p:nvPr/>
          </p:nvSpPr>
          <p:spPr>
            <a:xfrm>
              <a:off x="4717578" y="1935378"/>
              <a:ext cx="70480" cy="22277"/>
            </a:xfrm>
            <a:custGeom>
              <a:avLst/>
              <a:gdLst/>
              <a:ahLst/>
              <a:cxnLst/>
              <a:rect l="l" t="t" r="r" b="b"/>
              <a:pathLst>
                <a:path w="4771" h="1508" extrusionOk="0">
                  <a:moveTo>
                    <a:pt x="959" y="1"/>
                  </a:moveTo>
                  <a:lnTo>
                    <a:pt x="0" y="1028"/>
                  </a:lnTo>
                  <a:cubicBezTo>
                    <a:pt x="0" y="1028"/>
                    <a:pt x="480" y="1233"/>
                    <a:pt x="1347" y="1416"/>
                  </a:cubicBezTo>
                  <a:cubicBezTo>
                    <a:pt x="1621" y="1416"/>
                    <a:pt x="2009" y="1507"/>
                    <a:pt x="2374" y="1507"/>
                  </a:cubicBezTo>
                  <a:cubicBezTo>
                    <a:pt x="3812" y="1507"/>
                    <a:pt x="4771" y="1028"/>
                    <a:pt x="4771" y="1028"/>
                  </a:cubicBezTo>
                  <a:lnTo>
                    <a:pt x="3904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7" name="Google Shape;4647;p65"/>
            <p:cNvSpPr/>
            <p:nvPr/>
          </p:nvSpPr>
          <p:spPr>
            <a:xfrm>
              <a:off x="4702066" y="2026424"/>
              <a:ext cx="101177" cy="71839"/>
            </a:xfrm>
            <a:custGeom>
              <a:avLst/>
              <a:gdLst/>
              <a:ahLst/>
              <a:cxnLst/>
              <a:rect l="l" t="t" r="r" b="b"/>
              <a:pathLst>
                <a:path w="6849" h="4863" extrusionOk="0">
                  <a:moveTo>
                    <a:pt x="389" y="1"/>
                  </a:moveTo>
                  <a:lnTo>
                    <a:pt x="297" y="297"/>
                  </a:lnTo>
                  <a:lnTo>
                    <a:pt x="297" y="777"/>
                  </a:lnTo>
                  <a:lnTo>
                    <a:pt x="297" y="1142"/>
                  </a:lnTo>
                  <a:lnTo>
                    <a:pt x="206" y="1439"/>
                  </a:lnTo>
                  <a:lnTo>
                    <a:pt x="206" y="2101"/>
                  </a:lnTo>
                  <a:lnTo>
                    <a:pt x="206" y="2283"/>
                  </a:lnTo>
                  <a:lnTo>
                    <a:pt x="115" y="2671"/>
                  </a:lnTo>
                  <a:lnTo>
                    <a:pt x="115" y="3059"/>
                  </a:lnTo>
                  <a:lnTo>
                    <a:pt x="115" y="3333"/>
                  </a:lnTo>
                  <a:lnTo>
                    <a:pt x="115" y="3539"/>
                  </a:lnTo>
                  <a:lnTo>
                    <a:pt x="1" y="3813"/>
                  </a:lnTo>
                  <a:lnTo>
                    <a:pt x="1" y="4109"/>
                  </a:lnTo>
                  <a:cubicBezTo>
                    <a:pt x="571" y="4474"/>
                    <a:pt x="1256" y="4680"/>
                    <a:pt x="1918" y="4771"/>
                  </a:cubicBezTo>
                  <a:cubicBezTo>
                    <a:pt x="2762" y="4862"/>
                    <a:pt x="3424" y="4862"/>
                    <a:pt x="3424" y="4862"/>
                  </a:cubicBezTo>
                  <a:cubicBezTo>
                    <a:pt x="3424" y="4862"/>
                    <a:pt x="5616" y="4862"/>
                    <a:pt x="6848" y="4109"/>
                  </a:cubicBezTo>
                  <a:lnTo>
                    <a:pt x="6848" y="3813"/>
                  </a:lnTo>
                  <a:lnTo>
                    <a:pt x="6848" y="3539"/>
                  </a:lnTo>
                  <a:lnTo>
                    <a:pt x="6848" y="3333"/>
                  </a:lnTo>
                  <a:lnTo>
                    <a:pt x="6757" y="3059"/>
                  </a:lnTo>
                  <a:lnTo>
                    <a:pt x="6757" y="2854"/>
                  </a:lnTo>
                  <a:lnTo>
                    <a:pt x="6757" y="2489"/>
                  </a:lnTo>
                  <a:lnTo>
                    <a:pt x="6757" y="2009"/>
                  </a:lnTo>
                  <a:lnTo>
                    <a:pt x="6665" y="1621"/>
                  </a:lnTo>
                  <a:lnTo>
                    <a:pt x="6665" y="1256"/>
                  </a:lnTo>
                  <a:lnTo>
                    <a:pt x="6665" y="959"/>
                  </a:lnTo>
                  <a:lnTo>
                    <a:pt x="6574" y="1"/>
                  </a:lnTo>
                  <a:cubicBezTo>
                    <a:pt x="6574" y="1"/>
                    <a:pt x="4954" y="389"/>
                    <a:pt x="3424" y="389"/>
                  </a:cubicBezTo>
                  <a:cubicBezTo>
                    <a:pt x="2968" y="389"/>
                    <a:pt x="2488" y="389"/>
                    <a:pt x="2009" y="297"/>
                  </a:cubicBezTo>
                  <a:cubicBezTo>
                    <a:pt x="1050" y="206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8" name="Google Shape;4648;p65"/>
            <p:cNvSpPr/>
            <p:nvPr/>
          </p:nvSpPr>
          <p:spPr>
            <a:xfrm>
              <a:off x="4693630" y="2188278"/>
              <a:ext cx="33740" cy="28009"/>
            </a:xfrm>
            <a:custGeom>
              <a:avLst/>
              <a:gdLst/>
              <a:ahLst/>
              <a:cxnLst/>
              <a:rect l="l" t="t" r="r" b="b"/>
              <a:pathLst>
                <a:path w="2284" h="1896" extrusionOk="0">
                  <a:moveTo>
                    <a:pt x="1" y="1"/>
                  </a:moveTo>
                  <a:lnTo>
                    <a:pt x="1" y="1142"/>
                  </a:lnTo>
                  <a:cubicBezTo>
                    <a:pt x="1" y="1325"/>
                    <a:pt x="115" y="1416"/>
                    <a:pt x="206" y="1416"/>
                  </a:cubicBezTo>
                  <a:cubicBezTo>
                    <a:pt x="572" y="1507"/>
                    <a:pt x="1439" y="1713"/>
                    <a:pt x="2283" y="1895"/>
                  </a:cubicBezTo>
                  <a:lnTo>
                    <a:pt x="2283" y="366"/>
                  </a:lnTo>
                  <a:cubicBezTo>
                    <a:pt x="960" y="27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CD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9" name="Google Shape;4649;p65"/>
            <p:cNvSpPr/>
            <p:nvPr/>
          </p:nvSpPr>
          <p:spPr>
            <a:xfrm>
              <a:off x="4693630" y="1950565"/>
              <a:ext cx="43860" cy="243126"/>
            </a:xfrm>
            <a:custGeom>
              <a:avLst/>
              <a:gdLst/>
              <a:ahLst/>
              <a:cxnLst/>
              <a:rect l="l" t="t" r="r" b="b"/>
              <a:pathLst>
                <a:path w="2969" h="16458" extrusionOk="0">
                  <a:moveTo>
                    <a:pt x="1621" y="0"/>
                  </a:moveTo>
                  <a:cubicBezTo>
                    <a:pt x="1621" y="0"/>
                    <a:pt x="1348" y="297"/>
                    <a:pt x="1348" y="867"/>
                  </a:cubicBezTo>
                  <a:cubicBezTo>
                    <a:pt x="1256" y="1050"/>
                    <a:pt x="1142" y="2853"/>
                    <a:pt x="960" y="5136"/>
                  </a:cubicBezTo>
                  <a:cubicBezTo>
                    <a:pt x="960" y="5136"/>
                    <a:pt x="1621" y="5341"/>
                    <a:pt x="2580" y="5432"/>
                  </a:cubicBezTo>
                  <a:cubicBezTo>
                    <a:pt x="2671" y="3059"/>
                    <a:pt x="2671" y="1141"/>
                    <a:pt x="2763" y="959"/>
                  </a:cubicBezTo>
                  <a:cubicBezTo>
                    <a:pt x="2763" y="685"/>
                    <a:pt x="2968" y="388"/>
                    <a:pt x="2968" y="388"/>
                  </a:cubicBezTo>
                  <a:cubicBezTo>
                    <a:pt x="2101" y="205"/>
                    <a:pt x="1621" y="0"/>
                    <a:pt x="1621" y="0"/>
                  </a:cubicBezTo>
                  <a:close/>
                  <a:moveTo>
                    <a:pt x="572" y="9244"/>
                  </a:moveTo>
                  <a:cubicBezTo>
                    <a:pt x="298" y="12759"/>
                    <a:pt x="1" y="16092"/>
                    <a:pt x="1" y="16092"/>
                  </a:cubicBezTo>
                  <a:cubicBezTo>
                    <a:pt x="1" y="16092"/>
                    <a:pt x="960" y="16366"/>
                    <a:pt x="2283" y="16457"/>
                  </a:cubicBezTo>
                  <a:lnTo>
                    <a:pt x="2283" y="16183"/>
                  </a:lnTo>
                  <a:cubicBezTo>
                    <a:pt x="2283" y="15224"/>
                    <a:pt x="2398" y="12668"/>
                    <a:pt x="2489" y="9906"/>
                  </a:cubicBezTo>
                  <a:cubicBezTo>
                    <a:pt x="1827" y="9815"/>
                    <a:pt x="1142" y="9609"/>
                    <a:pt x="572" y="92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0" name="Google Shape;4650;p65"/>
            <p:cNvSpPr/>
            <p:nvPr/>
          </p:nvSpPr>
          <p:spPr>
            <a:xfrm>
              <a:off x="4731745" y="1890202"/>
              <a:ext cx="19559" cy="45189"/>
            </a:xfrm>
            <a:custGeom>
              <a:avLst/>
              <a:gdLst/>
              <a:ahLst/>
              <a:cxnLst/>
              <a:rect l="l" t="t" r="r" b="b"/>
              <a:pathLst>
                <a:path w="1324" h="3059" extrusionOk="0">
                  <a:moveTo>
                    <a:pt x="388" y="0"/>
                  </a:moveTo>
                  <a:cubicBezTo>
                    <a:pt x="274" y="0"/>
                    <a:pt x="91" y="92"/>
                    <a:pt x="91" y="297"/>
                  </a:cubicBezTo>
                  <a:lnTo>
                    <a:pt x="0" y="3059"/>
                  </a:lnTo>
                  <a:lnTo>
                    <a:pt x="1050" y="3059"/>
                  </a:lnTo>
                  <a:lnTo>
                    <a:pt x="1050" y="297"/>
                  </a:lnTo>
                  <a:cubicBezTo>
                    <a:pt x="1050" y="92"/>
                    <a:pt x="1324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1" name="Google Shape;4651;p65"/>
            <p:cNvSpPr/>
            <p:nvPr/>
          </p:nvSpPr>
          <p:spPr>
            <a:xfrm>
              <a:off x="4717578" y="1935378"/>
              <a:ext cx="29693" cy="20933"/>
            </a:xfrm>
            <a:custGeom>
              <a:avLst/>
              <a:gdLst/>
              <a:ahLst/>
              <a:cxnLst/>
              <a:rect l="l" t="t" r="r" b="b"/>
              <a:pathLst>
                <a:path w="2010" h="1417" extrusionOk="0">
                  <a:moveTo>
                    <a:pt x="959" y="1"/>
                  </a:moveTo>
                  <a:lnTo>
                    <a:pt x="0" y="1028"/>
                  </a:lnTo>
                  <a:cubicBezTo>
                    <a:pt x="0" y="1028"/>
                    <a:pt x="480" y="1233"/>
                    <a:pt x="1347" y="1416"/>
                  </a:cubicBezTo>
                  <a:lnTo>
                    <a:pt x="1530" y="1028"/>
                  </a:lnTo>
                  <a:lnTo>
                    <a:pt x="2009" y="1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2" name="Google Shape;4652;p65"/>
            <p:cNvSpPr/>
            <p:nvPr/>
          </p:nvSpPr>
          <p:spPr>
            <a:xfrm>
              <a:off x="4702066" y="2026424"/>
              <a:ext cx="29693" cy="70494"/>
            </a:xfrm>
            <a:custGeom>
              <a:avLst/>
              <a:gdLst/>
              <a:ahLst/>
              <a:cxnLst/>
              <a:rect l="l" t="t" r="r" b="b"/>
              <a:pathLst>
                <a:path w="2010" h="4772" extrusionOk="0">
                  <a:moveTo>
                    <a:pt x="389" y="1"/>
                  </a:moveTo>
                  <a:lnTo>
                    <a:pt x="297" y="297"/>
                  </a:lnTo>
                  <a:lnTo>
                    <a:pt x="297" y="777"/>
                  </a:lnTo>
                  <a:lnTo>
                    <a:pt x="297" y="1142"/>
                  </a:lnTo>
                  <a:lnTo>
                    <a:pt x="206" y="1439"/>
                  </a:lnTo>
                  <a:lnTo>
                    <a:pt x="206" y="2101"/>
                  </a:lnTo>
                  <a:lnTo>
                    <a:pt x="206" y="2283"/>
                  </a:lnTo>
                  <a:lnTo>
                    <a:pt x="115" y="2671"/>
                  </a:lnTo>
                  <a:lnTo>
                    <a:pt x="115" y="3059"/>
                  </a:lnTo>
                  <a:lnTo>
                    <a:pt x="115" y="3333"/>
                  </a:lnTo>
                  <a:lnTo>
                    <a:pt x="115" y="3539"/>
                  </a:lnTo>
                  <a:lnTo>
                    <a:pt x="1" y="3813"/>
                  </a:lnTo>
                  <a:lnTo>
                    <a:pt x="1" y="4109"/>
                  </a:lnTo>
                  <a:cubicBezTo>
                    <a:pt x="571" y="4474"/>
                    <a:pt x="1256" y="4680"/>
                    <a:pt x="1918" y="4771"/>
                  </a:cubicBezTo>
                  <a:cubicBezTo>
                    <a:pt x="1918" y="3242"/>
                    <a:pt x="2009" y="1713"/>
                    <a:pt x="2009" y="297"/>
                  </a:cubicBezTo>
                  <a:cubicBezTo>
                    <a:pt x="1050" y="206"/>
                    <a:pt x="389" y="1"/>
                    <a:pt x="389" y="1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3" name="Google Shape;4653;p65"/>
            <p:cNvSpPr/>
            <p:nvPr/>
          </p:nvSpPr>
          <p:spPr>
            <a:xfrm>
              <a:off x="4832897" y="2188278"/>
              <a:ext cx="119377" cy="30697"/>
            </a:xfrm>
            <a:custGeom>
              <a:avLst/>
              <a:gdLst/>
              <a:ahLst/>
              <a:cxnLst/>
              <a:rect l="l" t="t" r="r" b="b"/>
              <a:pathLst>
                <a:path w="8081" h="2078" extrusionOk="0">
                  <a:moveTo>
                    <a:pt x="1" y="1"/>
                  </a:moveTo>
                  <a:lnTo>
                    <a:pt x="1" y="1142"/>
                  </a:lnTo>
                  <a:cubicBezTo>
                    <a:pt x="1" y="1325"/>
                    <a:pt x="92" y="1416"/>
                    <a:pt x="275" y="1416"/>
                  </a:cubicBezTo>
                  <a:cubicBezTo>
                    <a:pt x="571" y="1507"/>
                    <a:pt x="1416" y="1713"/>
                    <a:pt x="2283" y="1895"/>
                  </a:cubicBezTo>
                  <a:cubicBezTo>
                    <a:pt x="2854" y="1987"/>
                    <a:pt x="3516" y="2078"/>
                    <a:pt x="4086" y="2078"/>
                  </a:cubicBezTo>
                  <a:cubicBezTo>
                    <a:pt x="4748" y="2078"/>
                    <a:pt x="5616" y="1895"/>
                    <a:pt x="6278" y="1804"/>
                  </a:cubicBezTo>
                  <a:cubicBezTo>
                    <a:pt x="6940" y="1713"/>
                    <a:pt x="7510" y="1507"/>
                    <a:pt x="7807" y="1416"/>
                  </a:cubicBezTo>
                  <a:cubicBezTo>
                    <a:pt x="7990" y="1416"/>
                    <a:pt x="8081" y="1325"/>
                    <a:pt x="8081" y="1142"/>
                  </a:cubicBezTo>
                  <a:lnTo>
                    <a:pt x="8081" y="1"/>
                  </a:lnTo>
                  <a:lnTo>
                    <a:pt x="4086" y="183"/>
                  </a:lnTo>
                  <a:lnTo>
                    <a:pt x="2283" y="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F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4" name="Google Shape;4654;p65"/>
            <p:cNvSpPr/>
            <p:nvPr/>
          </p:nvSpPr>
          <p:spPr>
            <a:xfrm>
              <a:off x="4832897" y="1950565"/>
              <a:ext cx="119377" cy="246154"/>
            </a:xfrm>
            <a:custGeom>
              <a:avLst/>
              <a:gdLst/>
              <a:ahLst/>
              <a:cxnLst/>
              <a:rect l="l" t="t" r="r" b="b"/>
              <a:pathLst>
                <a:path w="8081" h="16663" extrusionOk="0">
                  <a:moveTo>
                    <a:pt x="1713" y="0"/>
                  </a:moveTo>
                  <a:cubicBezTo>
                    <a:pt x="1713" y="0"/>
                    <a:pt x="1416" y="297"/>
                    <a:pt x="1325" y="867"/>
                  </a:cubicBezTo>
                  <a:cubicBezTo>
                    <a:pt x="1325" y="1050"/>
                    <a:pt x="1142" y="2853"/>
                    <a:pt x="959" y="5136"/>
                  </a:cubicBezTo>
                  <a:lnTo>
                    <a:pt x="959" y="5432"/>
                  </a:lnTo>
                  <a:lnTo>
                    <a:pt x="845" y="5912"/>
                  </a:lnTo>
                  <a:lnTo>
                    <a:pt x="845" y="6277"/>
                  </a:lnTo>
                  <a:lnTo>
                    <a:pt x="845" y="6574"/>
                  </a:lnTo>
                  <a:lnTo>
                    <a:pt x="754" y="7236"/>
                  </a:lnTo>
                  <a:lnTo>
                    <a:pt x="754" y="7418"/>
                  </a:lnTo>
                  <a:lnTo>
                    <a:pt x="754" y="7806"/>
                  </a:lnTo>
                  <a:lnTo>
                    <a:pt x="663" y="8194"/>
                  </a:lnTo>
                  <a:lnTo>
                    <a:pt x="663" y="8468"/>
                  </a:lnTo>
                  <a:lnTo>
                    <a:pt x="663" y="8674"/>
                  </a:lnTo>
                  <a:lnTo>
                    <a:pt x="663" y="8948"/>
                  </a:lnTo>
                  <a:lnTo>
                    <a:pt x="571" y="9244"/>
                  </a:lnTo>
                  <a:cubicBezTo>
                    <a:pt x="275" y="12759"/>
                    <a:pt x="1" y="16092"/>
                    <a:pt x="1" y="16092"/>
                  </a:cubicBezTo>
                  <a:cubicBezTo>
                    <a:pt x="1" y="16092"/>
                    <a:pt x="1051" y="16366"/>
                    <a:pt x="2283" y="16457"/>
                  </a:cubicBezTo>
                  <a:cubicBezTo>
                    <a:pt x="2854" y="16548"/>
                    <a:pt x="3425" y="16662"/>
                    <a:pt x="4086" y="16662"/>
                  </a:cubicBezTo>
                  <a:cubicBezTo>
                    <a:pt x="6095" y="16662"/>
                    <a:pt x="8081" y="16092"/>
                    <a:pt x="8081" y="16092"/>
                  </a:cubicBezTo>
                  <a:cubicBezTo>
                    <a:pt x="8081" y="16092"/>
                    <a:pt x="7807" y="12759"/>
                    <a:pt x="7510" y="9244"/>
                  </a:cubicBezTo>
                  <a:lnTo>
                    <a:pt x="7419" y="8948"/>
                  </a:lnTo>
                  <a:lnTo>
                    <a:pt x="7419" y="8674"/>
                  </a:lnTo>
                  <a:lnTo>
                    <a:pt x="7419" y="8468"/>
                  </a:lnTo>
                  <a:lnTo>
                    <a:pt x="7419" y="8194"/>
                  </a:lnTo>
                  <a:lnTo>
                    <a:pt x="7419" y="7989"/>
                  </a:lnTo>
                  <a:lnTo>
                    <a:pt x="7328" y="7624"/>
                  </a:lnTo>
                  <a:lnTo>
                    <a:pt x="7328" y="7144"/>
                  </a:lnTo>
                  <a:lnTo>
                    <a:pt x="7236" y="6756"/>
                  </a:lnTo>
                  <a:lnTo>
                    <a:pt x="7236" y="6391"/>
                  </a:lnTo>
                  <a:lnTo>
                    <a:pt x="7236" y="6094"/>
                  </a:lnTo>
                  <a:lnTo>
                    <a:pt x="7122" y="5136"/>
                  </a:lnTo>
                  <a:cubicBezTo>
                    <a:pt x="6940" y="2853"/>
                    <a:pt x="6757" y="1050"/>
                    <a:pt x="6757" y="867"/>
                  </a:cubicBezTo>
                  <a:cubicBezTo>
                    <a:pt x="6666" y="297"/>
                    <a:pt x="6369" y="0"/>
                    <a:pt x="63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5" name="Google Shape;4655;p65"/>
            <p:cNvSpPr/>
            <p:nvPr/>
          </p:nvSpPr>
          <p:spPr>
            <a:xfrm>
              <a:off x="4870672" y="1890202"/>
              <a:ext cx="43845" cy="45189"/>
            </a:xfrm>
            <a:custGeom>
              <a:avLst/>
              <a:gdLst/>
              <a:ahLst/>
              <a:cxnLst/>
              <a:rect l="l" t="t" r="r" b="b"/>
              <a:pathLst>
                <a:path w="2968" h="3059" extrusionOk="0">
                  <a:moveTo>
                    <a:pt x="479" y="0"/>
                  </a:moveTo>
                  <a:cubicBezTo>
                    <a:pt x="297" y="0"/>
                    <a:pt x="206" y="92"/>
                    <a:pt x="114" y="297"/>
                  </a:cubicBezTo>
                  <a:lnTo>
                    <a:pt x="0" y="3059"/>
                  </a:lnTo>
                  <a:lnTo>
                    <a:pt x="2967" y="3059"/>
                  </a:lnTo>
                  <a:lnTo>
                    <a:pt x="2853" y="297"/>
                  </a:lnTo>
                  <a:cubicBezTo>
                    <a:pt x="2762" y="92"/>
                    <a:pt x="2671" y="0"/>
                    <a:pt x="24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6" name="Google Shape;4656;p65"/>
            <p:cNvSpPr/>
            <p:nvPr/>
          </p:nvSpPr>
          <p:spPr>
            <a:xfrm>
              <a:off x="4858188" y="1935378"/>
              <a:ext cx="68796" cy="22277"/>
            </a:xfrm>
            <a:custGeom>
              <a:avLst/>
              <a:gdLst/>
              <a:ahLst/>
              <a:cxnLst/>
              <a:rect l="l" t="t" r="r" b="b"/>
              <a:pathLst>
                <a:path w="4657" h="1508" extrusionOk="0">
                  <a:moveTo>
                    <a:pt x="845" y="1"/>
                  </a:moveTo>
                  <a:lnTo>
                    <a:pt x="1" y="1028"/>
                  </a:lnTo>
                  <a:cubicBezTo>
                    <a:pt x="1" y="1028"/>
                    <a:pt x="480" y="1233"/>
                    <a:pt x="1233" y="1416"/>
                  </a:cubicBezTo>
                  <a:cubicBezTo>
                    <a:pt x="1530" y="1416"/>
                    <a:pt x="1895" y="1507"/>
                    <a:pt x="2374" y="1507"/>
                  </a:cubicBezTo>
                  <a:cubicBezTo>
                    <a:pt x="3812" y="1507"/>
                    <a:pt x="4657" y="1028"/>
                    <a:pt x="4657" y="1028"/>
                  </a:cubicBezTo>
                  <a:lnTo>
                    <a:pt x="3812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7" name="Google Shape;4657;p65"/>
            <p:cNvSpPr/>
            <p:nvPr/>
          </p:nvSpPr>
          <p:spPr>
            <a:xfrm>
              <a:off x="4841332" y="2026424"/>
              <a:ext cx="102521" cy="71839"/>
            </a:xfrm>
            <a:custGeom>
              <a:avLst/>
              <a:gdLst/>
              <a:ahLst/>
              <a:cxnLst/>
              <a:rect l="l" t="t" r="r" b="b"/>
              <a:pathLst>
                <a:path w="6940" h="4863" extrusionOk="0">
                  <a:moveTo>
                    <a:pt x="388" y="1"/>
                  </a:moveTo>
                  <a:lnTo>
                    <a:pt x="388" y="297"/>
                  </a:lnTo>
                  <a:lnTo>
                    <a:pt x="274" y="777"/>
                  </a:lnTo>
                  <a:lnTo>
                    <a:pt x="274" y="1142"/>
                  </a:lnTo>
                  <a:lnTo>
                    <a:pt x="274" y="1439"/>
                  </a:lnTo>
                  <a:lnTo>
                    <a:pt x="183" y="2101"/>
                  </a:lnTo>
                  <a:lnTo>
                    <a:pt x="183" y="2283"/>
                  </a:lnTo>
                  <a:lnTo>
                    <a:pt x="183" y="2671"/>
                  </a:lnTo>
                  <a:lnTo>
                    <a:pt x="92" y="3059"/>
                  </a:lnTo>
                  <a:lnTo>
                    <a:pt x="92" y="3333"/>
                  </a:lnTo>
                  <a:lnTo>
                    <a:pt x="92" y="3539"/>
                  </a:lnTo>
                  <a:lnTo>
                    <a:pt x="92" y="3813"/>
                  </a:lnTo>
                  <a:lnTo>
                    <a:pt x="0" y="4109"/>
                  </a:lnTo>
                  <a:cubicBezTo>
                    <a:pt x="571" y="4474"/>
                    <a:pt x="1233" y="4680"/>
                    <a:pt x="1895" y="4771"/>
                  </a:cubicBezTo>
                  <a:cubicBezTo>
                    <a:pt x="2762" y="4862"/>
                    <a:pt x="3515" y="4862"/>
                    <a:pt x="3515" y="4862"/>
                  </a:cubicBezTo>
                  <a:cubicBezTo>
                    <a:pt x="3515" y="4862"/>
                    <a:pt x="5615" y="4862"/>
                    <a:pt x="6939" y="4109"/>
                  </a:cubicBezTo>
                  <a:lnTo>
                    <a:pt x="6848" y="3813"/>
                  </a:lnTo>
                  <a:lnTo>
                    <a:pt x="6848" y="3539"/>
                  </a:lnTo>
                  <a:lnTo>
                    <a:pt x="6848" y="3333"/>
                  </a:lnTo>
                  <a:lnTo>
                    <a:pt x="6848" y="3059"/>
                  </a:lnTo>
                  <a:lnTo>
                    <a:pt x="6848" y="2854"/>
                  </a:lnTo>
                  <a:lnTo>
                    <a:pt x="6757" y="2489"/>
                  </a:lnTo>
                  <a:lnTo>
                    <a:pt x="6757" y="2009"/>
                  </a:lnTo>
                  <a:lnTo>
                    <a:pt x="6665" y="1621"/>
                  </a:lnTo>
                  <a:lnTo>
                    <a:pt x="6665" y="1256"/>
                  </a:lnTo>
                  <a:lnTo>
                    <a:pt x="6665" y="959"/>
                  </a:lnTo>
                  <a:lnTo>
                    <a:pt x="6551" y="1"/>
                  </a:lnTo>
                  <a:cubicBezTo>
                    <a:pt x="6551" y="1"/>
                    <a:pt x="4953" y="389"/>
                    <a:pt x="3515" y="389"/>
                  </a:cubicBezTo>
                  <a:cubicBezTo>
                    <a:pt x="2945" y="389"/>
                    <a:pt x="2465" y="389"/>
                    <a:pt x="1986" y="297"/>
                  </a:cubicBezTo>
                  <a:cubicBezTo>
                    <a:pt x="1142" y="206"/>
                    <a:pt x="388" y="1"/>
                    <a:pt x="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8" name="Google Shape;4658;p65"/>
            <p:cNvSpPr/>
            <p:nvPr/>
          </p:nvSpPr>
          <p:spPr>
            <a:xfrm>
              <a:off x="4832897" y="2188278"/>
              <a:ext cx="33740" cy="28009"/>
            </a:xfrm>
            <a:custGeom>
              <a:avLst/>
              <a:gdLst/>
              <a:ahLst/>
              <a:cxnLst/>
              <a:rect l="l" t="t" r="r" b="b"/>
              <a:pathLst>
                <a:path w="2284" h="1896" extrusionOk="0">
                  <a:moveTo>
                    <a:pt x="1" y="1"/>
                  </a:moveTo>
                  <a:lnTo>
                    <a:pt x="1" y="1142"/>
                  </a:lnTo>
                  <a:cubicBezTo>
                    <a:pt x="1" y="1325"/>
                    <a:pt x="92" y="1416"/>
                    <a:pt x="275" y="1416"/>
                  </a:cubicBezTo>
                  <a:cubicBezTo>
                    <a:pt x="571" y="1507"/>
                    <a:pt x="1416" y="1713"/>
                    <a:pt x="2283" y="1895"/>
                  </a:cubicBezTo>
                  <a:lnTo>
                    <a:pt x="2283" y="366"/>
                  </a:lnTo>
                  <a:cubicBezTo>
                    <a:pt x="1051" y="27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CD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9" name="Google Shape;4659;p65"/>
            <p:cNvSpPr/>
            <p:nvPr/>
          </p:nvSpPr>
          <p:spPr>
            <a:xfrm>
              <a:off x="4832897" y="1950565"/>
              <a:ext cx="43520" cy="243126"/>
            </a:xfrm>
            <a:custGeom>
              <a:avLst/>
              <a:gdLst/>
              <a:ahLst/>
              <a:cxnLst/>
              <a:rect l="l" t="t" r="r" b="b"/>
              <a:pathLst>
                <a:path w="2946" h="16458" extrusionOk="0">
                  <a:moveTo>
                    <a:pt x="1713" y="0"/>
                  </a:moveTo>
                  <a:cubicBezTo>
                    <a:pt x="1713" y="0"/>
                    <a:pt x="1416" y="297"/>
                    <a:pt x="1325" y="867"/>
                  </a:cubicBezTo>
                  <a:cubicBezTo>
                    <a:pt x="1325" y="1050"/>
                    <a:pt x="1142" y="2853"/>
                    <a:pt x="959" y="5136"/>
                  </a:cubicBezTo>
                  <a:cubicBezTo>
                    <a:pt x="959" y="5136"/>
                    <a:pt x="1713" y="5341"/>
                    <a:pt x="2557" y="5432"/>
                  </a:cubicBezTo>
                  <a:cubicBezTo>
                    <a:pt x="2671" y="3059"/>
                    <a:pt x="2763" y="1141"/>
                    <a:pt x="2763" y="959"/>
                  </a:cubicBezTo>
                  <a:cubicBezTo>
                    <a:pt x="2763" y="685"/>
                    <a:pt x="2945" y="388"/>
                    <a:pt x="2945" y="388"/>
                  </a:cubicBezTo>
                  <a:cubicBezTo>
                    <a:pt x="2192" y="205"/>
                    <a:pt x="1713" y="0"/>
                    <a:pt x="1713" y="0"/>
                  </a:cubicBezTo>
                  <a:close/>
                  <a:moveTo>
                    <a:pt x="571" y="9244"/>
                  </a:moveTo>
                  <a:cubicBezTo>
                    <a:pt x="275" y="12759"/>
                    <a:pt x="1" y="16092"/>
                    <a:pt x="1" y="16092"/>
                  </a:cubicBezTo>
                  <a:cubicBezTo>
                    <a:pt x="1" y="16092"/>
                    <a:pt x="1051" y="16366"/>
                    <a:pt x="2283" y="16457"/>
                  </a:cubicBezTo>
                  <a:lnTo>
                    <a:pt x="2283" y="16183"/>
                  </a:lnTo>
                  <a:cubicBezTo>
                    <a:pt x="2375" y="15224"/>
                    <a:pt x="2375" y="12668"/>
                    <a:pt x="2466" y="9906"/>
                  </a:cubicBezTo>
                  <a:cubicBezTo>
                    <a:pt x="1804" y="9815"/>
                    <a:pt x="1142" y="9609"/>
                    <a:pt x="571" y="92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0" name="Google Shape;4660;p65"/>
            <p:cNvSpPr/>
            <p:nvPr/>
          </p:nvSpPr>
          <p:spPr>
            <a:xfrm>
              <a:off x="4870672" y="1890202"/>
              <a:ext cx="19899" cy="45189"/>
            </a:xfrm>
            <a:custGeom>
              <a:avLst/>
              <a:gdLst/>
              <a:ahLst/>
              <a:cxnLst/>
              <a:rect l="l" t="t" r="r" b="b"/>
              <a:pathLst>
                <a:path w="1347" h="3059" extrusionOk="0">
                  <a:moveTo>
                    <a:pt x="479" y="0"/>
                  </a:moveTo>
                  <a:cubicBezTo>
                    <a:pt x="297" y="0"/>
                    <a:pt x="206" y="92"/>
                    <a:pt x="114" y="297"/>
                  </a:cubicBezTo>
                  <a:lnTo>
                    <a:pt x="0" y="3059"/>
                  </a:lnTo>
                  <a:lnTo>
                    <a:pt x="1050" y="3059"/>
                  </a:lnTo>
                  <a:lnTo>
                    <a:pt x="1050" y="297"/>
                  </a:lnTo>
                  <a:cubicBezTo>
                    <a:pt x="1050" y="92"/>
                    <a:pt x="1347" y="0"/>
                    <a:pt x="1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1" name="Google Shape;4661;p65"/>
            <p:cNvSpPr/>
            <p:nvPr/>
          </p:nvSpPr>
          <p:spPr>
            <a:xfrm>
              <a:off x="4858188" y="1935378"/>
              <a:ext cx="28009" cy="20933"/>
            </a:xfrm>
            <a:custGeom>
              <a:avLst/>
              <a:gdLst/>
              <a:ahLst/>
              <a:cxnLst/>
              <a:rect l="l" t="t" r="r" b="b"/>
              <a:pathLst>
                <a:path w="1896" h="1417" extrusionOk="0">
                  <a:moveTo>
                    <a:pt x="845" y="1"/>
                  </a:moveTo>
                  <a:lnTo>
                    <a:pt x="1" y="1028"/>
                  </a:lnTo>
                  <a:cubicBezTo>
                    <a:pt x="1" y="1028"/>
                    <a:pt x="480" y="1233"/>
                    <a:pt x="1233" y="1416"/>
                  </a:cubicBezTo>
                  <a:lnTo>
                    <a:pt x="1416" y="1028"/>
                  </a:lnTo>
                  <a:lnTo>
                    <a:pt x="1895" y="1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2" name="Google Shape;4662;p65"/>
            <p:cNvSpPr/>
            <p:nvPr/>
          </p:nvSpPr>
          <p:spPr>
            <a:xfrm>
              <a:off x="4841332" y="2026424"/>
              <a:ext cx="29353" cy="70494"/>
            </a:xfrm>
            <a:custGeom>
              <a:avLst/>
              <a:gdLst/>
              <a:ahLst/>
              <a:cxnLst/>
              <a:rect l="l" t="t" r="r" b="b"/>
              <a:pathLst>
                <a:path w="1987" h="4772" extrusionOk="0">
                  <a:moveTo>
                    <a:pt x="388" y="1"/>
                  </a:moveTo>
                  <a:lnTo>
                    <a:pt x="388" y="297"/>
                  </a:lnTo>
                  <a:lnTo>
                    <a:pt x="274" y="777"/>
                  </a:lnTo>
                  <a:lnTo>
                    <a:pt x="274" y="1142"/>
                  </a:lnTo>
                  <a:lnTo>
                    <a:pt x="274" y="1439"/>
                  </a:lnTo>
                  <a:lnTo>
                    <a:pt x="183" y="2101"/>
                  </a:lnTo>
                  <a:lnTo>
                    <a:pt x="183" y="2283"/>
                  </a:lnTo>
                  <a:lnTo>
                    <a:pt x="183" y="2671"/>
                  </a:lnTo>
                  <a:lnTo>
                    <a:pt x="92" y="3059"/>
                  </a:lnTo>
                  <a:lnTo>
                    <a:pt x="92" y="3333"/>
                  </a:lnTo>
                  <a:lnTo>
                    <a:pt x="92" y="3539"/>
                  </a:lnTo>
                  <a:lnTo>
                    <a:pt x="92" y="3813"/>
                  </a:lnTo>
                  <a:lnTo>
                    <a:pt x="0" y="4109"/>
                  </a:lnTo>
                  <a:cubicBezTo>
                    <a:pt x="571" y="4474"/>
                    <a:pt x="1233" y="4680"/>
                    <a:pt x="1895" y="4771"/>
                  </a:cubicBezTo>
                  <a:cubicBezTo>
                    <a:pt x="1895" y="3242"/>
                    <a:pt x="1986" y="1713"/>
                    <a:pt x="1986" y="297"/>
                  </a:cubicBezTo>
                  <a:cubicBezTo>
                    <a:pt x="1142" y="206"/>
                    <a:pt x="388" y="1"/>
                    <a:pt x="388" y="1"/>
                  </a:cubicBezTo>
                  <a:close/>
                </a:path>
              </a:pathLst>
            </a:custGeom>
            <a:solidFill>
              <a:srgbClr val="D1C7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663" name="Google Shape;4663;p65"/>
          <p:cNvGrpSpPr/>
          <p:nvPr/>
        </p:nvGrpSpPr>
        <p:grpSpPr>
          <a:xfrm>
            <a:off x="2411005" y="3939174"/>
            <a:ext cx="1153559" cy="358756"/>
            <a:chOff x="1711806" y="2954380"/>
            <a:chExt cx="865169" cy="269067"/>
          </a:xfrm>
        </p:grpSpPr>
        <p:sp>
          <p:nvSpPr>
            <p:cNvPr id="4664" name="Google Shape;4664;p65"/>
            <p:cNvSpPr/>
            <p:nvPr/>
          </p:nvSpPr>
          <p:spPr>
            <a:xfrm>
              <a:off x="1765713" y="2980706"/>
              <a:ext cx="811261" cy="242742"/>
            </a:xfrm>
            <a:custGeom>
              <a:avLst/>
              <a:gdLst/>
              <a:ahLst/>
              <a:cxnLst/>
              <a:rect l="l" t="t" r="r" b="b"/>
              <a:pathLst>
                <a:path w="54917" h="16432" extrusionOk="0">
                  <a:moveTo>
                    <a:pt x="571" y="0"/>
                  </a:moveTo>
                  <a:cubicBezTo>
                    <a:pt x="1" y="936"/>
                    <a:pt x="183" y="3515"/>
                    <a:pt x="183" y="3515"/>
                  </a:cubicBezTo>
                  <a:cubicBezTo>
                    <a:pt x="183" y="3515"/>
                    <a:pt x="16409" y="3327"/>
                    <a:pt x="29029" y="3327"/>
                  </a:cubicBezTo>
                  <a:cubicBezTo>
                    <a:pt x="36542" y="3327"/>
                    <a:pt x="42776" y="3394"/>
                    <a:pt x="43551" y="3607"/>
                  </a:cubicBezTo>
                  <a:cubicBezTo>
                    <a:pt x="48116" y="4748"/>
                    <a:pt x="49943" y="15864"/>
                    <a:pt x="51266" y="16252"/>
                  </a:cubicBezTo>
                  <a:cubicBezTo>
                    <a:pt x="51638" y="16378"/>
                    <a:pt x="52070" y="16431"/>
                    <a:pt x="52501" y="16431"/>
                  </a:cubicBezTo>
                  <a:cubicBezTo>
                    <a:pt x="53711" y="16431"/>
                    <a:pt x="54916" y="16011"/>
                    <a:pt x="54781" y="15590"/>
                  </a:cubicBezTo>
                  <a:cubicBezTo>
                    <a:pt x="54599" y="15019"/>
                    <a:pt x="47751" y="2648"/>
                    <a:pt x="44419" y="1803"/>
                  </a:cubicBezTo>
                  <a:cubicBezTo>
                    <a:pt x="41748" y="1141"/>
                    <a:pt x="571" y="0"/>
                    <a:pt x="571" y="0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5" name="Google Shape;4665;p65"/>
            <p:cNvSpPr/>
            <p:nvPr/>
          </p:nvSpPr>
          <p:spPr>
            <a:xfrm>
              <a:off x="1711806" y="2980706"/>
              <a:ext cx="809902" cy="242742"/>
            </a:xfrm>
            <a:custGeom>
              <a:avLst/>
              <a:gdLst/>
              <a:ahLst/>
              <a:cxnLst/>
              <a:rect l="l" t="t" r="r" b="b"/>
              <a:pathLst>
                <a:path w="54825" h="16432" extrusionOk="0">
                  <a:moveTo>
                    <a:pt x="54345" y="0"/>
                  </a:moveTo>
                  <a:cubicBezTo>
                    <a:pt x="54345" y="0"/>
                    <a:pt x="13168" y="1141"/>
                    <a:pt x="10497" y="1803"/>
                  </a:cubicBezTo>
                  <a:cubicBezTo>
                    <a:pt x="7074" y="2648"/>
                    <a:pt x="226" y="15019"/>
                    <a:pt x="135" y="15590"/>
                  </a:cubicBezTo>
                  <a:cubicBezTo>
                    <a:pt x="0" y="16011"/>
                    <a:pt x="1205" y="16431"/>
                    <a:pt x="2378" y="16431"/>
                  </a:cubicBezTo>
                  <a:cubicBezTo>
                    <a:pt x="2796" y="16431"/>
                    <a:pt x="3211" y="16378"/>
                    <a:pt x="3558" y="16252"/>
                  </a:cubicBezTo>
                  <a:cubicBezTo>
                    <a:pt x="4974" y="15864"/>
                    <a:pt x="6800" y="4748"/>
                    <a:pt x="11251" y="3607"/>
                  </a:cubicBezTo>
                  <a:cubicBezTo>
                    <a:pt x="12034" y="3394"/>
                    <a:pt x="18271" y="3327"/>
                    <a:pt x="25783" y="3327"/>
                  </a:cubicBezTo>
                  <a:cubicBezTo>
                    <a:pt x="38402" y="3327"/>
                    <a:pt x="54619" y="3515"/>
                    <a:pt x="54619" y="3515"/>
                  </a:cubicBezTo>
                  <a:cubicBezTo>
                    <a:pt x="54619" y="3515"/>
                    <a:pt x="54824" y="936"/>
                    <a:pt x="54345" y="0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6" name="Google Shape;4666;p65"/>
            <p:cNvSpPr/>
            <p:nvPr/>
          </p:nvSpPr>
          <p:spPr>
            <a:xfrm>
              <a:off x="1775493" y="2962151"/>
              <a:ext cx="330121" cy="28348"/>
            </a:xfrm>
            <a:custGeom>
              <a:avLst/>
              <a:gdLst/>
              <a:ahLst/>
              <a:cxnLst/>
              <a:rect l="l" t="t" r="r" b="b"/>
              <a:pathLst>
                <a:path w="22347" h="1919" extrusionOk="0">
                  <a:moveTo>
                    <a:pt x="4771" y="298"/>
                  </a:moveTo>
                  <a:cubicBezTo>
                    <a:pt x="3516" y="389"/>
                    <a:pt x="2375" y="480"/>
                    <a:pt x="1621" y="571"/>
                  </a:cubicBezTo>
                  <a:lnTo>
                    <a:pt x="4771" y="571"/>
                  </a:lnTo>
                  <a:lnTo>
                    <a:pt x="4771" y="298"/>
                  </a:lnTo>
                  <a:close/>
                  <a:moveTo>
                    <a:pt x="13901" y="1"/>
                  </a:moveTo>
                  <a:cubicBezTo>
                    <a:pt x="11231" y="115"/>
                    <a:pt x="7898" y="206"/>
                    <a:pt x="5136" y="298"/>
                  </a:cubicBezTo>
                  <a:lnTo>
                    <a:pt x="5136" y="571"/>
                  </a:lnTo>
                  <a:lnTo>
                    <a:pt x="13901" y="571"/>
                  </a:lnTo>
                  <a:lnTo>
                    <a:pt x="13901" y="1"/>
                  </a:lnTo>
                  <a:close/>
                  <a:moveTo>
                    <a:pt x="14266" y="1"/>
                  </a:moveTo>
                  <a:lnTo>
                    <a:pt x="14266" y="571"/>
                  </a:lnTo>
                  <a:lnTo>
                    <a:pt x="21205" y="571"/>
                  </a:lnTo>
                  <a:cubicBezTo>
                    <a:pt x="20452" y="298"/>
                    <a:pt x="19402" y="206"/>
                    <a:pt x="18170" y="115"/>
                  </a:cubicBezTo>
                  <a:cubicBezTo>
                    <a:pt x="17782" y="115"/>
                    <a:pt x="16754" y="1"/>
                    <a:pt x="15499" y="1"/>
                  </a:cubicBezTo>
                  <a:close/>
                  <a:moveTo>
                    <a:pt x="206" y="959"/>
                  </a:moveTo>
                  <a:cubicBezTo>
                    <a:pt x="92" y="1051"/>
                    <a:pt x="92" y="1142"/>
                    <a:pt x="1" y="1256"/>
                  </a:cubicBezTo>
                  <a:cubicBezTo>
                    <a:pt x="480" y="1256"/>
                    <a:pt x="2192" y="1347"/>
                    <a:pt x="4771" y="1439"/>
                  </a:cubicBezTo>
                  <a:lnTo>
                    <a:pt x="4771" y="959"/>
                  </a:lnTo>
                  <a:close/>
                  <a:moveTo>
                    <a:pt x="5136" y="959"/>
                  </a:moveTo>
                  <a:lnTo>
                    <a:pt x="5136" y="1439"/>
                  </a:lnTo>
                  <a:cubicBezTo>
                    <a:pt x="7510" y="1439"/>
                    <a:pt x="10569" y="1530"/>
                    <a:pt x="13901" y="1621"/>
                  </a:cubicBezTo>
                  <a:lnTo>
                    <a:pt x="13901" y="959"/>
                  </a:lnTo>
                  <a:close/>
                  <a:moveTo>
                    <a:pt x="14266" y="959"/>
                  </a:moveTo>
                  <a:lnTo>
                    <a:pt x="14266" y="1713"/>
                  </a:lnTo>
                  <a:cubicBezTo>
                    <a:pt x="16846" y="1713"/>
                    <a:pt x="19608" y="1827"/>
                    <a:pt x="22347" y="1918"/>
                  </a:cubicBezTo>
                  <a:cubicBezTo>
                    <a:pt x="22255" y="1621"/>
                    <a:pt x="22164" y="1439"/>
                    <a:pt x="22073" y="1256"/>
                  </a:cubicBezTo>
                  <a:cubicBezTo>
                    <a:pt x="21981" y="1142"/>
                    <a:pt x="21890" y="1051"/>
                    <a:pt x="21776" y="959"/>
                  </a:cubicBezTo>
                  <a:close/>
                </a:path>
              </a:pathLst>
            </a:custGeom>
            <a:solidFill>
              <a:srgbClr val="FEFA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7" name="Google Shape;4667;p65"/>
            <p:cNvSpPr/>
            <p:nvPr/>
          </p:nvSpPr>
          <p:spPr>
            <a:xfrm>
              <a:off x="1778536" y="2970586"/>
              <a:ext cx="318658" cy="5747"/>
            </a:xfrm>
            <a:custGeom>
              <a:avLst/>
              <a:gdLst/>
              <a:ahLst/>
              <a:cxnLst/>
              <a:rect l="l" t="t" r="r" b="b"/>
              <a:pathLst>
                <a:path w="21571" h="389" extrusionOk="0">
                  <a:moveTo>
                    <a:pt x="1415" y="0"/>
                  </a:moveTo>
                  <a:cubicBezTo>
                    <a:pt x="571" y="115"/>
                    <a:pt x="91" y="206"/>
                    <a:pt x="0" y="388"/>
                  </a:cubicBezTo>
                  <a:lnTo>
                    <a:pt x="4565" y="388"/>
                  </a:lnTo>
                  <a:lnTo>
                    <a:pt x="4565" y="0"/>
                  </a:lnTo>
                  <a:close/>
                  <a:moveTo>
                    <a:pt x="4930" y="0"/>
                  </a:moveTo>
                  <a:lnTo>
                    <a:pt x="4930" y="388"/>
                  </a:lnTo>
                  <a:lnTo>
                    <a:pt x="13695" y="388"/>
                  </a:lnTo>
                  <a:lnTo>
                    <a:pt x="13695" y="0"/>
                  </a:lnTo>
                  <a:close/>
                  <a:moveTo>
                    <a:pt x="14060" y="0"/>
                  </a:moveTo>
                  <a:lnTo>
                    <a:pt x="14060" y="388"/>
                  </a:lnTo>
                  <a:lnTo>
                    <a:pt x="21570" y="388"/>
                  </a:lnTo>
                  <a:cubicBezTo>
                    <a:pt x="21387" y="206"/>
                    <a:pt x="21205" y="115"/>
                    <a:pt x="20999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8" name="Google Shape;4668;p65"/>
            <p:cNvSpPr/>
            <p:nvPr/>
          </p:nvSpPr>
          <p:spPr>
            <a:xfrm>
              <a:off x="1845975" y="2966539"/>
              <a:ext cx="5407" cy="16870"/>
            </a:xfrm>
            <a:custGeom>
              <a:avLst/>
              <a:gdLst/>
              <a:ahLst/>
              <a:cxnLst/>
              <a:rect l="l" t="t" r="r" b="b"/>
              <a:pathLst>
                <a:path w="366" h="1142" extrusionOk="0">
                  <a:moveTo>
                    <a:pt x="0" y="1"/>
                  </a:moveTo>
                  <a:lnTo>
                    <a:pt x="0" y="274"/>
                  </a:lnTo>
                  <a:lnTo>
                    <a:pt x="0" y="662"/>
                  </a:lnTo>
                  <a:lnTo>
                    <a:pt x="0" y="1142"/>
                  </a:lnTo>
                  <a:lnTo>
                    <a:pt x="365" y="1142"/>
                  </a:lnTo>
                  <a:lnTo>
                    <a:pt x="365" y="662"/>
                  </a:lnTo>
                  <a:lnTo>
                    <a:pt x="365" y="274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9" name="Google Shape;4669;p65"/>
            <p:cNvSpPr/>
            <p:nvPr/>
          </p:nvSpPr>
          <p:spPr>
            <a:xfrm>
              <a:off x="1768416" y="3032633"/>
              <a:ext cx="64748" cy="68796"/>
            </a:xfrm>
            <a:custGeom>
              <a:avLst/>
              <a:gdLst/>
              <a:ahLst/>
              <a:cxnLst/>
              <a:rect l="l" t="t" r="r" b="b"/>
              <a:pathLst>
                <a:path w="4383" h="4657" extrusionOk="0">
                  <a:moveTo>
                    <a:pt x="0" y="0"/>
                  </a:moveTo>
                  <a:cubicBezTo>
                    <a:pt x="0" y="1507"/>
                    <a:pt x="0" y="3219"/>
                    <a:pt x="685" y="4657"/>
                  </a:cubicBezTo>
                  <a:cubicBezTo>
                    <a:pt x="1826" y="2945"/>
                    <a:pt x="3150" y="1142"/>
                    <a:pt x="4383" y="0"/>
                  </a:cubicBezTo>
                  <a:close/>
                </a:path>
              </a:pathLst>
            </a:custGeom>
            <a:solidFill>
              <a:srgbClr val="FEFA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0" name="Google Shape;4670;p65"/>
            <p:cNvSpPr/>
            <p:nvPr/>
          </p:nvSpPr>
          <p:spPr>
            <a:xfrm>
              <a:off x="1928587" y="3029590"/>
              <a:ext cx="177034" cy="1699"/>
            </a:xfrm>
            <a:custGeom>
              <a:avLst/>
              <a:gdLst/>
              <a:ahLst/>
              <a:cxnLst/>
              <a:rect l="l" t="t" r="r" b="b"/>
              <a:pathLst>
                <a:path w="11984" h="115" extrusionOk="0">
                  <a:moveTo>
                    <a:pt x="11048" y="1"/>
                  </a:moveTo>
                  <a:cubicBezTo>
                    <a:pt x="6574" y="1"/>
                    <a:pt x="2671" y="1"/>
                    <a:pt x="0" y="115"/>
                  </a:cubicBezTo>
                  <a:lnTo>
                    <a:pt x="3903" y="115"/>
                  </a:lnTo>
                  <a:cubicBezTo>
                    <a:pt x="6483" y="1"/>
                    <a:pt x="9245" y="1"/>
                    <a:pt x="11984" y="1"/>
                  </a:cubicBezTo>
                  <a:close/>
                </a:path>
              </a:pathLst>
            </a:custGeom>
            <a:solidFill>
              <a:srgbClr val="89A3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1" name="Google Shape;4671;p65"/>
            <p:cNvSpPr/>
            <p:nvPr/>
          </p:nvSpPr>
          <p:spPr>
            <a:xfrm>
              <a:off x="2181488" y="2962151"/>
              <a:ext cx="330461" cy="28348"/>
            </a:xfrm>
            <a:custGeom>
              <a:avLst/>
              <a:gdLst/>
              <a:ahLst/>
              <a:cxnLst/>
              <a:rect l="l" t="t" r="r" b="b"/>
              <a:pathLst>
                <a:path w="22370" h="1919" extrusionOk="0">
                  <a:moveTo>
                    <a:pt x="4200" y="115"/>
                  </a:moveTo>
                  <a:cubicBezTo>
                    <a:pt x="2968" y="206"/>
                    <a:pt x="1918" y="298"/>
                    <a:pt x="1142" y="571"/>
                  </a:cubicBezTo>
                  <a:lnTo>
                    <a:pt x="4680" y="571"/>
                  </a:lnTo>
                  <a:lnTo>
                    <a:pt x="4680" y="115"/>
                  </a:lnTo>
                  <a:close/>
                  <a:moveTo>
                    <a:pt x="5045" y="1"/>
                  </a:moveTo>
                  <a:lnTo>
                    <a:pt x="5045" y="571"/>
                  </a:lnTo>
                  <a:lnTo>
                    <a:pt x="13810" y="571"/>
                  </a:lnTo>
                  <a:lnTo>
                    <a:pt x="13810" y="206"/>
                  </a:lnTo>
                  <a:cubicBezTo>
                    <a:pt x="11322" y="115"/>
                    <a:pt x="8765" y="1"/>
                    <a:pt x="6848" y="1"/>
                  </a:cubicBezTo>
                  <a:close/>
                  <a:moveTo>
                    <a:pt x="14175" y="206"/>
                  </a:moveTo>
                  <a:lnTo>
                    <a:pt x="14175" y="571"/>
                  </a:lnTo>
                  <a:lnTo>
                    <a:pt x="20749" y="571"/>
                  </a:lnTo>
                  <a:cubicBezTo>
                    <a:pt x="19219" y="389"/>
                    <a:pt x="16754" y="298"/>
                    <a:pt x="14175" y="206"/>
                  </a:cubicBezTo>
                  <a:close/>
                  <a:moveTo>
                    <a:pt x="14175" y="959"/>
                  </a:moveTo>
                  <a:lnTo>
                    <a:pt x="14175" y="1530"/>
                  </a:lnTo>
                  <a:cubicBezTo>
                    <a:pt x="18466" y="1347"/>
                    <a:pt x="21593" y="1256"/>
                    <a:pt x="22369" y="1256"/>
                  </a:cubicBezTo>
                  <a:cubicBezTo>
                    <a:pt x="22255" y="1142"/>
                    <a:pt x="22255" y="1051"/>
                    <a:pt x="22164" y="959"/>
                  </a:cubicBezTo>
                  <a:close/>
                  <a:moveTo>
                    <a:pt x="5045" y="959"/>
                  </a:moveTo>
                  <a:lnTo>
                    <a:pt x="5045" y="1827"/>
                  </a:lnTo>
                  <a:cubicBezTo>
                    <a:pt x="8195" y="1713"/>
                    <a:pt x="11230" y="1621"/>
                    <a:pt x="13810" y="1530"/>
                  </a:cubicBezTo>
                  <a:lnTo>
                    <a:pt x="13810" y="959"/>
                  </a:lnTo>
                  <a:close/>
                  <a:moveTo>
                    <a:pt x="571" y="959"/>
                  </a:moveTo>
                  <a:cubicBezTo>
                    <a:pt x="480" y="1051"/>
                    <a:pt x="388" y="1142"/>
                    <a:pt x="297" y="1256"/>
                  </a:cubicBezTo>
                  <a:cubicBezTo>
                    <a:pt x="206" y="1439"/>
                    <a:pt x="114" y="1713"/>
                    <a:pt x="0" y="1918"/>
                  </a:cubicBezTo>
                  <a:cubicBezTo>
                    <a:pt x="1621" y="1918"/>
                    <a:pt x="3150" y="1827"/>
                    <a:pt x="4680" y="1827"/>
                  </a:cubicBezTo>
                  <a:lnTo>
                    <a:pt x="4680" y="959"/>
                  </a:lnTo>
                  <a:close/>
                </a:path>
              </a:pathLst>
            </a:custGeom>
            <a:solidFill>
              <a:srgbClr val="FEFA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2" name="Google Shape;4672;p65"/>
            <p:cNvSpPr/>
            <p:nvPr/>
          </p:nvSpPr>
          <p:spPr>
            <a:xfrm>
              <a:off x="2189909" y="2970586"/>
              <a:ext cx="318997" cy="5747"/>
            </a:xfrm>
            <a:custGeom>
              <a:avLst/>
              <a:gdLst/>
              <a:ahLst/>
              <a:cxnLst/>
              <a:rect l="l" t="t" r="r" b="b"/>
              <a:pathLst>
                <a:path w="21594" h="389" extrusionOk="0">
                  <a:moveTo>
                    <a:pt x="572" y="0"/>
                  </a:moveTo>
                  <a:cubicBezTo>
                    <a:pt x="389" y="115"/>
                    <a:pt x="206" y="206"/>
                    <a:pt x="1" y="388"/>
                  </a:cubicBezTo>
                  <a:lnTo>
                    <a:pt x="4110" y="388"/>
                  </a:lnTo>
                  <a:lnTo>
                    <a:pt x="4110" y="0"/>
                  </a:lnTo>
                  <a:close/>
                  <a:moveTo>
                    <a:pt x="4475" y="0"/>
                  </a:moveTo>
                  <a:lnTo>
                    <a:pt x="4475" y="388"/>
                  </a:lnTo>
                  <a:lnTo>
                    <a:pt x="13240" y="388"/>
                  </a:lnTo>
                  <a:lnTo>
                    <a:pt x="13240" y="0"/>
                  </a:lnTo>
                  <a:close/>
                  <a:moveTo>
                    <a:pt x="13605" y="0"/>
                  </a:moveTo>
                  <a:lnTo>
                    <a:pt x="13605" y="388"/>
                  </a:lnTo>
                  <a:lnTo>
                    <a:pt x="21594" y="388"/>
                  </a:lnTo>
                  <a:cubicBezTo>
                    <a:pt x="21502" y="206"/>
                    <a:pt x="21023" y="115"/>
                    <a:pt x="20179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3" name="Google Shape;4673;p65"/>
            <p:cNvSpPr/>
            <p:nvPr/>
          </p:nvSpPr>
          <p:spPr>
            <a:xfrm>
              <a:off x="2455633" y="3032633"/>
              <a:ext cx="63064" cy="68796"/>
            </a:xfrm>
            <a:custGeom>
              <a:avLst/>
              <a:gdLst/>
              <a:ahLst/>
              <a:cxnLst/>
              <a:rect l="l" t="t" r="r" b="b"/>
              <a:pathLst>
                <a:path w="4269" h="4657" extrusionOk="0">
                  <a:moveTo>
                    <a:pt x="0" y="0"/>
                  </a:moveTo>
                  <a:cubicBezTo>
                    <a:pt x="1142" y="1142"/>
                    <a:pt x="2465" y="2853"/>
                    <a:pt x="3607" y="4657"/>
                  </a:cubicBezTo>
                  <a:cubicBezTo>
                    <a:pt x="4269" y="3127"/>
                    <a:pt x="4269" y="1507"/>
                    <a:pt x="4177" y="0"/>
                  </a:cubicBezTo>
                  <a:close/>
                </a:path>
              </a:pathLst>
            </a:custGeom>
            <a:solidFill>
              <a:srgbClr val="FEFA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4" name="Google Shape;4674;p65"/>
            <p:cNvSpPr/>
            <p:nvPr/>
          </p:nvSpPr>
          <p:spPr>
            <a:xfrm>
              <a:off x="1740421" y="2954380"/>
              <a:ext cx="807923" cy="224941"/>
            </a:xfrm>
            <a:custGeom>
              <a:avLst/>
              <a:gdLst/>
              <a:ahLst/>
              <a:cxnLst/>
              <a:rect l="l" t="t" r="r" b="b"/>
              <a:pathLst>
                <a:path w="54691" h="15227" extrusionOk="0">
                  <a:moveTo>
                    <a:pt x="6956" y="1370"/>
                  </a:moveTo>
                  <a:cubicBezTo>
                    <a:pt x="11160" y="1370"/>
                    <a:pt x="20017" y="1519"/>
                    <a:pt x="22347" y="1668"/>
                  </a:cubicBezTo>
                  <a:cubicBezTo>
                    <a:pt x="22347" y="1668"/>
                    <a:pt x="23123" y="1668"/>
                    <a:pt x="23579" y="2239"/>
                  </a:cubicBezTo>
                  <a:cubicBezTo>
                    <a:pt x="23876" y="2627"/>
                    <a:pt x="24059" y="3106"/>
                    <a:pt x="24059" y="3677"/>
                  </a:cubicBezTo>
                  <a:lnTo>
                    <a:pt x="24059" y="4339"/>
                  </a:lnTo>
                  <a:lnTo>
                    <a:pt x="23967" y="4430"/>
                  </a:lnTo>
                  <a:lnTo>
                    <a:pt x="24059" y="4430"/>
                  </a:lnTo>
                  <a:cubicBezTo>
                    <a:pt x="23694" y="6804"/>
                    <a:pt x="22256" y="11004"/>
                    <a:pt x="17782" y="13195"/>
                  </a:cubicBezTo>
                  <a:cubicBezTo>
                    <a:pt x="16410" y="13830"/>
                    <a:pt x="14382" y="14176"/>
                    <a:pt x="12261" y="14176"/>
                  </a:cubicBezTo>
                  <a:cubicBezTo>
                    <a:pt x="8665" y="14176"/>
                    <a:pt x="4803" y="13181"/>
                    <a:pt x="3425" y="10912"/>
                  </a:cubicBezTo>
                  <a:cubicBezTo>
                    <a:pt x="1804" y="7945"/>
                    <a:pt x="2283" y="4247"/>
                    <a:pt x="2671" y="2809"/>
                  </a:cubicBezTo>
                  <a:cubicBezTo>
                    <a:pt x="2763" y="2239"/>
                    <a:pt x="3151" y="1873"/>
                    <a:pt x="3607" y="1668"/>
                  </a:cubicBezTo>
                  <a:cubicBezTo>
                    <a:pt x="3995" y="1577"/>
                    <a:pt x="4383" y="1485"/>
                    <a:pt x="4954" y="1394"/>
                  </a:cubicBezTo>
                  <a:cubicBezTo>
                    <a:pt x="5302" y="1377"/>
                    <a:pt x="6011" y="1370"/>
                    <a:pt x="6956" y="1370"/>
                  </a:cubicBezTo>
                  <a:close/>
                  <a:moveTo>
                    <a:pt x="47694" y="1370"/>
                  </a:moveTo>
                  <a:cubicBezTo>
                    <a:pt x="48649" y="1370"/>
                    <a:pt x="49373" y="1377"/>
                    <a:pt x="49737" y="1394"/>
                  </a:cubicBezTo>
                  <a:cubicBezTo>
                    <a:pt x="50217" y="1485"/>
                    <a:pt x="50696" y="1577"/>
                    <a:pt x="51084" y="1668"/>
                  </a:cubicBezTo>
                  <a:cubicBezTo>
                    <a:pt x="51540" y="1873"/>
                    <a:pt x="51928" y="2239"/>
                    <a:pt x="52020" y="2809"/>
                  </a:cubicBezTo>
                  <a:cubicBezTo>
                    <a:pt x="52316" y="4247"/>
                    <a:pt x="52887" y="7945"/>
                    <a:pt x="51175" y="10912"/>
                  </a:cubicBezTo>
                  <a:cubicBezTo>
                    <a:pt x="49854" y="13181"/>
                    <a:pt x="46013" y="14176"/>
                    <a:pt x="42425" y="14176"/>
                  </a:cubicBezTo>
                  <a:cubicBezTo>
                    <a:pt x="40309" y="14176"/>
                    <a:pt x="38281" y="13830"/>
                    <a:pt x="36909" y="13195"/>
                  </a:cubicBezTo>
                  <a:cubicBezTo>
                    <a:pt x="31956" y="10798"/>
                    <a:pt x="30724" y="5868"/>
                    <a:pt x="30541" y="3677"/>
                  </a:cubicBezTo>
                  <a:cubicBezTo>
                    <a:pt x="30541" y="3106"/>
                    <a:pt x="30724" y="2627"/>
                    <a:pt x="31112" y="2239"/>
                  </a:cubicBezTo>
                  <a:cubicBezTo>
                    <a:pt x="31568" y="1668"/>
                    <a:pt x="32253" y="1668"/>
                    <a:pt x="32253" y="1668"/>
                  </a:cubicBezTo>
                  <a:cubicBezTo>
                    <a:pt x="34583" y="1519"/>
                    <a:pt x="43440" y="1370"/>
                    <a:pt x="47694" y="1370"/>
                  </a:cubicBezTo>
                  <a:close/>
                  <a:moveTo>
                    <a:pt x="8158" y="1"/>
                  </a:moveTo>
                  <a:cubicBezTo>
                    <a:pt x="6543" y="1"/>
                    <a:pt x="5317" y="21"/>
                    <a:pt x="4863" y="70"/>
                  </a:cubicBezTo>
                  <a:cubicBezTo>
                    <a:pt x="4292" y="70"/>
                    <a:pt x="3721" y="162"/>
                    <a:pt x="3242" y="344"/>
                  </a:cubicBezTo>
                  <a:cubicBezTo>
                    <a:pt x="2763" y="527"/>
                    <a:pt x="2375" y="1212"/>
                    <a:pt x="2009" y="1668"/>
                  </a:cubicBezTo>
                  <a:lnTo>
                    <a:pt x="2009" y="1577"/>
                  </a:lnTo>
                  <a:cubicBezTo>
                    <a:pt x="2009" y="1577"/>
                    <a:pt x="571" y="2147"/>
                    <a:pt x="480" y="2239"/>
                  </a:cubicBezTo>
                  <a:cubicBezTo>
                    <a:pt x="298" y="2444"/>
                    <a:pt x="1" y="4635"/>
                    <a:pt x="1" y="5001"/>
                  </a:cubicBezTo>
                  <a:cubicBezTo>
                    <a:pt x="92" y="5389"/>
                    <a:pt x="1051" y="5959"/>
                    <a:pt x="1233" y="6142"/>
                  </a:cubicBezTo>
                  <a:cubicBezTo>
                    <a:pt x="1325" y="7854"/>
                    <a:pt x="1621" y="9771"/>
                    <a:pt x="2580" y="11369"/>
                  </a:cubicBezTo>
                  <a:cubicBezTo>
                    <a:pt x="4118" y="14034"/>
                    <a:pt x="8105" y="15226"/>
                    <a:pt x="11927" y="15226"/>
                  </a:cubicBezTo>
                  <a:cubicBezTo>
                    <a:pt x="12361" y="15226"/>
                    <a:pt x="12792" y="15211"/>
                    <a:pt x="13217" y="15181"/>
                  </a:cubicBezTo>
                  <a:cubicBezTo>
                    <a:pt x="15134" y="15089"/>
                    <a:pt x="16937" y="14701"/>
                    <a:pt x="18170" y="14131"/>
                  </a:cubicBezTo>
                  <a:cubicBezTo>
                    <a:pt x="21297" y="12624"/>
                    <a:pt x="23123" y="10136"/>
                    <a:pt x="24059" y="7762"/>
                  </a:cubicBezTo>
                  <a:cubicBezTo>
                    <a:pt x="24355" y="7192"/>
                    <a:pt x="24721" y="6712"/>
                    <a:pt x="25109" y="6347"/>
                  </a:cubicBezTo>
                  <a:cubicBezTo>
                    <a:pt x="25679" y="5674"/>
                    <a:pt x="26490" y="5337"/>
                    <a:pt x="27311" y="5337"/>
                  </a:cubicBezTo>
                  <a:cubicBezTo>
                    <a:pt x="28133" y="5337"/>
                    <a:pt x="28966" y="5674"/>
                    <a:pt x="29582" y="6347"/>
                  </a:cubicBezTo>
                  <a:cubicBezTo>
                    <a:pt x="29856" y="6712"/>
                    <a:pt x="30244" y="7192"/>
                    <a:pt x="30541" y="7762"/>
                  </a:cubicBezTo>
                  <a:cubicBezTo>
                    <a:pt x="31568" y="10136"/>
                    <a:pt x="33280" y="12624"/>
                    <a:pt x="36430" y="14131"/>
                  </a:cubicBezTo>
                  <a:cubicBezTo>
                    <a:pt x="37754" y="14701"/>
                    <a:pt x="39466" y="15089"/>
                    <a:pt x="41383" y="15181"/>
                  </a:cubicBezTo>
                  <a:cubicBezTo>
                    <a:pt x="41808" y="15211"/>
                    <a:pt x="42240" y="15226"/>
                    <a:pt x="42675" y="15226"/>
                  </a:cubicBezTo>
                  <a:cubicBezTo>
                    <a:pt x="46512" y="15226"/>
                    <a:pt x="50564" y="14034"/>
                    <a:pt x="52020" y="11369"/>
                  </a:cubicBezTo>
                  <a:cubicBezTo>
                    <a:pt x="53070" y="9771"/>
                    <a:pt x="53366" y="7854"/>
                    <a:pt x="53366" y="6142"/>
                  </a:cubicBezTo>
                  <a:cubicBezTo>
                    <a:pt x="53549" y="5959"/>
                    <a:pt x="54599" y="5389"/>
                    <a:pt x="54599" y="5001"/>
                  </a:cubicBezTo>
                  <a:cubicBezTo>
                    <a:pt x="54690" y="4635"/>
                    <a:pt x="54302" y="2444"/>
                    <a:pt x="54211" y="2239"/>
                  </a:cubicBezTo>
                  <a:cubicBezTo>
                    <a:pt x="54120" y="2147"/>
                    <a:pt x="52590" y="1577"/>
                    <a:pt x="52590" y="1577"/>
                  </a:cubicBezTo>
                  <a:lnTo>
                    <a:pt x="52590" y="1668"/>
                  </a:lnTo>
                  <a:cubicBezTo>
                    <a:pt x="52316" y="1212"/>
                    <a:pt x="51928" y="527"/>
                    <a:pt x="51358" y="344"/>
                  </a:cubicBezTo>
                  <a:cubicBezTo>
                    <a:pt x="50878" y="162"/>
                    <a:pt x="50399" y="70"/>
                    <a:pt x="49828" y="70"/>
                  </a:cubicBezTo>
                  <a:cubicBezTo>
                    <a:pt x="49374" y="21"/>
                    <a:pt x="48142" y="1"/>
                    <a:pt x="46519" y="1"/>
                  </a:cubicBezTo>
                  <a:cubicBezTo>
                    <a:pt x="41375" y="1"/>
                    <a:pt x="32297" y="205"/>
                    <a:pt x="31568" y="344"/>
                  </a:cubicBezTo>
                  <a:cubicBezTo>
                    <a:pt x="31294" y="344"/>
                    <a:pt x="31112" y="436"/>
                    <a:pt x="30906" y="527"/>
                  </a:cubicBezTo>
                  <a:cubicBezTo>
                    <a:pt x="30815" y="527"/>
                    <a:pt x="30815" y="527"/>
                    <a:pt x="30724" y="641"/>
                  </a:cubicBezTo>
                  <a:cubicBezTo>
                    <a:pt x="30541" y="732"/>
                    <a:pt x="28921" y="1782"/>
                    <a:pt x="27300" y="1782"/>
                  </a:cubicBezTo>
                  <a:cubicBezTo>
                    <a:pt x="25679" y="1782"/>
                    <a:pt x="24150" y="732"/>
                    <a:pt x="23876" y="641"/>
                  </a:cubicBezTo>
                  <a:cubicBezTo>
                    <a:pt x="23876" y="527"/>
                    <a:pt x="23785" y="527"/>
                    <a:pt x="23785" y="527"/>
                  </a:cubicBezTo>
                  <a:cubicBezTo>
                    <a:pt x="23579" y="436"/>
                    <a:pt x="23305" y="344"/>
                    <a:pt x="23009" y="344"/>
                  </a:cubicBezTo>
                  <a:cubicBezTo>
                    <a:pt x="22297" y="205"/>
                    <a:pt x="13277" y="1"/>
                    <a:pt x="8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675" name="Google Shape;4675;p65"/>
          <p:cNvGrpSpPr/>
          <p:nvPr/>
        </p:nvGrpSpPr>
        <p:grpSpPr>
          <a:xfrm>
            <a:off x="1598521" y="2351660"/>
            <a:ext cx="195137" cy="1469761"/>
            <a:chOff x="1102443" y="1763744"/>
            <a:chExt cx="146353" cy="1102321"/>
          </a:xfrm>
        </p:grpSpPr>
        <p:sp>
          <p:nvSpPr>
            <p:cNvPr id="4676" name="Google Shape;4676;p65"/>
            <p:cNvSpPr/>
            <p:nvPr/>
          </p:nvSpPr>
          <p:spPr>
            <a:xfrm>
              <a:off x="1154711" y="1794768"/>
              <a:ext cx="92742" cy="452526"/>
            </a:xfrm>
            <a:custGeom>
              <a:avLst/>
              <a:gdLst/>
              <a:ahLst/>
              <a:cxnLst/>
              <a:rect l="l" t="t" r="r" b="b"/>
              <a:pathLst>
                <a:path w="6278" h="30633" extrusionOk="0">
                  <a:moveTo>
                    <a:pt x="662" y="1"/>
                  </a:moveTo>
                  <a:cubicBezTo>
                    <a:pt x="274" y="1"/>
                    <a:pt x="0" y="275"/>
                    <a:pt x="0" y="754"/>
                  </a:cubicBezTo>
                  <a:lnTo>
                    <a:pt x="0" y="30632"/>
                  </a:lnTo>
                  <a:lnTo>
                    <a:pt x="6277" y="30632"/>
                  </a:lnTo>
                  <a:lnTo>
                    <a:pt x="6277" y="754"/>
                  </a:lnTo>
                  <a:cubicBezTo>
                    <a:pt x="6277" y="275"/>
                    <a:pt x="5981" y="1"/>
                    <a:pt x="5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7" name="Google Shape;4677;p65"/>
            <p:cNvSpPr/>
            <p:nvPr/>
          </p:nvSpPr>
          <p:spPr>
            <a:xfrm>
              <a:off x="1154711" y="2266856"/>
              <a:ext cx="92742" cy="413069"/>
            </a:xfrm>
            <a:custGeom>
              <a:avLst/>
              <a:gdLst/>
              <a:ahLst/>
              <a:cxnLst/>
              <a:rect l="l" t="t" r="r" b="b"/>
              <a:pathLst>
                <a:path w="6278" h="27962" extrusionOk="0">
                  <a:moveTo>
                    <a:pt x="0" y="0"/>
                  </a:moveTo>
                  <a:lnTo>
                    <a:pt x="0" y="27961"/>
                  </a:lnTo>
                  <a:lnTo>
                    <a:pt x="6277" y="27961"/>
                  </a:lnTo>
                  <a:lnTo>
                    <a:pt x="62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8" name="Google Shape;4678;p65"/>
            <p:cNvSpPr/>
            <p:nvPr/>
          </p:nvSpPr>
          <p:spPr>
            <a:xfrm>
              <a:off x="1153026" y="2679926"/>
              <a:ext cx="95770" cy="155791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114" y="0"/>
                  </a:moveTo>
                  <a:cubicBezTo>
                    <a:pt x="114" y="0"/>
                    <a:pt x="0" y="7327"/>
                    <a:pt x="2283" y="10545"/>
                  </a:cubicBezTo>
                  <a:lnTo>
                    <a:pt x="4109" y="10545"/>
                  </a:lnTo>
                  <a:cubicBezTo>
                    <a:pt x="6483" y="7327"/>
                    <a:pt x="6391" y="0"/>
                    <a:pt x="6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9" name="Google Shape;4679;p65"/>
            <p:cNvSpPr/>
            <p:nvPr/>
          </p:nvSpPr>
          <p:spPr>
            <a:xfrm>
              <a:off x="1154711" y="2247297"/>
              <a:ext cx="92742" cy="19574"/>
            </a:xfrm>
            <a:custGeom>
              <a:avLst/>
              <a:gdLst/>
              <a:ahLst/>
              <a:cxnLst/>
              <a:rect l="l" t="t" r="r" b="b"/>
              <a:pathLst>
                <a:path w="6278" h="1325" extrusionOk="0">
                  <a:moveTo>
                    <a:pt x="0" y="0"/>
                  </a:moveTo>
                  <a:lnTo>
                    <a:pt x="0" y="1324"/>
                  </a:lnTo>
                  <a:lnTo>
                    <a:pt x="6277" y="1324"/>
                  </a:lnTo>
                  <a:lnTo>
                    <a:pt x="6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0" name="Google Shape;4680;p65"/>
            <p:cNvSpPr/>
            <p:nvPr/>
          </p:nvSpPr>
          <p:spPr>
            <a:xfrm>
              <a:off x="1154711" y="1797471"/>
              <a:ext cx="32042" cy="1038211"/>
            </a:xfrm>
            <a:custGeom>
              <a:avLst/>
              <a:gdLst/>
              <a:ahLst/>
              <a:cxnLst/>
              <a:rect l="l" t="t" r="r" b="b"/>
              <a:pathLst>
                <a:path w="2169" h="70280" extrusionOk="0">
                  <a:moveTo>
                    <a:pt x="1507" y="69047"/>
                  </a:moveTo>
                  <a:lnTo>
                    <a:pt x="1507" y="69047"/>
                  </a:lnTo>
                  <a:cubicBezTo>
                    <a:pt x="1712" y="69526"/>
                    <a:pt x="1986" y="69914"/>
                    <a:pt x="2169" y="70279"/>
                  </a:cubicBezTo>
                  <a:lnTo>
                    <a:pt x="2169" y="70279"/>
                  </a:lnTo>
                  <a:cubicBezTo>
                    <a:pt x="1986" y="69914"/>
                    <a:pt x="1712" y="69526"/>
                    <a:pt x="1507" y="69047"/>
                  </a:cubicBezTo>
                  <a:close/>
                  <a:moveTo>
                    <a:pt x="0" y="61537"/>
                  </a:moveTo>
                  <a:lnTo>
                    <a:pt x="0" y="61537"/>
                  </a:lnTo>
                  <a:cubicBezTo>
                    <a:pt x="92" y="63249"/>
                    <a:pt x="365" y="65920"/>
                    <a:pt x="1142" y="68111"/>
                  </a:cubicBezTo>
                  <a:lnTo>
                    <a:pt x="1142" y="68111"/>
                  </a:lnTo>
                  <a:cubicBezTo>
                    <a:pt x="365" y="65920"/>
                    <a:pt x="92" y="63249"/>
                    <a:pt x="0" y="61537"/>
                  </a:cubicBezTo>
                  <a:close/>
                  <a:moveTo>
                    <a:pt x="0" y="52407"/>
                  </a:moveTo>
                  <a:lnTo>
                    <a:pt x="0" y="52407"/>
                  </a:lnTo>
                  <a:lnTo>
                    <a:pt x="0" y="59734"/>
                  </a:lnTo>
                  <a:lnTo>
                    <a:pt x="0" y="61149"/>
                  </a:lnTo>
                  <a:lnTo>
                    <a:pt x="0" y="61149"/>
                  </a:lnTo>
                  <a:lnTo>
                    <a:pt x="0" y="59734"/>
                  </a:lnTo>
                  <a:lnTo>
                    <a:pt x="0" y="59734"/>
                  </a:lnTo>
                  <a:lnTo>
                    <a:pt x="0" y="52407"/>
                  </a:lnTo>
                  <a:close/>
                  <a:moveTo>
                    <a:pt x="0" y="43277"/>
                  </a:moveTo>
                  <a:lnTo>
                    <a:pt x="0" y="43277"/>
                  </a:lnTo>
                  <a:lnTo>
                    <a:pt x="0" y="52019"/>
                  </a:lnTo>
                  <a:lnTo>
                    <a:pt x="0" y="52019"/>
                  </a:lnTo>
                  <a:lnTo>
                    <a:pt x="0" y="43277"/>
                  </a:lnTo>
                  <a:close/>
                  <a:moveTo>
                    <a:pt x="0" y="34147"/>
                  </a:moveTo>
                  <a:lnTo>
                    <a:pt x="0" y="34147"/>
                  </a:lnTo>
                  <a:lnTo>
                    <a:pt x="0" y="42889"/>
                  </a:lnTo>
                  <a:lnTo>
                    <a:pt x="0" y="42889"/>
                  </a:lnTo>
                  <a:lnTo>
                    <a:pt x="0" y="34147"/>
                  </a:lnTo>
                  <a:close/>
                  <a:moveTo>
                    <a:pt x="0" y="25017"/>
                  </a:moveTo>
                  <a:lnTo>
                    <a:pt x="0" y="25017"/>
                  </a:lnTo>
                  <a:lnTo>
                    <a:pt x="0" y="33759"/>
                  </a:lnTo>
                  <a:lnTo>
                    <a:pt x="0" y="33759"/>
                  </a:lnTo>
                  <a:lnTo>
                    <a:pt x="0" y="31773"/>
                  </a:lnTo>
                  <a:lnTo>
                    <a:pt x="1142" y="31773"/>
                  </a:lnTo>
                  <a:lnTo>
                    <a:pt x="0" y="31773"/>
                  </a:lnTo>
                  <a:lnTo>
                    <a:pt x="0" y="30449"/>
                  </a:lnTo>
                  <a:lnTo>
                    <a:pt x="0" y="25017"/>
                  </a:lnTo>
                  <a:close/>
                  <a:moveTo>
                    <a:pt x="0" y="15887"/>
                  </a:moveTo>
                  <a:lnTo>
                    <a:pt x="0" y="15887"/>
                  </a:lnTo>
                  <a:lnTo>
                    <a:pt x="0" y="24629"/>
                  </a:lnTo>
                  <a:lnTo>
                    <a:pt x="0" y="24629"/>
                  </a:lnTo>
                  <a:lnTo>
                    <a:pt x="0" y="15887"/>
                  </a:lnTo>
                  <a:close/>
                  <a:moveTo>
                    <a:pt x="0" y="6757"/>
                  </a:moveTo>
                  <a:lnTo>
                    <a:pt x="0" y="6757"/>
                  </a:lnTo>
                  <a:lnTo>
                    <a:pt x="0" y="15499"/>
                  </a:lnTo>
                  <a:lnTo>
                    <a:pt x="0" y="15499"/>
                  </a:lnTo>
                  <a:lnTo>
                    <a:pt x="0" y="6757"/>
                  </a:lnTo>
                  <a:close/>
                  <a:moveTo>
                    <a:pt x="183" y="0"/>
                  </a:moveTo>
                  <a:cubicBezTo>
                    <a:pt x="92" y="92"/>
                    <a:pt x="0" y="297"/>
                    <a:pt x="0" y="571"/>
                  </a:cubicBezTo>
                  <a:lnTo>
                    <a:pt x="0" y="6369"/>
                  </a:lnTo>
                  <a:lnTo>
                    <a:pt x="0" y="6369"/>
                  </a:lnTo>
                  <a:lnTo>
                    <a:pt x="0" y="571"/>
                  </a:lnTo>
                  <a:cubicBezTo>
                    <a:pt x="0" y="297"/>
                    <a:pt x="92" y="92"/>
                    <a:pt x="183" y="0"/>
                  </a:cubicBezTo>
                  <a:close/>
                </a:path>
              </a:pathLst>
            </a:custGeom>
            <a:solidFill>
              <a:srgbClr val="BB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1" name="Google Shape;4681;p65"/>
            <p:cNvSpPr/>
            <p:nvPr/>
          </p:nvSpPr>
          <p:spPr>
            <a:xfrm>
              <a:off x="1154711" y="1891546"/>
              <a:ext cx="15" cy="5747"/>
            </a:xfrm>
            <a:custGeom>
              <a:avLst/>
              <a:gdLst/>
              <a:ahLst/>
              <a:cxnLst/>
              <a:rect l="l" t="t" r="r" b="b"/>
              <a:pathLst>
                <a:path w="1" h="389" extrusionOk="0">
                  <a:moveTo>
                    <a:pt x="0" y="1"/>
                  </a:moveTo>
                  <a:lnTo>
                    <a:pt x="0" y="1"/>
                  </a:lnTo>
                  <a:lnTo>
                    <a:pt x="0" y="389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9F9F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2" name="Google Shape;4682;p65"/>
            <p:cNvSpPr/>
            <p:nvPr/>
          </p:nvSpPr>
          <p:spPr>
            <a:xfrm>
              <a:off x="1154711" y="2026424"/>
              <a:ext cx="15" cy="5747"/>
            </a:xfrm>
            <a:custGeom>
              <a:avLst/>
              <a:gdLst/>
              <a:ahLst/>
              <a:cxnLst/>
              <a:rect l="l" t="t" r="r" b="b"/>
              <a:pathLst>
                <a:path w="1" h="389" extrusionOk="0">
                  <a:moveTo>
                    <a:pt x="0" y="1"/>
                  </a:moveTo>
                  <a:lnTo>
                    <a:pt x="0" y="1"/>
                  </a:lnTo>
                  <a:lnTo>
                    <a:pt x="0" y="389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9F9F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3" name="Google Shape;4683;p65"/>
            <p:cNvSpPr/>
            <p:nvPr/>
          </p:nvSpPr>
          <p:spPr>
            <a:xfrm>
              <a:off x="1154711" y="2161302"/>
              <a:ext cx="15" cy="5747"/>
            </a:xfrm>
            <a:custGeom>
              <a:avLst/>
              <a:gdLst/>
              <a:ahLst/>
              <a:cxnLst/>
              <a:rect l="l" t="t" r="r" b="b"/>
              <a:pathLst>
                <a:path w="1" h="389" extrusionOk="0">
                  <a:moveTo>
                    <a:pt x="0" y="1"/>
                  </a:moveTo>
                  <a:lnTo>
                    <a:pt x="0" y="1"/>
                  </a:lnTo>
                  <a:lnTo>
                    <a:pt x="0" y="389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9F9F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4" name="Google Shape;4684;p65"/>
            <p:cNvSpPr/>
            <p:nvPr/>
          </p:nvSpPr>
          <p:spPr>
            <a:xfrm>
              <a:off x="1154711" y="2296181"/>
              <a:ext cx="15" cy="5747"/>
            </a:xfrm>
            <a:custGeom>
              <a:avLst/>
              <a:gdLst/>
              <a:ahLst/>
              <a:cxnLst/>
              <a:rect l="l" t="t" r="r" b="b"/>
              <a:pathLst>
                <a:path w="1" h="389" extrusionOk="0">
                  <a:moveTo>
                    <a:pt x="0" y="1"/>
                  </a:moveTo>
                  <a:lnTo>
                    <a:pt x="0" y="1"/>
                  </a:lnTo>
                  <a:lnTo>
                    <a:pt x="0" y="389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9F9F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5" name="Google Shape;4685;p65"/>
            <p:cNvSpPr/>
            <p:nvPr/>
          </p:nvSpPr>
          <p:spPr>
            <a:xfrm>
              <a:off x="1154711" y="2431074"/>
              <a:ext cx="15" cy="5747"/>
            </a:xfrm>
            <a:custGeom>
              <a:avLst/>
              <a:gdLst/>
              <a:ahLst/>
              <a:cxnLst/>
              <a:rect l="l" t="t" r="r" b="b"/>
              <a:pathLst>
                <a:path w="1" h="389" extrusionOk="0">
                  <a:moveTo>
                    <a:pt x="0" y="0"/>
                  </a:moveTo>
                  <a:lnTo>
                    <a:pt x="0" y="0"/>
                  </a:lnTo>
                  <a:lnTo>
                    <a:pt x="0" y="388"/>
                  </a:lnTo>
                  <a:lnTo>
                    <a:pt x="0" y="388"/>
                  </a:lnTo>
                  <a:close/>
                </a:path>
              </a:pathLst>
            </a:custGeom>
            <a:solidFill>
              <a:srgbClr val="9F9F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6" name="Google Shape;4686;p65"/>
            <p:cNvSpPr/>
            <p:nvPr/>
          </p:nvSpPr>
          <p:spPr>
            <a:xfrm>
              <a:off x="1154711" y="2565952"/>
              <a:ext cx="15" cy="5747"/>
            </a:xfrm>
            <a:custGeom>
              <a:avLst/>
              <a:gdLst/>
              <a:ahLst/>
              <a:cxnLst/>
              <a:rect l="l" t="t" r="r" b="b"/>
              <a:pathLst>
                <a:path w="1" h="389" extrusionOk="0">
                  <a:moveTo>
                    <a:pt x="0" y="0"/>
                  </a:moveTo>
                  <a:lnTo>
                    <a:pt x="0" y="0"/>
                  </a:lnTo>
                  <a:lnTo>
                    <a:pt x="0" y="388"/>
                  </a:lnTo>
                  <a:lnTo>
                    <a:pt x="0" y="388"/>
                  </a:lnTo>
                  <a:close/>
                </a:path>
              </a:pathLst>
            </a:custGeom>
            <a:solidFill>
              <a:srgbClr val="9F9F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7" name="Google Shape;4687;p65"/>
            <p:cNvSpPr/>
            <p:nvPr/>
          </p:nvSpPr>
          <p:spPr>
            <a:xfrm>
              <a:off x="1154711" y="2700830"/>
              <a:ext cx="15" cy="5747"/>
            </a:xfrm>
            <a:custGeom>
              <a:avLst/>
              <a:gdLst/>
              <a:ahLst/>
              <a:cxnLst/>
              <a:rect l="l" t="t" r="r" b="b"/>
              <a:pathLst>
                <a:path w="1" h="389" extrusionOk="0">
                  <a:moveTo>
                    <a:pt x="0" y="0"/>
                  </a:moveTo>
                  <a:lnTo>
                    <a:pt x="0" y="0"/>
                  </a:lnTo>
                  <a:lnTo>
                    <a:pt x="0" y="388"/>
                  </a:lnTo>
                  <a:lnTo>
                    <a:pt x="0" y="388"/>
                  </a:lnTo>
                  <a:close/>
                </a:path>
              </a:pathLst>
            </a:custGeom>
            <a:solidFill>
              <a:srgbClr val="9F9F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8" name="Google Shape;4688;p65"/>
            <p:cNvSpPr/>
            <p:nvPr/>
          </p:nvSpPr>
          <p:spPr>
            <a:xfrm>
              <a:off x="1171567" y="2803665"/>
              <a:ext cx="5407" cy="13842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1" y="1"/>
                  </a:moveTo>
                  <a:lnTo>
                    <a:pt x="1" y="1"/>
                  </a:lnTo>
                  <a:cubicBezTo>
                    <a:pt x="92" y="366"/>
                    <a:pt x="274" y="663"/>
                    <a:pt x="366" y="937"/>
                  </a:cubicBezTo>
                  <a:lnTo>
                    <a:pt x="366" y="937"/>
                  </a:lnTo>
                  <a:cubicBezTo>
                    <a:pt x="274" y="663"/>
                    <a:pt x="92" y="366"/>
                    <a:pt x="1" y="1"/>
                  </a:cubicBezTo>
                  <a:close/>
                </a:path>
              </a:pathLst>
            </a:custGeom>
            <a:solidFill>
              <a:srgbClr val="9F9F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9" name="Google Shape;4689;p65"/>
            <p:cNvSpPr/>
            <p:nvPr/>
          </p:nvSpPr>
          <p:spPr>
            <a:xfrm>
              <a:off x="1154711" y="1794768"/>
              <a:ext cx="35085" cy="452526"/>
            </a:xfrm>
            <a:custGeom>
              <a:avLst/>
              <a:gdLst/>
              <a:ahLst/>
              <a:cxnLst/>
              <a:rect l="l" t="t" r="r" b="b"/>
              <a:pathLst>
                <a:path w="2375" h="30633" extrusionOk="0">
                  <a:moveTo>
                    <a:pt x="662" y="1"/>
                  </a:moveTo>
                  <a:cubicBezTo>
                    <a:pt x="457" y="1"/>
                    <a:pt x="365" y="92"/>
                    <a:pt x="183" y="183"/>
                  </a:cubicBezTo>
                  <a:cubicBezTo>
                    <a:pt x="92" y="275"/>
                    <a:pt x="0" y="480"/>
                    <a:pt x="0" y="754"/>
                  </a:cubicBezTo>
                  <a:lnTo>
                    <a:pt x="0" y="6552"/>
                  </a:lnTo>
                  <a:lnTo>
                    <a:pt x="0" y="6940"/>
                  </a:lnTo>
                  <a:lnTo>
                    <a:pt x="0" y="15682"/>
                  </a:lnTo>
                  <a:lnTo>
                    <a:pt x="0" y="16070"/>
                  </a:lnTo>
                  <a:lnTo>
                    <a:pt x="0" y="24812"/>
                  </a:lnTo>
                  <a:lnTo>
                    <a:pt x="0" y="25200"/>
                  </a:lnTo>
                  <a:lnTo>
                    <a:pt x="0" y="30632"/>
                  </a:lnTo>
                  <a:lnTo>
                    <a:pt x="1598" y="30632"/>
                  </a:lnTo>
                  <a:lnTo>
                    <a:pt x="1598" y="754"/>
                  </a:lnTo>
                  <a:cubicBezTo>
                    <a:pt x="1598" y="275"/>
                    <a:pt x="1986" y="1"/>
                    <a:pt x="2374" y="1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0" name="Google Shape;4690;p65"/>
            <p:cNvSpPr/>
            <p:nvPr/>
          </p:nvSpPr>
          <p:spPr>
            <a:xfrm>
              <a:off x="1154711" y="2266856"/>
              <a:ext cx="23621" cy="413069"/>
            </a:xfrm>
            <a:custGeom>
              <a:avLst/>
              <a:gdLst/>
              <a:ahLst/>
              <a:cxnLst/>
              <a:rect l="l" t="t" r="r" b="b"/>
              <a:pathLst>
                <a:path w="1599" h="27962" extrusionOk="0">
                  <a:moveTo>
                    <a:pt x="0" y="0"/>
                  </a:moveTo>
                  <a:lnTo>
                    <a:pt x="0" y="1986"/>
                  </a:lnTo>
                  <a:lnTo>
                    <a:pt x="0" y="2374"/>
                  </a:lnTo>
                  <a:lnTo>
                    <a:pt x="0" y="11116"/>
                  </a:lnTo>
                  <a:lnTo>
                    <a:pt x="0" y="11504"/>
                  </a:lnTo>
                  <a:lnTo>
                    <a:pt x="0" y="20246"/>
                  </a:lnTo>
                  <a:lnTo>
                    <a:pt x="0" y="20634"/>
                  </a:lnTo>
                  <a:lnTo>
                    <a:pt x="0" y="27961"/>
                  </a:lnTo>
                  <a:lnTo>
                    <a:pt x="1598" y="27961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1" name="Google Shape;4691;p65"/>
            <p:cNvSpPr/>
            <p:nvPr/>
          </p:nvSpPr>
          <p:spPr>
            <a:xfrm>
              <a:off x="1154711" y="2679926"/>
              <a:ext cx="57332" cy="155791"/>
            </a:xfrm>
            <a:custGeom>
              <a:avLst/>
              <a:gdLst/>
              <a:ahLst/>
              <a:cxnLst/>
              <a:rect l="l" t="t" r="r" b="b"/>
              <a:pathLst>
                <a:path w="3881" h="10546" extrusionOk="0">
                  <a:moveTo>
                    <a:pt x="0" y="0"/>
                  </a:moveTo>
                  <a:lnTo>
                    <a:pt x="0" y="1415"/>
                  </a:lnTo>
                  <a:lnTo>
                    <a:pt x="0" y="1803"/>
                  </a:lnTo>
                  <a:cubicBezTo>
                    <a:pt x="92" y="3515"/>
                    <a:pt x="365" y="6186"/>
                    <a:pt x="1142" y="8377"/>
                  </a:cubicBezTo>
                  <a:cubicBezTo>
                    <a:pt x="1233" y="8742"/>
                    <a:pt x="1415" y="9039"/>
                    <a:pt x="1507" y="9313"/>
                  </a:cubicBezTo>
                  <a:cubicBezTo>
                    <a:pt x="1712" y="9792"/>
                    <a:pt x="1986" y="10180"/>
                    <a:pt x="2169" y="10545"/>
                  </a:cubicBezTo>
                  <a:lnTo>
                    <a:pt x="3881" y="10545"/>
                  </a:lnTo>
                  <a:cubicBezTo>
                    <a:pt x="1598" y="7327"/>
                    <a:pt x="1598" y="91"/>
                    <a:pt x="1598" y="0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2" name="Google Shape;4692;p65"/>
            <p:cNvSpPr/>
            <p:nvPr/>
          </p:nvSpPr>
          <p:spPr>
            <a:xfrm>
              <a:off x="1154711" y="2247297"/>
              <a:ext cx="23621" cy="19574"/>
            </a:xfrm>
            <a:custGeom>
              <a:avLst/>
              <a:gdLst/>
              <a:ahLst/>
              <a:cxnLst/>
              <a:rect l="l" t="t" r="r" b="b"/>
              <a:pathLst>
                <a:path w="1599" h="1325" extrusionOk="0">
                  <a:moveTo>
                    <a:pt x="0" y="0"/>
                  </a:moveTo>
                  <a:lnTo>
                    <a:pt x="0" y="1324"/>
                  </a:lnTo>
                  <a:lnTo>
                    <a:pt x="1598" y="132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3" name="Google Shape;4693;p65"/>
            <p:cNvSpPr/>
            <p:nvPr/>
          </p:nvSpPr>
          <p:spPr>
            <a:xfrm>
              <a:off x="1186739" y="2835708"/>
              <a:ext cx="26989" cy="30357"/>
            </a:xfrm>
            <a:custGeom>
              <a:avLst/>
              <a:gdLst/>
              <a:ahLst/>
              <a:cxnLst/>
              <a:rect l="l" t="t" r="r" b="b"/>
              <a:pathLst>
                <a:path w="1827" h="2055" extrusionOk="0">
                  <a:moveTo>
                    <a:pt x="1" y="0"/>
                  </a:moveTo>
                  <a:cubicBezTo>
                    <a:pt x="1" y="0"/>
                    <a:pt x="206" y="1347"/>
                    <a:pt x="571" y="1918"/>
                  </a:cubicBezTo>
                  <a:cubicBezTo>
                    <a:pt x="674" y="2009"/>
                    <a:pt x="817" y="2055"/>
                    <a:pt x="948" y="2055"/>
                  </a:cubicBezTo>
                  <a:cubicBezTo>
                    <a:pt x="1079" y="2055"/>
                    <a:pt x="1199" y="2009"/>
                    <a:pt x="1256" y="1918"/>
                  </a:cubicBezTo>
                  <a:cubicBezTo>
                    <a:pt x="1713" y="1347"/>
                    <a:pt x="1827" y="0"/>
                    <a:pt x="1827" y="0"/>
                  </a:cubicBez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4" name="Google Shape;4694;p65"/>
            <p:cNvSpPr/>
            <p:nvPr/>
          </p:nvSpPr>
          <p:spPr>
            <a:xfrm>
              <a:off x="1175615" y="1763744"/>
              <a:ext cx="50596" cy="31037"/>
            </a:xfrm>
            <a:custGeom>
              <a:avLst/>
              <a:gdLst/>
              <a:ahLst/>
              <a:cxnLst/>
              <a:rect l="l" t="t" r="r" b="b"/>
              <a:pathLst>
                <a:path w="3425" h="2101" extrusionOk="0">
                  <a:moveTo>
                    <a:pt x="297" y="1"/>
                  </a:moveTo>
                  <a:cubicBezTo>
                    <a:pt x="92" y="1"/>
                    <a:pt x="0" y="92"/>
                    <a:pt x="0" y="298"/>
                  </a:cubicBezTo>
                  <a:lnTo>
                    <a:pt x="0" y="2101"/>
                  </a:lnTo>
                  <a:lnTo>
                    <a:pt x="3424" y="2101"/>
                  </a:lnTo>
                  <a:lnTo>
                    <a:pt x="3424" y="298"/>
                  </a:lnTo>
                  <a:cubicBezTo>
                    <a:pt x="3424" y="92"/>
                    <a:pt x="3242" y="1"/>
                    <a:pt x="3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5" name="Google Shape;4695;p65"/>
            <p:cNvSpPr/>
            <p:nvPr/>
          </p:nvSpPr>
          <p:spPr>
            <a:xfrm>
              <a:off x="1175615" y="1763744"/>
              <a:ext cx="23961" cy="31037"/>
            </a:xfrm>
            <a:custGeom>
              <a:avLst/>
              <a:gdLst/>
              <a:ahLst/>
              <a:cxnLst/>
              <a:rect l="l" t="t" r="r" b="b"/>
              <a:pathLst>
                <a:path w="1622" h="2101" extrusionOk="0">
                  <a:moveTo>
                    <a:pt x="297" y="1"/>
                  </a:moveTo>
                  <a:cubicBezTo>
                    <a:pt x="92" y="1"/>
                    <a:pt x="0" y="92"/>
                    <a:pt x="0" y="298"/>
                  </a:cubicBezTo>
                  <a:lnTo>
                    <a:pt x="0" y="2101"/>
                  </a:lnTo>
                  <a:lnTo>
                    <a:pt x="1324" y="2101"/>
                  </a:lnTo>
                  <a:lnTo>
                    <a:pt x="1324" y="298"/>
                  </a:lnTo>
                  <a:cubicBezTo>
                    <a:pt x="1324" y="92"/>
                    <a:pt x="1438" y="1"/>
                    <a:pt x="1621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6" name="Google Shape;4696;p65"/>
            <p:cNvSpPr/>
            <p:nvPr/>
          </p:nvSpPr>
          <p:spPr>
            <a:xfrm>
              <a:off x="1102443" y="1815672"/>
              <a:ext cx="52280" cy="407396"/>
            </a:xfrm>
            <a:custGeom>
              <a:avLst/>
              <a:gdLst/>
              <a:ahLst/>
              <a:cxnLst/>
              <a:rect l="l" t="t" r="r" b="b"/>
              <a:pathLst>
                <a:path w="3539" h="27578" extrusionOk="0">
                  <a:moveTo>
                    <a:pt x="3538" y="1"/>
                  </a:moveTo>
                  <a:cubicBezTo>
                    <a:pt x="2100" y="115"/>
                    <a:pt x="1256" y="572"/>
                    <a:pt x="1256" y="572"/>
                  </a:cubicBezTo>
                  <a:cubicBezTo>
                    <a:pt x="1256" y="572"/>
                    <a:pt x="0" y="1051"/>
                    <a:pt x="114" y="2854"/>
                  </a:cubicBezTo>
                  <a:cubicBezTo>
                    <a:pt x="206" y="4566"/>
                    <a:pt x="2488" y="23123"/>
                    <a:pt x="2488" y="23876"/>
                  </a:cubicBezTo>
                  <a:cubicBezTo>
                    <a:pt x="2488" y="24538"/>
                    <a:pt x="1621" y="26364"/>
                    <a:pt x="1621" y="26935"/>
                  </a:cubicBezTo>
                  <a:cubicBezTo>
                    <a:pt x="1673" y="27363"/>
                    <a:pt x="2065" y="27578"/>
                    <a:pt x="2431" y="27578"/>
                  </a:cubicBezTo>
                  <a:cubicBezTo>
                    <a:pt x="2708" y="27578"/>
                    <a:pt x="2970" y="27455"/>
                    <a:pt x="3059" y="27209"/>
                  </a:cubicBezTo>
                  <a:cubicBezTo>
                    <a:pt x="3424" y="26159"/>
                    <a:pt x="3538" y="23876"/>
                    <a:pt x="3538" y="23876"/>
                  </a:cubicBezTo>
                  <a:cubicBezTo>
                    <a:pt x="3538" y="23876"/>
                    <a:pt x="1142" y="4566"/>
                    <a:pt x="1438" y="2763"/>
                  </a:cubicBezTo>
                  <a:cubicBezTo>
                    <a:pt x="1621" y="2010"/>
                    <a:pt x="3538" y="1827"/>
                    <a:pt x="3538" y="1827"/>
                  </a:cubicBezTo>
                  <a:lnTo>
                    <a:pt x="3538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697" name="Google Shape;4697;p65"/>
          <p:cNvGrpSpPr/>
          <p:nvPr/>
        </p:nvGrpSpPr>
        <p:grpSpPr>
          <a:xfrm>
            <a:off x="2943723" y="4408584"/>
            <a:ext cx="683847" cy="1164368"/>
            <a:chOff x="2111345" y="3306438"/>
            <a:chExt cx="512885" cy="873276"/>
          </a:xfrm>
        </p:grpSpPr>
        <p:sp>
          <p:nvSpPr>
            <p:cNvPr id="4698" name="Google Shape;4698;p65"/>
            <p:cNvSpPr/>
            <p:nvPr/>
          </p:nvSpPr>
          <p:spPr>
            <a:xfrm>
              <a:off x="2111345" y="3306438"/>
              <a:ext cx="456574" cy="873276"/>
            </a:xfrm>
            <a:custGeom>
              <a:avLst/>
              <a:gdLst/>
              <a:ahLst/>
              <a:cxnLst/>
              <a:rect l="l" t="t" r="r" b="b"/>
              <a:pathLst>
                <a:path w="30907" h="59115" extrusionOk="0">
                  <a:moveTo>
                    <a:pt x="15408" y="0"/>
                  </a:moveTo>
                  <a:cubicBezTo>
                    <a:pt x="10751" y="0"/>
                    <a:pt x="6369" y="868"/>
                    <a:pt x="6095" y="2009"/>
                  </a:cubicBezTo>
                  <a:cubicBezTo>
                    <a:pt x="6004" y="2580"/>
                    <a:pt x="6186" y="3059"/>
                    <a:pt x="6369" y="3424"/>
                  </a:cubicBezTo>
                  <a:cubicBezTo>
                    <a:pt x="6574" y="3721"/>
                    <a:pt x="6666" y="4086"/>
                    <a:pt x="6666" y="4474"/>
                  </a:cubicBezTo>
                  <a:cubicBezTo>
                    <a:pt x="6369" y="8377"/>
                    <a:pt x="5798" y="15704"/>
                    <a:pt x="2671" y="21205"/>
                  </a:cubicBezTo>
                  <a:cubicBezTo>
                    <a:pt x="754" y="24834"/>
                    <a:pt x="868" y="29194"/>
                    <a:pt x="754" y="30541"/>
                  </a:cubicBezTo>
                  <a:cubicBezTo>
                    <a:pt x="754" y="31956"/>
                    <a:pt x="1" y="39100"/>
                    <a:pt x="1439" y="39374"/>
                  </a:cubicBezTo>
                  <a:cubicBezTo>
                    <a:pt x="4292" y="39374"/>
                    <a:pt x="5524" y="34900"/>
                    <a:pt x="5798" y="33759"/>
                  </a:cubicBezTo>
                  <a:cubicBezTo>
                    <a:pt x="6004" y="32732"/>
                    <a:pt x="6666" y="29491"/>
                    <a:pt x="6940" y="28167"/>
                  </a:cubicBezTo>
                  <a:cubicBezTo>
                    <a:pt x="8081" y="28258"/>
                    <a:pt x="8081" y="30541"/>
                    <a:pt x="8081" y="30541"/>
                  </a:cubicBezTo>
                  <a:cubicBezTo>
                    <a:pt x="8081" y="30541"/>
                    <a:pt x="8857" y="42798"/>
                    <a:pt x="8948" y="47842"/>
                  </a:cubicBezTo>
                  <a:cubicBezTo>
                    <a:pt x="9033" y="51820"/>
                    <a:pt x="10431" y="53581"/>
                    <a:pt x="11544" y="53581"/>
                  </a:cubicBezTo>
                  <a:cubicBezTo>
                    <a:pt x="11632" y="53581"/>
                    <a:pt x="11718" y="53570"/>
                    <a:pt x="11801" y="53548"/>
                  </a:cubicBezTo>
                  <a:cubicBezTo>
                    <a:pt x="11984" y="53457"/>
                    <a:pt x="12167" y="53366"/>
                    <a:pt x="12372" y="53275"/>
                  </a:cubicBezTo>
                  <a:cubicBezTo>
                    <a:pt x="13696" y="51837"/>
                    <a:pt x="13878" y="37091"/>
                    <a:pt x="13878" y="33485"/>
                  </a:cubicBezTo>
                  <a:lnTo>
                    <a:pt x="13878" y="33006"/>
                  </a:lnTo>
                  <a:cubicBezTo>
                    <a:pt x="13993" y="34900"/>
                    <a:pt x="14837" y="50513"/>
                    <a:pt x="15704" y="55443"/>
                  </a:cubicBezTo>
                  <a:cubicBezTo>
                    <a:pt x="16217" y="58006"/>
                    <a:pt x="17190" y="59114"/>
                    <a:pt x="18128" y="59114"/>
                  </a:cubicBezTo>
                  <a:cubicBezTo>
                    <a:pt x="18234" y="59114"/>
                    <a:pt x="18339" y="59100"/>
                    <a:pt x="18444" y="59072"/>
                  </a:cubicBezTo>
                  <a:lnTo>
                    <a:pt x="18558" y="59072"/>
                  </a:lnTo>
                  <a:cubicBezTo>
                    <a:pt x="18923" y="58867"/>
                    <a:pt x="19311" y="58684"/>
                    <a:pt x="19585" y="58205"/>
                  </a:cubicBezTo>
                  <a:cubicBezTo>
                    <a:pt x="21114" y="56310"/>
                    <a:pt x="20635" y="41474"/>
                    <a:pt x="20270" y="35197"/>
                  </a:cubicBezTo>
                  <a:lnTo>
                    <a:pt x="20270" y="34626"/>
                  </a:lnTo>
                  <a:cubicBezTo>
                    <a:pt x="20452" y="37753"/>
                    <a:pt x="20931" y="43665"/>
                    <a:pt x="21685" y="48025"/>
                  </a:cubicBezTo>
                  <a:cubicBezTo>
                    <a:pt x="21981" y="50992"/>
                    <a:pt x="22917" y="53457"/>
                    <a:pt x="23579" y="53731"/>
                  </a:cubicBezTo>
                  <a:cubicBezTo>
                    <a:pt x="23693" y="53731"/>
                    <a:pt x="23785" y="53845"/>
                    <a:pt x="23876" y="53845"/>
                  </a:cubicBezTo>
                  <a:cubicBezTo>
                    <a:pt x="23970" y="53865"/>
                    <a:pt x="24061" y="53874"/>
                    <a:pt x="24149" y="53874"/>
                  </a:cubicBezTo>
                  <a:cubicBezTo>
                    <a:pt x="25307" y="53874"/>
                    <a:pt x="25989" y="52246"/>
                    <a:pt x="26158" y="50125"/>
                  </a:cubicBezTo>
                  <a:cubicBezTo>
                    <a:pt x="26532" y="45353"/>
                    <a:pt x="25741" y="34502"/>
                    <a:pt x="25601" y="32366"/>
                  </a:cubicBezTo>
                  <a:lnTo>
                    <a:pt x="25601" y="32366"/>
                  </a:lnTo>
                  <a:cubicBezTo>
                    <a:pt x="25613" y="32444"/>
                    <a:pt x="25636" y="32531"/>
                    <a:pt x="25679" y="32618"/>
                  </a:cubicBezTo>
                  <a:cubicBezTo>
                    <a:pt x="25976" y="34626"/>
                    <a:pt x="27003" y="41565"/>
                    <a:pt x="27779" y="43003"/>
                  </a:cubicBezTo>
                  <a:cubicBezTo>
                    <a:pt x="28301" y="44046"/>
                    <a:pt x="28921" y="44466"/>
                    <a:pt x="29473" y="44466"/>
                  </a:cubicBezTo>
                  <a:cubicBezTo>
                    <a:pt x="29718" y="44466"/>
                    <a:pt x="29949" y="44383"/>
                    <a:pt x="30153" y="44236"/>
                  </a:cubicBezTo>
                  <a:cubicBezTo>
                    <a:pt x="30632" y="43939"/>
                    <a:pt x="30906" y="43368"/>
                    <a:pt x="30815" y="42706"/>
                  </a:cubicBezTo>
                  <a:cubicBezTo>
                    <a:pt x="30815" y="41748"/>
                    <a:pt x="30906" y="38141"/>
                    <a:pt x="30906" y="34535"/>
                  </a:cubicBezTo>
                  <a:cubicBezTo>
                    <a:pt x="30906" y="31864"/>
                    <a:pt x="30906" y="29103"/>
                    <a:pt x="30541" y="27596"/>
                  </a:cubicBezTo>
                  <a:cubicBezTo>
                    <a:pt x="29856" y="23967"/>
                    <a:pt x="28441" y="22072"/>
                    <a:pt x="26547" y="17119"/>
                  </a:cubicBezTo>
                  <a:cubicBezTo>
                    <a:pt x="25291" y="13992"/>
                    <a:pt x="24447" y="7807"/>
                    <a:pt x="24264" y="4474"/>
                  </a:cubicBezTo>
                  <a:cubicBezTo>
                    <a:pt x="24264" y="4086"/>
                    <a:pt x="24355" y="3721"/>
                    <a:pt x="24447" y="3333"/>
                  </a:cubicBezTo>
                  <a:cubicBezTo>
                    <a:pt x="24629" y="3059"/>
                    <a:pt x="24720" y="2580"/>
                    <a:pt x="24629" y="2009"/>
                  </a:cubicBezTo>
                  <a:cubicBezTo>
                    <a:pt x="24447" y="959"/>
                    <a:pt x="20726" y="206"/>
                    <a:pt x="16549" y="0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9" name="Google Shape;4699;p65"/>
            <p:cNvSpPr/>
            <p:nvPr/>
          </p:nvSpPr>
          <p:spPr>
            <a:xfrm>
              <a:off x="2167660" y="3306438"/>
              <a:ext cx="456559" cy="873276"/>
            </a:xfrm>
            <a:custGeom>
              <a:avLst/>
              <a:gdLst/>
              <a:ahLst/>
              <a:cxnLst/>
              <a:rect l="l" t="t" r="r" b="b"/>
              <a:pathLst>
                <a:path w="30906" h="59115" extrusionOk="0">
                  <a:moveTo>
                    <a:pt x="15408" y="0"/>
                  </a:moveTo>
                  <a:cubicBezTo>
                    <a:pt x="10751" y="0"/>
                    <a:pt x="6369" y="868"/>
                    <a:pt x="6072" y="2009"/>
                  </a:cubicBezTo>
                  <a:cubicBezTo>
                    <a:pt x="5981" y="2580"/>
                    <a:pt x="6186" y="3059"/>
                    <a:pt x="6369" y="3424"/>
                  </a:cubicBezTo>
                  <a:cubicBezTo>
                    <a:pt x="6551" y="3721"/>
                    <a:pt x="6643" y="4086"/>
                    <a:pt x="6643" y="4474"/>
                  </a:cubicBezTo>
                  <a:cubicBezTo>
                    <a:pt x="6369" y="8377"/>
                    <a:pt x="5798" y="15704"/>
                    <a:pt x="2648" y="21205"/>
                  </a:cubicBezTo>
                  <a:cubicBezTo>
                    <a:pt x="754" y="24834"/>
                    <a:pt x="845" y="29194"/>
                    <a:pt x="754" y="30541"/>
                  </a:cubicBezTo>
                  <a:cubicBezTo>
                    <a:pt x="754" y="31956"/>
                    <a:pt x="1" y="39100"/>
                    <a:pt x="1416" y="39374"/>
                  </a:cubicBezTo>
                  <a:cubicBezTo>
                    <a:pt x="4269" y="39374"/>
                    <a:pt x="5501" y="34900"/>
                    <a:pt x="5798" y="33759"/>
                  </a:cubicBezTo>
                  <a:cubicBezTo>
                    <a:pt x="5981" y="32732"/>
                    <a:pt x="6643" y="29491"/>
                    <a:pt x="6939" y="28167"/>
                  </a:cubicBezTo>
                  <a:cubicBezTo>
                    <a:pt x="8081" y="28258"/>
                    <a:pt x="8081" y="30541"/>
                    <a:pt x="8081" y="30541"/>
                  </a:cubicBezTo>
                  <a:cubicBezTo>
                    <a:pt x="8081" y="30541"/>
                    <a:pt x="8834" y="42798"/>
                    <a:pt x="8925" y="47842"/>
                  </a:cubicBezTo>
                  <a:cubicBezTo>
                    <a:pt x="9031" y="51820"/>
                    <a:pt x="10411" y="53581"/>
                    <a:pt x="11522" y="53581"/>
                  </a:cubicBezTo>
                  <a:cubicBezTo>
                    <a:pt x="11609" y="53581"/>
                    <a:pt x="11695" y="53570"/>
                    <a:pt x="11778" y="53548"/>
                  </a:cubicBezTo>
                  <a:cubicBezTo>
                    <a:pt x="11984" y="53457"/>
                    <a:pt x="12166" y="53366"/>
                    <a:pt x="12258" y="53275"/>
                  </a:cubicBezTo>
                  <a:cubicBezTo>
                    <a:pt x="13696" y="51837"/>
                    <a:pt x="13878" y="37091"/>
                    <a:pt x="13878" y="33485"/>
                  </a:cubicBezTo>
                  <a:lnTo>
                    <a:pt x="13878" y="33006"/>
                  </a:lnTo>
                  <a:cubicBezTo>
                    <a:pt x="13970" y="34900"/>
                    <a:pt x="14837" y="50513"/>
                    <a:pt x="15681" y="55443"/>
                  </a:cubicBezTo>
                  <a:cubicBezTo>
                    <a:pt x="16194" y="58006"/>
                    <a:pt x="17167" y="59114"/>
                    <a:pt x="18121" y="59114"/>
                  </a:cubicBezTo>
                  <a:cubicBezTo>
                    <a:pt x="18229" y="59114"/>
                    <a:pt x="18337" y="59100"/>
                    <a:pt x="18443" y="59072"/>
                  </a:cubicBezTo>
                  <a:cubicBezTo>
                    <a:pt x="18923" y="58867"/>
                    <a:pt x="19311" y="58684"/>
                    <a:pt x="19585" y="58205"/>
                  </a:cubicBezTo>
                  <a:cubicBezTo>
                    <a:pt x="21114" y="56310"/>
                    <a:pt x="20635" y="41474"/>
                    <a:pt x="20247" y="35197"/>
                  </a:cubicBezTo>
                  <a:lnTo>
                    <a:pt x="20247" y="34626"/>
                  </a:lnTo>
                  <a:cubicBezTo>
                    <a:pt x="20452" y="37753"/>
                    <a:pt x="20908" y="43665"/>
                    <a:pt x="21685" y="48025"/>
                  </a:cubicBezTo>
                  <a:cubicBezTo>
                    <a:pt x="21958" y="50992"/>
                    <a:pt x="22917" y="53457"/>
                    <a:pt x="23579" y="53731"/>
                  </a:cubicBezTo>
                  <a:cubicBezTo>
                    <a:pt x="23670" y="53731"/>
                    <a:pt x="23762" y="53845"/>
                    <a:pt x="23876" y="53845"/>
                  </a:cubicBezTo>
                  <a:cubicBezTo>
                    <a:pt x="23969" y="53865"/>
                    <a:pt x="24060" y="53874"/>
                    <a:pt x="24148" y="53874"/>
                  </a:cubicBezTo>
                  <a:cubicBezTo>
                    <a:pt x="25303" y="53874"/>
                    <a:pt x="25967" y="52246"/>
                    <a:pt x="26158" y="50125"/>
                  </a:cubicBezTo>
                  <a:cubicBezTo>
                    <a:pt x="26510" y="45352"/>
                    <a:pt x="25739" y="34499"/>
                    <a:pt x="25601" y="32365"/>
                  </a:cubicBezTo>
                  <a:lnTo>
                    <a:pt x="25601" y="32365"/>
                  </a:lnTo>
                  <a:cubicBezTo>
                    <a:pt x="25612" y="32443"/>
                    <a:pt x="25635" y="32530"/>
                    <a:pt x="25679" y="32618"/>
                  </a:cubicBezTo>
                  <a:cubicBezTo>
                    <a:pt x="25953" y="34626"/>
                    <a:pt x="27003" y="41565"/>
                    <a:pt x="27756" y="43003"/>
                  </a:cubicBezTo>
                  <a:cubicBezTo>
                    <a:pt x="28294" y="44046"/>
                    <a:pt x="28908" y="44466"/>
                    <a:pt x="29462" y="44466"/>
                  </a:cubicBezTo>
                  <a:cubicBezTo>
                    <a:pt x="29708" y="44466"/>
                    <a:pt x="29942" y="44383"/>
                    <a:pt x="30153" y="44236"/>
                  </a:cubicBezTo>
                  <a:cubicBezTo>
                    <a:pt x="30609" y="43939"/>
                    <a:pt x="30906" y="43368"/>
                    <a:pt x="30815" y="42706"/>
                  </a:cubicBezTo>
                  <a:cubicBezTo>
                    <a:pt x="30815" y="41748"/>
                    <a:pt x="30906" y="38141"/>
                    <a:pt x="30906" y="34535"/>
                  </a:cubicBezTo>
                  <a:cubicBezTo>
                    <a:pt x="30906" y="31864"/>
                    <a:pt x="30906" y="29103"/>
                    <a:pt x="30518" y="27596"/>
                  </a:cubicBezTo>
                  <a:cubicBezTo>
                    <a:pt x="29856" y="23967"/>
                    <a:pt x="28441" y="22072"/>
                    <a:pt x="26524" y="17119"/>
                  </a:cubicBezTo>
                  <a:cubicBezTo>
                    <a:pt x="25291" y="13992"/>
                    <a:pt x="24446" y="7807"/>
                    <a:pt x="24241" y="4474"/>
                  </a:cubicBezTo>
                  <a:cubicBezTo>
                    <a:pt x="24241" y="4086"/>
                    <a:pt x="24332" y="3721"/>
                    <a:pt x="24446" y="3333"/>
                  </a:cubicBezTo>
                  <a:cubicBezTo>
                    <a:pt x="24629" y="3059"/>
                    <a:pt x="24720" y="2580"/>
                    <a:pt x="24629" y="2009"/>
                  </a:cubicBezTo>
                  <a:cubicBezTo>
                    <a:pt x="24446" y="959"/>
                    <a:pt x="20726" y="206"/>
                    <a:pt x="16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0" name="Google Shape;4700;p65"/>
            <p:cNvSpPr/>
            <p:nvPr/>
          </p:nvSpPr>
          <p:spPr>
            <a:xfrm>
              <a:off x="2410782" y="3306438"/>
              <a:ext cx="213448" cy="510183"/>
            </a:xfrm>
            <a:custGeom>
              <a:avLst/>
              <a:gdLst/>
              <a:ahLst/>
              <a:cxnLst/>
              <a:rect l="l" t="t" r="r" b="b"/>
              <a:pathLst>
                <a:path w="14449" h="34536" extrusionOk="0">
                  <a:moveTo>
                    <a:pt x="1" y="0"/>
                  </a:moveTo>
                  <a:cubicBezTo>
                    <a:pt x="4" y="1"/>
                    <a:pt x="8" y="1"/>
                    <a:pt x="12" y="1"/>
                  </a:cubicBezTo>
                  <a:lnTo>
                    <a:pt x="12" y="1"/>
                  </a:lnTo>
                  <a:cubicBezTo>
                    <a:pt x="7" y="1"/>
                    <a:pt x="4" y="0"/>
                    <a:pt x="1" y="0"/>
                  </a:cubicBezTo>
                  <a:close/>
                  <a:moveTo>
                    <a:pt x="12" y="1"/>
                  </a:moveTo>
                  <a:cubicBezTo>
                    <a:pt x="276" y="13"/>
                    <a:pt x="3052" y="416"/>
                    <a:pt x="3995" y="2100"/>
                  </a:cubicBezTo>
                  <a:cubicBezTo>
                    <a:pt x="4931" y="3812"/>
                    <a:pt x="5410" y="11413"/>
                    <a:pt x="7031" y="16457"/>
                  </a:cubicBezTo>
                  <a:cubicBezTo>
                    <a:pt x="8651" y="21502"/>
                    <a:pt x="13970" y="26729"/>
                    <a:pt x="14449" y="34535"/>
                  </a:cubicBezTo>
                  <a:lnTo>
                    <a:pt x="14449" y="34056"/>
                  </a:lnTo>
                  <a:lnTo>
                    <a:pt x="14449" y="32435"/>
                  </a:lnTo>
                  <a:lnTo>
                    <a:pt x="14449" y="32047"/>
                  </a:lnTo>
                  <a:cubicBezTo>
                    <a:pt x="14449" y="30244"/>
                    <a:pt x="14358" y="28623"/>
                    <a:pt x="14061" y="27596"/>
                  </a:cubicBezTo>
                  <a:cubicBezTo>
                    <a:pt x="13787" y="25976"/>
                    <a:pt x="13308" y="24743"/>
                    <a:pt x="12737" y="23305"/>
                  </a:cubicBezTo>
                  <a:cubicBezTo>
                    <a:pt x="12737" y="23214"/>
                    <a:pt x="12646" y="23031"/>
                    <a:pt x="12554" y="22917"/>
                  </a:cubicBezTo>
                  <a:cubicBezTo>
                    <a:pt x="11870" y="21319"/>
                    <a:pt x="11025" y="19607"/>
                    <a:pt x="10067" y="17119"/>
                  </a:cubicBezTo>
                  <a:cubicBezTo>
                    <a:pt x="9793" y="16275"/>
                    <a:pt x="9496" y="15316"/>
                    <a:pt x="9222" y="14175"/>
                  </a:cubicBezTo>
                  <a:cubicBezTo>
                    <a:pt x="9222" y="14084"/>
                    <a:pt x="9131" y="13901"/>
                    <a:pt x="9131" y="13787"/>
                  </a:cubicBezTo>
                  <a:cubicBezTo>
                    <a:pt x="8446" y="10660"/>
                    <a:pt x="7875" y="6848"/>
                    <a:pt x="7784" y="4474"/>
                  </a:cubicBezTo>
                  <a:lnTo>
                    <a:pt x="7784" y="4383"/>
                  </a:lnTo>
                  <a:cubicBezTo>
                    <a:pt x="7784" y="3995"/>
                    <a:pt x="7875" y="3630"/>
                    <a:pt x="7989" y="3333"/>
                  </a:cubicBezTo>
                  <a:cubicBezTo>
                    <a:pt x="8172" y="3150"/>
                    <a:pt x="8263" y="2762"/>
                    <a:pt x="8263" y="2374"/>
                  </a:cubicBezTo>
                  <a:cubicBezTo>
                    <a:pt x="8263" y="2283"/>
                    <a:pt x="8263" y="2192"/>
                    <a:pt x="8172" y="2009"/>
                  </a:cubicBezTo>
                  <a:cubicBezTo>
                    <a:pt x="8172" y="1804"/>
                    <a:pt x="8081" y="1621"/>
                    <a:pt x="7784" y="1438"/>
                  </a:cubicBezTo>
                  <a:cubicBezTo>
                    <a:pt x="7693" y="1438"/>
                    <a:pt x="7601" y="1347"/>
                    <a:pt x="7419" y="1233"/>
                  </a:cubicBezTo>
                  <a:cubicBezTo>
                    <a:pt x="6074" y="572"/>
                    <a:pt x="3225" y="93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701" name="Google Shape;4701;p65"/>
          <p:cNvGrpSpPr/>
          <p:nvPr/>
        </p:nvGrpSpPr>
        <p:grpSpPr>
          <a:xfrm>
            <a:off x="3683779" y="3882781"/>
            <a:ext cx="1176592" cy="422561"/>
            <a:chOff x="2666387" y="2912085"/>
            <a:chExt cx="882444" cy="316921"/>
          </a:xfrm>
        </p:grpSpPr>
        <p:sp>
          <p:nvSpPr>
            <p:cNvPr id="4702" name="Google Shape;4702;p65"/>
            <p:cNvSpPr/>
            <p:nvPr/>
          </p:nvSpPr>
          <p:spPr>
            <a:xfrm>
              <a:off x="2666387" y="3007342"/>
              <a:ext cx="585700" cy="107071"/>
            </a:xfrm>
            <a:custGeom>
              <a:avLst/>
              <a:gdLst/>
              <a:ahLst/>
              <a:cxnLst/>
              <a:rect l="l" t="t" r="r" b="b"/>
              <a:pathLst>
                <a:path w="39648" h="7248" extrusionOk="0">
                  <a:moveTo>
                    <a:pt x="39648" y="0"/>
                  </a:moveTo>
                  <a:lnTo>
                    <a:pt x="25291" y="1986"/>
                  </a:lnTo>
                  <a:cubicBezTo>
                    <a:pt x="25017" y="1986"/>
                    <a:pt x="24629" y="2077"/>
                    <a:pt x="24355" y="2192"/>
                  </a:cubicBezTo>
                  <a:cubicBezTo>
                    <a:pt x="23967" y="2466"/>
                    <a:pt x="23305" y="2762"/>
                    <a:pt x="22643" y="2945"/>
                  </a:cubicBezTo>
                  <a:cubicBezTo>
                    <a:pt x="21593" y="3127"/>
                    <a:pt x="3036" y="3995"/>
                    <a:pt x="91" y="4177"/>
                  </a:cubicBezTo>
                  <a:cubicBezTo>
                    <a:pt x="0" y="4177"/>
                    <a:pt x="0" y="4360"/>
                    <a:pt x="91" y="4474"/>
                  </a:cubicBezTo>
                  <a:cubicBezTo>
                    <a:pt x="3123" y="6709"/>
                    <a:pt x="12349" y="7248"/>
                    <a:pt x="19614" y="7248"/>
                  </a:cubicBezTo>
                  <a:cubicBezTo>
                    <a:pt x="21920" y="7248"/>
                    <a:pt x="24029" y="7193"/>
                    <a:pt x="25679" y="7122"/>
                  </a:cubicBezTo>
                  <a:cubicBezTo>
                    <a:pt x="28052" y="7031"/>
                    <a:pt x="30335" y="6460"/>
                    <a:pt x="32526" y="5410"/>
                  </a:cubicBezTo>
                  <a:cubicBezTo>
                    <a:pt x="35562" y="3904"/>
                    <a:pt x="39648" y="1986"/>
                    <a:pt x="39648" y="1986"/>
                  </a:cubicBezTo>
                  <a:lnTo>
                    <a:pt x="396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3" name="Google Shape;4703;p65"/>
            <p:cNvSpPr/>
            <p:nvPr/>
          </p:nvSpPr>
          <p:spPr>
            <a:xfrm>
              <a:off x="3214337" y="2912085"/>
              <a:ext cx="334494" cy="158317"/>
            </a:xfrm>
            <a:custGeom>
              <a:avLst/>
              <a:gdLst/>
              <a:ahLst/>
              <a:cxnLst/>
              <a:rect l="l" t="t" r="r" b="b"/>
              <a:pathLst>
                <a:path w="22643" h="10717" extrusionOk="0">
                  <a:moveTo>
                    <a:pt x="14736" y="1647"/>
                  </a:moveTo>
                  <a:cubicBezTo>
                    <a:pt x="17507" y="1647"/>
                    <a:pt x="19205" y="2638"/>
                    <a:pt x="19676" y="3504"/>
                  </a:cubicBezTo>
                  <a:cubicBezTo>
                    <a:pt x="20817" y="5490"/>
                    <a:pt x="20064" y="7955"/>
                    <a:pt x="19105" y="8252"/>
                  </a:cubicBezTo>
                  <a:cubicBezTo>
                    <a:pt x="18858" y="8305"/>
                    <a:pt x="18039" y="8327"/>
                    <a:pt x="16922" y="8327"/>
                  </a:cubicBezTo>
                  <a:cubicBezTo>
                    <a:pt x="14228" y="8327"/>
                    <a:pt x="9802" y="8198"/>
                    <a:pt x="7510" y="8069"/>
                  </a:cubicBezTo>
                  <a:cubicBezTo>
                    <a:pt x="4383" y="7772"/>
                    <a:pt x="3515" y="7110"/>
                    <a:pt x="3812" y="6357"/>
                  </a:cubicBezTo>
                  <a:cubicBezTo>
                    <a:pt x="4177" y="5490"/>
                    <a:pt x="6665" y="4075"/>
                    <a:pt x="6665" y="4075"/>
                  </a:cubicBezTo>
                  <a:cubicBezTo>
                    <a:pt x="9039" y="2819"/>
                    <a:pt x="11025" y="2066"/>
                    <a:pt x="12828" y="1792"/>
                  </a:cubicBezTo>
                  <a:cubicBezTo>
                    <a:pt x="13512" y="1692"/>
                    <a:pt x="14148" y="1647"/>
                    <a:pt x="14736" y="1647"/>
                  </a:cubicBezTo>
                  <a:close/>
                  <a:moveTo>
                    <a:pt x="14571" y="1"/>
                  </a:moveTo>
                  <a:cubicBezTo>
                    <a:pt x="12712" y="1"/>
                    <a:pt x="10757" y="356"/>
                    <a:pt x="9130" y="1107"/>
                  </a:cubicBezTo>
                  <a:cubicBezTo>
                    <a:pt x="6095" y="2545"/>
                    <a:pt x="1986" y="5398"/>
                    <a:pt x="571" y="6357"/>
                  </a:cubicBezTo>
                  <a:cubicBezTo>
                    <a:pt x="183" y="6631"/>
                    <a:pt x="0" y="7019"/>
                    <a:pt x="0" y="7498"/>
                  </a:cubicBezTo>
                  <a:lnTo>
                    <a:pt x="0" y="9005"/>
                  </a:lnTo>
                  <a:cubicBezTo>
                    <a:pt x="0" y="9393"/>
                    <a:pt x="274" y="9667"/>
                    <a:pt x="571" y="9667"/>
                  </a:cubicBezTo>
                  <a:lnTo>
                    <a:pt x="16823" y="9963"/>
                  </a:lnTo>
                  <a:cubicBezTo>
                    <a:pt x="16823" y="10055"/>
                    <a:pt x="16937" y="10146"/>
                    <a:pt x="16937" y="10237"/>
                  </a:cubicBezTo>
                  <a:cubicBezTo>
                    <a:pt x="17028" y="10534"/>
                    <a:pt x="17302" y="10717"/>
                    <a:pt x="17599" y="10717"/>
                  </a:cubicBezTo>
                  <a:lnTo>
                    <a:pt x="18740" y="10717"/>
                  </a:lnTo>
                  <a:cubicBezTo>
                    <a:pt x="19014" y="10717"/>
                    <a:pt x="19310" y="10534"/>
                    <a:pt x="19493" y="10146"/>
                  </a:cubicBezTo>
                  <a:lnTo>
                    <a:pt x="19493" y="10055"/>
                  </a:lnTo>
                  <a:lnTo>
                    <a:pt x="20246" y="10055"/>
                  </a:lnTo>
                  <a:cubicBezTo>
                    <a:pt x="20452" y="10055"/>
                    <a:pt x="20634" y="9963"/>
                    <a:pt x="20726" y="9872"/>
                  </a:cubicBezTo>
                  <a:cubicBezTo>
                    <a:pt x="22346" y="7681"/>
                    <a:pt x="22643" y="4531"/>
                    <a:pt x="20634" y="1975"/>
                  </a:cubicBezTo>
                  <a:cubicBezTo>
                    <a:pt x="19583" y="697"/>
                    <a:pt x="17172" y="1"/>
                    <a:pt x="14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4" name="Google Shape;4704;p65"/>
            <p:cNvSpPr/>
            <p:nvPr/>
          </p:nvSpPr>
          <p:spPr>
            <a:xfrm>
              <a:off x="2666387" y="3026355"/>
              <a:ext cx="585700" cy="108799"/>
            </a:xfrm>
            <a:custGeom>
              <a:avLst/>
              <a:gdLst/>
              <a:ahLst/>
              <a:cxnLst/>
              <a:rect l="l" t="t" r="r" b="b"/>
              <a:pathLst>
                <a:path w="39648" h="7365" extrusionOk="0">
                  <a:moveTo>
                    <a:pt x="19189" y="0"/>
                  </a:moveTo>
                  <a:cubicBezTo>
                    <a:pt x="11994" y="0"/>
                    <a:pt x="3065" y="493"/>
                    <a:pt x="91" y="2617"/>
                  </a:cubicBezTo>
                  <a:cubicBezTo>
                    <a:pt x="0" y="2708"/>
                    <a:pt x="0" y="2890"/>
                    <a:pt x="91" y="2890"/>
                  </a:cubicBezTo>
                  <a:cubicBezTo>
                    <a:pt x="3036" y="3073"/>
                    <a:pt x="21593" y="4123"/>
                    <a:pt x="22643" y="4328"/>
                  </a:cubicBezTo>
                  <a:cubicBezTo>
                    <a:pt x="23305" y="4511"/>
                    <a:pt x="23967" y="4899"/>
                    <a:pt x="24355" y="5082"/>
                  </a:cubicBezTo>
                  <a:cubicBezTo>
                    <a:pt x="24629" y="5264"/>
                    <a:pt x="25017" y="5356"/>
                    <a:pt x="25291" y="5356"/>
                  </a:cubicBezTo>
                  <a:lnTo>
                    <a:pt x="39648" y="7364"/>
                  </a:lnTo>
                  <a:lnTo>
                    <a:pt x="39648" y="5264"/>
                  </a:lnTo>
                  <a:cubicBezTo>
                    <a:pt x="39648" y="5264"/>
                    <a:pt x="35562" y="3370"/>
                    <a:pt x="32526" y="1932"/>
                  </a:cubicBezTo>
                  <a:cubicBezTo>
                    <a:pt x="30335" y="905"/>
                    <a:pt x="28052" y="334"/>
                    <a:pt x="25679" y="129"/>
                  </a:cubicBezTo>
                  <a:cubicBezTo>
                    <a:pt x="23928" y="59"/>
                    <a:pt x="21661" y="0"/>
                    <a:pt x="191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5" name="Google Shape;4705;p65"/>
            <p:cNvSpPr/>
            <p:nvPr/>
          </p:nvSpPr>
          <p:spPr>
            <a:xfrm>
              <a:off x="3214337" y="3070393"/>
              <a:ext cx="334494" cy="158612"/>
            </a:xfrm>
            <a:custGeom>
              <a:avLst/>
              <a:gdLst/>
              <a:ahLst/>
              <a:cxnLst/>
              <a:rect l="l" t="t" r="r" b="b"/>
              <a:pathLst>
                <a:path w="22643" h="10737" extrusionOk="0">
                  <a:moveTo>
                    <a:pt x="16267" y="2434"/>
                  </a:moveTo>
                  <a:cubicBezTo>
                    <a:pt x="17712" y="2434"/>
                    <a:pt x="18811" y="2477"/>
                    <a:pt x="19105" y="2580"/>
                  </a:cubicBezTo>
                  <a:cubicBezTo>
                    <a:pt x="20064" y="2854"/>
                    <a:pt x="20817" y="5228"/>
                    <a:pt x="19676" y="7328"/>
                  </a:cubicBezTo>
                  <a:cubicBezTo>
                    <a:pt x="19217" y="8172"/>
                    <a:pt x="17591" y="9135"/>
                    <a:pt x="14942" y="9135"/>
                  </a:cubicBezTo>
                  <a:cubicBezTo>
                    <a:pt x="14297" y="9135"/>
                    <a:pt x="13592" y="9078"/>
                    <a:pt x="12828" y="8948"/>
                  </a:cubicBezTo>
                  <a:cubicBezTo>
                    <a:pt x="11025" y="8651"/>
                    <a:pt x="9039" y="7898"/>
                    <a:pt x="6665" y="6757"/>
                  </a:cubicBezTo>
                  <a:cubicBezTo>
                    <a:pt x="6665" y="6757"/>
                    <a:pt x="4177" y="5342"/>
                    <a:pt x="3812" y="4383"/>
                  </a:cubicBezTo>
                  <a:cubicBezTo>
                    <a:pt x="3515" y="3630"/>
                    <a:pt x="4383" y="2945"/>
                    <a:pt x="7510" y="2763"/>
                  </a:cubicBezTo>
                  <a:cubicBezTo>
                    <a:pt x="9624" y="2584"/>
                    <a:pt x="13555" y="2434"/>
                    <a:pt x="16267" y="2434"/>
                  </a:cubicBezTo>
                  <a:close/>
                  <a:moveTo>
                    <a:pt x="17599" y="1"/>
                  </a:moveTo>
                  <a:cubicBezTo>
                    <a:pt x="17302" y="1"/>
                    <a:pt x="17028" y="206"/>
                    <a:pt x="16937" y="480"/>
                  </a:cubicBezTo>
                  <a:cubicBezTo>
                    <a:pt x="16937" y="571"/>
                    <a:pt x="16823" y="663"/>
                    <a:pt x="16823" y="777"/>
                  </a:cubicBezTo>
                  <a:lnTo>
                    <a:pt x="571" y="1051"/>
                  </a:lnTo>
                  <a:cubicBezTo>
                    <a:pt x="274" y="1142"/>
                    <a:pt x="0" y="1439"/>
                    <a:pt x="0" y="1804"/>
                  </a:cubicBezTo>
                  <a:lnTo>
                    <a:pt x="0" y="3242"/>
                  </a:lnTo>
                  <a:cubicBezTo>
                    <a:pt x="0" y="3721"/>
                    <a:pt x="183" y="4201"/>
                    <a:pt x="571" y="4383"/>
                  </a:cubicBezTo>
                  <a:cubicBezTo>
                    <a:pt x="1986" y="5342"/>
                    <a:pt x="6095" y="8286"/>
                    <a:pt x="9130" y="9701"/>
                  </a:cubicBezTo>
                  <a:cubicBezTo>
                    <a:pt x="10730" y="10403"/>
                    <a:pt x="12648" y="10737"/>
                    <a:pt x="14479" y="10737"/>
                  </a:cubicBezTo>
                  <a:cubicBezTo>
                    <a:pt x="17115" y="10737"/>
                    <a:pt x="19570" y="10045"/>
                    <a:pt x="20634" y="8766"/>
                  </a:cubicBezTo>
                  <a:cubicBezTo>
                    <a:pt x="22643" y="6278"/>
                    <a:pt x="22346" y="3059"/>
                    <a:pt x="20726" y="959"/>
                  </a:cubicBezTo>
                  <a:cubicBezTo>
                    <a:pt x="20634" y="777"/>
                    <a:pt x="20452" y="663"/>
                    <a:pt x="20246" y="663"/>
                  </a:cubicBezTo>
                  <a:lnTo>
                    <a:pt x="19493" y="663"/>
                  </a:lnTo>
                  <a:lnTo>
                    <a:pt x="19493" y="571"/>
                  </a:lnTo>
                  <a:cubicBezTo>
                    <a:pt x="19310" y="206"/>
                    <a:pt x="19014" y="1"/>
                    <a:pt x="18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6" name="Google Shape;4706;p65"/>
            <p:cNvSpPr/>
            <p:nvPr/>
          </p:nvSpPr>
          <p:spPr>
            <a:xfrm>
              <a:off x="3068319" y="3052193"/>
              <a:ext cx="32056" cy="38113"/>
            </a:xfrm>
            <a:custGeom>
              <a:avLst/>
              <a:gdLst/>
              <a:ahLst/>
              <a:cxnLst/>
              <a:rect l="l" t="t" r="r" b="b"/>
              <a:pathLst>
                <a:path w="2170" h="2580" extrusionOk="0">
                  <a:moveTo>
                    <a:pt x="754" y="0"/>
                  </a:moveTo>
                  <a:cubicBezTo>
                    <a:pt x="275" y="183"/>
                    <a:pt x="1" y="662"/>
                    <a:pt x="1" y="1233"/>
                  </a:cubicBezTo>
                  <a:cubicBezTo>
                    <a:pt x="1" y="1803"/>
                    <a:pt x="275" y="2374"/>
                    <a:pt x="754" y="2465"/>
                  </a:cubicBezTo>
                  <a:cubicBezTo>
                    <a:pt x="845" y="2579"/>
                    <a:pt x="937" y="2579"/>
                    <a:pt x="1028" y="2579"/>
                  </a:cubicBezTo>
                  <a:cubicBezTo>
                    <a:pt x="1233" y="2579"/>
                    <a:pt x="1325" y="2579"/>
                    <a:pt x="1416" y="2465"/>
                  </a:cubicBezTo>
                  <a:cubicBezTo>
                    <a:pt x="1895" y="2374"/>
                    <a:pt x="2169" y="1803"/>
                    <a:pt x="2169" y="1233"/>
                  </a:cubicBezTo>
                  <a:cubicBezTo>
                    <a:pt x="2169" y="662"/>
                    <a:pt x="1895" y="183"/>
                    <a:pt x="1416" y="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7" name="Google Shape;4707;p65"/>
            <p:cNvSpPr/>
            <p:nvPr/>
          </p:nvSpPr>
          <p:spPr>
            <a:xfrm>
              <a:off x="3079458" y="3052193"/>
              <a:ext cx="9794" cy="38113"/>
            </a:xfrm>
            <a:custGeom>
              <a:avLst/>
              <a:gdLst/>
              <a:ahLst/>
              <a:cxnLst/>
              <a:rect l="l" t="t" r="r" b="b"/>
              <a:pathLst>
                <a:path w="663" h="2580" extrusionOk="0">
                  <a:moveTo>
                    <a:pt x="0" y="0"/>
                  </a:moveTo>
                  <a:lnTo>
                    <a:pt x="0" y="2465"/>
                  </a:lnTo>
                  <a:cubicBezTo>
                    <a:pt x="91" y="2579"/>
                    <a:pt x="183" y="2579"/>
                    <a:pt x="274" y="2579"/>
                  </a:cubicBezTo>
                  <a:cubicBezTo>
                    <a:pt x="479" y="2579"/>
                    <a:pt x="571" y="2579"/>
                    <a:pt x="662" y="2465"/>
                  </a:cubicBezTo>
                  <a:lnTo>
                    <a:pt x="662" y="0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708" name="Google Shape;4708;p65"/>
          <p:cNvGrpSpPr/>
          <p:nvPr/>
        </p:nvGrpSpPr>
        <p:grpSpPr>
          <a:xfrm>
            <a:off x="3771886" y="4406791"/>
            <a:ext cx="976068" cy="1152295"/>
            <a:chOff x="2732467" y="3305093"/>
            <a:chExt cx="732051" cy="864221"/>
          </a:xfrm>
        </p:grpSpPr>
        <p:sp>
          <p:nvSpPr>
            <p:cNvPr id="4709" name="Google Shape;4709;p65"/>
            <p:cNvSpPr/>
            <p:nvPr/>
          </p:nvSpPr>
          <p:spPr>
            <a:xfrm>
              <a:off x="2732467" y="3305093"/>
              <a:ext cx="732051" cy="864221"/>
            </a:xfrm>
            <a:custGeom>
              <a:avLst/>
              <a:gdLst/>
              <a:ahLst/>
              <a:cxnLst/>
              <a:rect l="l" t="t" r="r" b="b"/>
              <a:pathLst>
                <a:path w="49555" h="58502" extrusionOk="0">
                  <a:moveTo>
                    <a:pt x="3516" y="0"/>
                  </a:moveTo>
                  <a:cubicBezTo>
                    <a:pt x="1507" y="0"/>
                    <a:pt x="1" y="1621"/>
                    <a:pt x="1" y="3515"/>
                  </a:cubicBezTo>
                  <a:lnTo>
                    <a:pt x="1" y="54963"/>
                  </a:lnTo>
                  <a:cubicBezTo>
                    <a:pt x="1" y="56881"/>
                    <a:pt x="1507" y="58501"/>
                    <a:pt x="3516" y="58501"/>
                  </a:cubicBezTo>
                  <a:lnTo>
                    <a:pt x="46131" y="58501"/>
                  </a:lnTo>
                  <a:cubicBezTo>
                    <a:pt x="48025" y="58501"/>
                    <a:pt x="49555" y="56881"/>
                    <a:pt x="49555" y="54963"/>
                  </a:cubicBezTo>
                  <a:lnTo>
                    <a:pt x="49555" y="3515"/>
                  </a:lnTo>
                  <a:cubicBezTo>
                    <a:pt x="49555" y="1621"/>
                    <a:pt x="48025" y="0"/>
                    <a:pt x="46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0" name="Google Shape;4710;p65"/>
            <p:cNvSpPr/>
            <p:nvPr/>
          </p:nvSpPr>
          <p:spPr>
            <a:xfrm>
              <a:off x="2795533" y="3305093"/>
              <a:ext cx="14167" cy="864221"/>
            </a:xfrm>
            <a:custGeom>
              <a:avLst/>
              <a:gdLst/>
              <a:ahLst/>
              <a:cxnLst/>
              <a:rect l="l" t="t" r="r" b="b"/>
              <a:pathLst>
                <a:path w="959" h="58502" extrusionOk="0">
                  <a:moveTo>
                    <a:pt x="0" y="0"/>
                  </a:moveTo>
                  <a:lnTo>
                    <a:pt x="0" y="58501"/>
                  </a:lnTo>
                  <a:lnTo>
                    <a:pt x="959" y="58501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D1C7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1" name="Google Shape;4711;p65"/>
            <p:cNvSpPr/>
            <p:nvPr/>
          </p:nvSpPr>
          <p:spPr>
            <a:xfrm>
              <a:off x="2849145" y="3390733"/>
              <a:ext cx="566156" cy="220539"/>
            </a:xfrm>
            <a:custGeom>
              <a:avLst/>
              <a:gdLst/>
              <a:ahLst/>
              <a:cxnLst/>
              <a:rect l="l" t="t" r="r" b="b"/>
              <a:pathLst>
                <a:path w="38325" h="14929" extrusionOk="0">
                  <a:moveTo>
                    <a:pt x="1028" y="1"/>
                  </a:moveTo>
                  <a:cubicBezTo>
                    <a:pt x="457" y="1"/>
                    <a:pt x="0" y="480"/>
                    <a:pt x="0" y="1051"/>
                  </a:cubicBezTo>
                  <a:lnTo>
                    <a:pt x="0" y="13901"/>
                  </a:lnTo>
                  <a:cubicBezTo>
                    <a:pt x="0" y="14472"/>
                    <a:pt x="457" y="14928"/>
                    <a:pt x="1028" y="14928"/>
                  </a:cubicBezTo>
                  <a:lnTo>
                    <a:pt x="37274" y="14928"/>
                  </a:lnTo>
                  <a:cubicBezTo>
                    <a:pt x="37845" y="14928"/>
                    <a:pt x="38324" y="14472"/>
                    <a:pt x="38324" y="13901"/>
                  </a:cubicBezTo>
                  <a:lnTo>
                    <a:pt x="38324" y="1051"/>
                  </a:lnTo>
                  <a:cubicBezTo>
                    <a:pt x="38324" y="480"/>
                    <a:pt x="37845" y="1"/>
                    <a:pt x="37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712" name="Google Shape;4712;p65"/>
          <p:cNvSpPr txBox="1">
            <a:spLocks noGrp="1"/>
          </p:cNvSpPr>
          <p:nvPr>
            <p:ph type="title"/>
          </p:nvPr>
        </p:nvSpPr>
        <p:spPr>
          <a:xfrm>
            <a:off x="950967" y="780692"/>
            <a:ext cx="10344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333" dirty="0"/>
              <a:t>Tạm biệt và hẹn gặp lại các con!</a:t>
            </a:r>
            <a:endParaRPr sz="533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360C207-0564-465D-B5BD-47D1FD80B2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48" name="Google Shape;2248;p38">
            <a:hlinkClick r:id="rId3" action="ppaction://hlinksldjump"/>
          </p:cNvPr>
          <p:cNvSpPr/>
          <p:nvPr/>
        </p:nvSpPr>
        <p:spPr>
          <a:xfrm>
            <a:off x="10499170" y="956501"/>
            <a:ext cx="503653" cy="495007"/>
          </a:xfrm>
          <a:custGeom>
            <a:avLst/>
            <a:gdLst/>
            <a:ahLst/>
            <a:cxnLst/>
            <a:rect l="l" t="t" r="r" b="b"/>
            <a:pathLst>
              <a:path w="212811" h="209158" extrusionOk="0">
                <a:moveTo>
                  <a:pt x="106418" y="0"/>
                </a:moveTo>
                <a:cubicBezTo>
                  <a:pt x="101296" y="0"/>
                  <a:pt x="96394" y="2059"/>
                  <a:pt x="92840" y="5613"/>
                </a:cubicBezTo>
                <a:lnTo>
                  <a:pt x="7550" y="90903"/>
                </a:lnTo>
                <a:cubicBezTo>
                  <a:pt x="7452" y="90903"/>
                  <a:pt x="7452" y="91001"/>
                  <a:pt x="7452" y="91001"/>
                </a:cubicBezTo>
                <a:cubicBezTo>
                  <a:pt x="1" y="98550"/>
                  <a:pt x="1" y="110706"/>
                  <a:pt x="7452" y="118157"/>
                </a:cubicBezTo>
                <a:cubicBezTo>
                  <a:pt x="10932" y="121637"/>
                  <a:pt x="15417" y="123573"/>
                  <a:pt x="20221" y="123769"/>
                </a:cubicBezTo>
                <a:cubicBezTo>
                  <a:pt x="20417" y="123769"/>
                  <a:pt x="20637" y="123867"/>
                  <a:pt x="20833" y="123867"/>
                </a:cubicBezTo>
                <a:lnTo>
                  <a:pt x="24216" y="123867"/>
                </a:lnTo>
                <a:lnTo>
                  <a:pt x="24216" y="186585"/>
                </a:lnTo>
                <a:cubicBezTo>
                  <a:pt x="24216" y="199036"/>
                  <a:pt x="34313" y="209158"/>
                  <a:pt x="46764" y="209158"/>
                </a:cubicBezTo>
                <a:lnTo>
                  <a:pt x="80169" y="209158"/>
                </a:lnTo>
                <a:cubicBezTo>
                  <a:pt x="83527" y="209158"/>
                  <a:pt x="86296" y="206388"/>
                  <a:pt x="86296" y="203031"/>
                </a:cubicBezTo>
                <a:lnTo>
                  <a:pt x="86296" y="153793"/>
                </a:lnTo>
                <a:cubicBezTo>
                  <a:pt x="86296" y="148082"/>
                  <a:pt x="90879" y="143474"/>
                  <a:pt x="96614" y="143474"/>
                </a:cubicBezTo>
                <a:lnTo>
                  <a:pt x="116221" y="143474"/>
                </a:lnTo>
                <a:cubicBezTo>
                  <a:pt x="121932" y="143474"/>
                  <a:pt x="126540" y="148082"/>
                  <a:pt x="126540" y="153793"/>
                </a:cubicBezTo>
                <a:lnTo>
                  <a:pt x="126540" y="203031"/>
                </a:lnTo>
                <a:cubicBezTo>
                  <a:pt x="126540" y="206388"/>
                  <a:pt x="129285" y="209158"/>
                  <a:pt x="132667" y="209158"/>
                </a:cubicBezTo>
                <a:lnTo>
                  <a:pt x="166048" y="209158"/>
                </a:lnTo>
                <a:cubicBezTo>
                  <a:pt x="178498" y="209158"/>
                  <a:pt x="188522" y="199036"/>
                  <a:pt x="188522" y="186585"/>
                </a:cubicBezTo>
                <a:lnTo>
                  <a:pt x="188522" y="123867"/>
                </a:lnTo>
                <a:lnTo>
                  <a:pt x="191684" y="123867"/>
                </a:lnTo>
                <a:cubicBezTo>
                  <a:pt x="196880" y="123867"/>
                  <a:pt x="201684" y="121833"/>
                  <a:pt x="205360" y="118157"/>
                </a:cubicBezTo>
                <a:cubicBezTo>
                  <a:pt x="212811" y="110706"/>
                  <a:pt x="212811" y="98452"/>
                  <a:pt x="205360" y="91001"/>
                </a:cubicBezTo>
                <a:lnTo>
                  <a:pt x="119996" y="5613"/>
                </a:lnTo>
                <a:cubicBezTo>
                  <a:pt x="116418" y="2059"/>
                  <a:pt x="111516" y="0"/>
                  <a:pt x="10641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FFFFFF"/>
              </a:solidFill>
            </a:endParaRPr>
          </a:p>
        </p:txBody>
      </p:sp>
      <p:sp>
        <p:nvSpPr>
          <p:cNvPr id="2261" name="Google Shape;2261;p38">
            <a:hlinkClick r:id="" action="ppaction://hlinkshowjump?jump=nextslide"/>
          </p:cNvPr>
          <p:cNvSpPr txBox="1"/>
          <p:nvPr/>
        </p:nvSpPr>
        <p:spPr>
          <a:xfrm flipH="1">
            <a:off x="10576840" y="3275249"/>
            <a:ext cx="4260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5333" b="1">
                <a:solidFill>
                  <a:schemeClr val="accent4"/>
                </a:solidFill>
                <a:latin typeface="Cabin"/>
                <a:ea typeface="Cabin"/>
                <a:cs typeface="Cabin"/>
                <a:sym typeface="Cabin"/>
              </a:rPr>
              <a:t>&gt;</a:t>
            </a:r>
            <a:endParaRPr sz="5333" b="1">
              <a:solidFill>
                <a:schemeClr val="accent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262" name="Google Shape;2262;p38">
            <a:hlinkClick r:id="" action="ppaction://hlinkshowjump?jump=previousslide"/>
          </p:cNvPr>
          <p:cNvSpPr txBox="1"/>
          <p:nvPr/>
        </p:nvSpPr>
        <p:spPr>
          <a:xfrm flipH="1">
            <a:off x="1189160" y="3262549"/>
            <a:ext cx="4260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5333" b="1" dirty="0">
                <a:solidFill>
                  <a:schemeClr val="accent4"/>
                </a:solidFill>
                <a:latin typeface="Cabin"/>
                <a:ea typeface="Cabin"/>
                <a:cs typeface="Cabin"/>
                <a:sym typeface="Cabin"/>
              </a:rPr>
              <a:t>&lt;</a:t>
            </a:r>
            <a:endParaRPr sz="5333" b="1" dirty="0">
              <a:solidFill>
                <a:schemeClr val="accent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2263" name="Google Shape;2263;p38"/>
          <p:cNvGrpSpPr/>
          <p:nvPr/>
        </p:nvGrpSpPr>
        <p:grpSpPr>
          <a:xfrm rot="1039888">
            <a:off x="467790" y="606364"/>
            <a:ext cx="1377105" cy="963064"/>
            <a:chOff x="1143214" y="547371"/>
            <a:chExt cx="1032826" cy="722296"/>
          </a:xfrm>
        </p:grpSpPr>
        <p:sp>
          <p:nvSpPr>
            <p:cNvPr id="2264" name="Google Shape;2264;p38"/>
            <p:cNvSpPr/>
            <p:nvPr/>
          </p:nvSpPr>
          <p:spPr>
            <a:xfrm>
              <a:off x="1143214" y="614234"/>
              <a:ext cx="990352" cy="655433"/>
            </a:xfrm>
            <a:custGeom>
              <a:avLst/>
              <a:gdLst/>
              <a:ahLst/>
              <a:cxnLst/>
              <a:rect l="l" t="t" r="r" b="b"/>
              <a:pathLst>
                <a:path w="37400" h="24752" extrusionOk="0">
                  <a:moveTo>
                    <a:pt x="1582" y="0"/>
                  </a:moveTo>
                  <a:lnTo>
                    <a:pt x="1" y="2572"/>
                  </a:lnTo>
                  <a:lnTo>
                    <a:pt x="35818" y="24752"/>
                  </a:lnTo>
                  <a:lnTo>
                    <a:pt x="37399" y="22204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5" name="Google Shape;2265;p38"/>
            <p:cNvSpPr/>
            <p:nvPr/>
          </p:nvSpPr>
          <p:spPr>
            <a:xfrm>
              <a:off x="1185715" y="547371"/>
              <a:ext cx="990326" cy="659193"/>
            </a:xfrm>
            <a:custGeom>
              <a:avLst/>
              <a:gdLst/>
              <a:ahLst/>
              <a:cxnLst/>
              <a:rect l="l" t="t" r="r" b="b"/>
              <a:pathLst>
                <a:path w="37399" h="24894" extrusionOk="0">
                  <a:moveTo>
                    <a:pt x="1581" y="1"/>
                  </a:moveTo>
                  <a:lnTo>
                    <a:pt x="0" y="2549"/>
                  </a:lnTo>
                  <a:lnTo>
                    <a:pt x="35818" y="24894"/>
                  </a:lnTo>
                  <a:lnTo>
                    <a:pt x="37399" y="22322"/>
                  </a:lnTo>
                  <a:lnTo>
                    <a:pt x="15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6" name="Google Shape;2266;p38"/>
            <p:cNvSpPr/>
            <p:nvPr/>
          </p:nvSpPr>
          <p:spPr>
            <a:xfrm>
              <a:off x="2031073" y="1082830"/>
              <a:ext cx="47505" cy="68769"/>
            </a:xfrm>
            <a:custGeom>
              <a:avLst/>
              <a:gdLst/>
              <a:ahLst/>
              <a:cxnLst/>
              <a:rect l="l" t="t" r="r" b="b"/>
              <a:pathLst>
                <a:path w="1794" h="2597" extrusionOk="0">
                  <a:moveTo>
                    <a:pt x="1464" y="1"/>
                  </a:moveTo>
                  <a:lnTo>
                    <a:pt x="1" y="2384"/>
                  </a:lnTo>
                  <a:lnTo>
                    <a:pt x="331" y="2596"/>
                  </a:lnTo>
                  <a:lnTo>
                    <a:pt x="1794" y="213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7" name="Google Shape;2267;p38"/>
            <p:cNvSpPr/>
            <p:nvPr/>
          </p:nvSpPr>
          <p:spPr>
            <a:xfrm>
              <a:off x="1977980" y="1050339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87" y="1"/>
                  </a:moveTo>
                  <a:lnTo>
                    <a:pt x="0" y="2361"/>
                  </a:lnTo>
                  <a:lnTo>
                    <a:pt x="330" y="2573"/>
                  </a:lnTo>
                  <a:lnTo>
                    <a:pt x="1793" y="213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8" name="Google Shape;2268;p38"/>
            <p:cNvSpPr/>
            <p:nvPr/>
          </p:nvSpPr>
          <p:spPr>
            <a:xfrm>
              <a:off x="1924860" y="1017238"/>
              <a:ext cx="48141" cy="68133"/>
            </a:xfrm>
            <a:custGeom>
              <a:avLst/>
              <a:gdLst/>
              <a:ahLst/>
              <a:cxnLst/>
              <a:rect l="l" t="t" r="r" b="b"/>
              <a:pathLst>
                <a:path w="1818" h="2573" extrusionOk="0">
                  <a:moveTo>
                    <a:pt x="1487" y="0"/>
                  </a:moveTo>
                  <a:lnTo>
                    <a:pt x="0" y="2384"/>
                  </a:lnTo>
                  <a:lnTo>
                    <a:pt x="331" y="2572"/>
                  </a:lnTo>
                  <a:lnTo>
                    <a:pt x="1817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9" name="Google Shape;2269;p38"/>
            <p:cNvSpPr/>
            <p:nvPr/>
          </p:nvSpPr>
          <p:spPr>
            <a:xfrm>
              <a:off x="1395015" y="688590"/>
              <a:ext cx="47505" cy="68742"/>
            </a:xfrm>
            <a:custGeom>
              <a:avLst/>
              <a:gdLst/>
              <a:ahLst/>
              <a:cxnLst/>
              <a:rect l="l" t="t" r="r" b="b"/>
              <a:pathLst>
                <a:path w="1794" h="2596" extrusionOk="0">
                  <a:moveTo>
                    <a:pt x="1464" y="0"/>
                  </a:moveTo>
                  <a:lnTo>
                    <a:pt x="1" y="2383"/>
                  </a:lnTo>
                  <a:lnTo>
                    <a:pt x="307" y="2596"/>
                  </a:lnTo>
                  <a:lnTo>
                    <a:pt x="1794" y="213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0" name="Google Shape;2270;p38"/>
            <p:cNvSpPr/>
            <p:nvPr/>
          </p:nvSpPr>
          <p:spPr>
            <a:xfrm>
              <a:off x="1341287" y="657979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3" y="0"/>
                  </a:moveTo>
                  <a:lnTo>
                    <a:pt x="1" y="2360"/>
                  </a:lnTo>
                  <a:lnTo>
                    <a:pt x="307" y="2572"/>
                  </a:lnTo>
                  <a:lnTo>
                    <a:pt x="1794" y="18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1" name="Google Shape;2271;p38"/>
            <p:cNvSpPr/>
            <p:nvPr/>
          </p:nvSpPr>
          <p:spPr>
            <a:xfrm>
              <a:off x="1288803" y="622972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3" y="1"/>
                  </a:moveTo>
                  <a:lnTo>
                    <a:pt x="1" y="2384"/>
                  </a:lnTo>
                  <a:lnTo>
                    <a:pt x="331" y="2573"/>
                  </a:lnTo>
                  <a:lnTo>
                    <a:pt x="1794" y="213"/>
                  </a:lnTo>
                  <a:lnTo>
                    <a:pt x="14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2" name="Google Shape;2272;p38"/>
            <p:cNvSpPr/>
            <p:nvPr/>
          </p:nvSpPr>
          <p:spPr>
            <a:xfrm>
              <a:off x="1606831" y="822290"/>
              <a:ext cx="48141" cy="68769"/>
            </a:xfrm>
            <a:custGeom>
              <a:avLst/>
              <a:gdLst/>
              <a:ahLst/>
              <a:cxnLst/>
              <a:rect l="l" t="t" r="r" b="b"/>
              <a:pathLst>
                <a:path w="1818" h="2597" extrusionOk="0">
                  <a:moveTo>
                    <a:pt x="1487" y="1"/>
                  </a:moveTo>
                  <a:lnTo>
                    <a:pt x="0" y="2384"/>
                  </a:lnTo>
                  <a:lnTo>
                    <a:pt x="331" y="2596"/>
                  </a:lnTo>
                  <a:lnTo>
                    <a:pt x="1817" y="213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3" name="Google Shape;2273;p38"/>
            <p:cNvSpPr/>
            <p:nvPr/>
          </p:nvSpPr>
          <p:spPr>
            <a:xfrm>
              <a:off x="1553712" y="787309"/>
              <a:ext cx="47532" cy="68133"/>
            </a:xfrm>
            <a:custGeom>
              <a:avLst/>
              <a:gdLst/>
              <a:ahLst/>
              <a:cxnLst/>
              <a:rect l="l" t="t" r="r" b="b"/>
              <a:pathLst>
                <a:path w="1795" h="2573" extrusionOk="0">
                  <a:moveTo>
                    <a:pt x="1487" y="0"/>
                  </a:moveTo>
                  <a:lnTo>
                    <a:pt x="1" y="2383"/>
                  </a:lnTo>
                  <a:lnTo>
                    <a:pt x="331" y="2572"/>
                  </a:lnTo>
                  <a:lnTo>
                    <a:pt x="1794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4" name="Google Shape;2274;p38"/>
            <p:cNvSpPr/>
            <p:nvPr/>
          </p:nvSpPr>
          <p:spPr>
            <a:xfrm>
              <a:off x="1500619" y="754818"/>
              <a:ext cx="48141" cy="68133"/>
            </a:xfrm>
            <a:custGeom>
              <a:avLst/>
              <a:gdLst/>
              <a:ahLst/>
              <a:cxnLst/>
              <a:rect l="l" t="t" r="r" b="b"/>
              <a:pathLst>
                <a:path w="1818" h="2573" extrusionOk="0">
                  <a:moveTo>
                    <a:pt x="1487" y="0"/>
                  </a:moveTo>
                  <a:lnTo>
                    <a:pt x="0" y="2360"/>
                  </a:lnTo>
                  <a:lnTo>
                    <a:pt x="331" y="2572"/>
                  </a:lnTo>
                  <a:lnTo>
                    <a:pt x="1817" y="189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5" name="Google Shape;2275;p38"/>
            <p:cNvSpPr/>
            <p:nvPr/>
          </p:nvSpPr>
          <p:spPr>
            <a:xfrm>
              <a:off x="1819892" y="954135"/>
              <a:ext cx="48141" cy="68742"/>
            </a:xfrm>
            <a:custGeom>
              <a:avLst/>
              <a:gdLst/>
              <a:ahLst/>
              <a:cxnLst/>
              <a:rect l="l" t="t" r="r" b="b"/>
              <a:pathLst>
                <a:path w="1818" h="2596" extrusionOk="0">
                  <a:moveTo>
                    <a:pt x="1487" y="0"/>
                  </a:moveTo>
                  <a:lnTo>
                    <a:pt x="0" y="2383"/>
                  </a:lnTo>
                  <a:lnTo>
                    <a:pt x="331" y="2596"/>
                  </a:lnTo>
                  <a:lnTo>
                    <a:pt x="1817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6" name="Google Shape;2276;p38"/>
            <p:cNvSpPr/>
            <p:nvPr/>
          </p:nvSpPr>
          <p:spPr>
            <a:xfrm>
              <a:off x="1766772" y="921644"/>
              <a:ext cx="47532" cy="68133"/>
            </a:xfrm>
            <a:custGeom>
              <a:avLst/>
              <a:gdLst/>
              <a:ahLst/>
              <a:cxnLst/>
              <a:rect l="l" t="t" r="r" b="b"/>
              <a:pathLst>
                <a:path w="1795" h="2573" extrusionOk="0">
                  <a:moveTo>
                    <a:pt x="1487" y="0"/>
                  </a:moveTo>
                  <a:lnTo>
                    <a:pt x="1" y="2360"/>
                  </a:lnTo>
                  <a:lnTo>
                    <a:pt x="331" y="2572"/>
                  </a:lnTo>
                  <a:lnTo>
                    <a:pt x="1794" y="189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7" name="Google Shape;2277;p38"/>
            <p:cNvSpPr/>
            <p:nvPr/>
          </p:nvSpPr>
          <p:spPr>
            <a:xfrm>
              <a:off x="1713044" y="886028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4" y="0"/>
                  </a:moveTo>
                  <a:lnTo>
                    <a:pt x="1" y="2384"/>
                  </a:lnTo>
                  <a:lnTo>
                    <a:pt x="331" y="2572"/>
                  </a:lnTo>
                  <a:lnTo>
                    <a:pt x="1794" y="213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8" name="Google Shape;2278;p38"/>
            <p:cNvSpPr/>
            <p:nvPr/>
          </p:nvSpPr>
          <p:spPr>
            <a:xfrm>
              <a:off x="1849259" y="987236"/>
              <a:ext cx="71867" cy="106264"/>
            </a:xfrm>
            <a:custGeom>
              <a:avLst/>
              <a:gdLst/>
              <a:ahLst/>
              <a:cxnLst/>
              <a:rect l="l" t="t" r="r" b="b"/>
              <a:pathLst>
                <a:path w="2714" h="4013" extrusionOk="0">
                  <a:moveTo>
                    <a:pt x="2384" y="1"/>
                  </a:moveTo>
                  <a:lnTo>
                    <a:pt x="0" y="3800"/>
                  </a:lnTo>
                  <a:lnTo>
                    <a:pt x="331" y="4012"/>
                  </a:lnTo>
                  <a:lnTo>
                    <a:pt x="2714" y="213"/>
                  </a:lnTo>
                  <a:lnTo>
                    <a:pt x="23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9" name="Google Shape;2279;p38"/>
            <p:cNvSpPr/>
            <p:nvPr/>
          </p:nvSpPr>
          <p:spPr>
            <a:xfrm>
              <a:off x="1636198" y="852901"/>
              <a:ext cx="71258" cy="106264"/>
            </a:xfrm>
            <a:custGeom>
              <a:avLst/>
              <a:gdLst/>
              <a:ahLst/>
              <a:cxnLst/>
              <a:rect l="l" t="t" r="r" b="b"/>
              <a:pathLst>
                <a:path w="2691" h="4013" extrusionOk="0">
                  <a:moveTo>
                    <a:pt x="2360" y="1"/>
                  </a:moveTo>
                  <a:lnTo>
                    <a:pt x="0" y="3823"/>
                  </a:lnTo>
                  <a:lnTo>
                    <a:pt x="331" y="4012"/>
                  </a:lnTo>
                  <a:lnTo>
                    <a:pt x="2690" y="21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0" name="Google Shape;2280;p38"/>
            <p:cNvSpPr/>
            <p:nvPr/>
          </p:nvSpPr>
          <p:spPr>
            <a:xfrm>
              <a:off x="1424382" y="721691"/>
              <a:ext cx="71258" cy="106264"/>
            </a:xfrm>
            <a:custGeom>
              <a:avLst/>
              <a:gdLst/>
              <a:ahLst/>
              <a:cxnLst/>
              <a:rect l="l" t="t" r="r" b="b"/>
              <a:pathLst>
                <a:path w="2691" h="4013" extrusionOk="0">
                  <a:moveTo>
                    <a:pt x="2360" y="1"/>
                  </a:moveTo>
                  <a:lnTo>
                    <a:pt x="1" y="3800"/>
                  </a:lnTo>
                  <a:lnTo>
                    <a:pt x="331" y="4012"/>
                  </a:lnTo>
                  <a:lnTo>
                    <a:pt x="2691" y="21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281" name="Google Shape;2281;p38"/>
          <p:cNvGrpSpPr/>
          <p:nvPr/>
        </p:nvGrpSpPr>
        <p:grpSpPr>
          <a:xfrm>
            <a:off x="9406149" y="5637121"/>
            <a:ext cx="1093028" cy="1154179"/>
            <a:chOff x="7088286" y="1674216"/>
            <a:chExt cx="819771" cy="865634"/>
          </a:xfrm>
        </p:grpSpPr>
        <p:grpSp>
          <p:nvGrpSpPr>
            <p:cNvPr id="2282" name="Google Shape;2282;p38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2283" name="Google Shape;2283;p38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84" name="Google Shape;2284;p38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85" name="Google Shape;2285;p38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7428823" y="2207954"/>
                <a:ext cx="336773" cy="25873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292" name="Google Shape;2292;p38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293" name="Google Shape;2293;p38"/>
          <p:cNvGrpSpPr/>
          <p:nvPr/>
        </p:nvGrpSpPr>
        <p:grpSpPr>
          <a:xfrm rot="-1373138">
            <a:off x="1410027" y="646691"/>
            <a:ext cx="401819" cy="400547"/>
            <a:chOff x="3312562" y="901016"/>
            <a:chExt cx="301358" cy="300404"/>
          </a:xfrm>
        </p:grpSpPr>
        <p:sp>
          <p:nvSpPr>
            <p:cNvPr id="2294" name="Google Shape;2294;p38"/>
            <p:cNvSpPr/>
            <p:nvPr/>
          </p:nvSpPr>
          <p:spPr>
            <a:xfrm>
              <a:off x="3312562" y="901016"/>
              <a:ext cx="271817" cy="289320"/>
            </a:xfrm>
            <a:custGeom>
              <a:avLst/>
              <a:gdLst/>
              <a:ahLst/>
              <a:cxnLst/>
              <a:rect l="l" t="t" r="r" b="b"/>
              <a:pathLst>
                <a:path w="10265" h="10926" extrusionOk="0">
                  <a:moveTo>
                    <a:pt x="6725" y="1"/>
                  </a:moveTo>
                  <a:cubicBezTo>
                    <a:pt x="6631" y="24"/>
                    <a:pt x="6536" y="95"/>
                    <a:pt x="6466" y="166"/>
                  </a:cubicBezTo>
                  <a:cubicBezTo>
                    <a:pt x="5970" y="685"/>
                    <a:pt x="5498" y="1228"/>
                    <a:pt x="5074" y="1794"/>
                  </a:cubicBezTo>
                  <a:cubicBezTo>
                    <a:pt x="3776" y="3446"/>
                    <a:pt x="2242" y="4885"/>
                    <a:pt x="520" y="6088"/>
                  </a:cubicBezTo>
                  <a:cubicBezTo>
                    <a:pt x="307" y="6206"/>
                    <a:pt x="119" y="6395"/>
                    <a:pt x="24" y="6607"/>
                  </a:cubicBezTo>
                  <a:cubicBezTo>
                    <a:pt x="1" y="6749"/>
                    <a:pt x="1" y="6891"/>
                    <a:pt x="24" y="7009"/>
                  </a:cubicBezTo>
                  <a:cubicBezTo>
                    <a:pt x="95" y="7433"/>
                    <a:pt x="260" y="7834"/>
                    <a:pt x="520" y="8188"/>
                  </a:cubicBezTo>
                  <a:cubicBezTo>
                    <a:pt x="1251" y="9203"/>
                    <a:pt x="2148" y="10100"/>
                    <a:pt x="3186" y="10807"/>
                  </a:cubicBezTo>
                  <a:lnTo>
                    <a:pt x="3351" y="10925"/>
                  </a:lnTo>
                  <a:cubicBezTo>
                    <a:pt x="5357" y="8306"/>
                    <a:pt x="7693" y="5947"/>
                    <a:pt x="10264" y="3918"/>
                  </a:cubicBezTo>
                  <a:cubicBezTo>
                    <a:pt x="10029" y="3752"/>
                    <a:pt x="9793" y="3564"/>
                    <a:pt x="9580" y="3375"/>
                  </a:cubicBezTo>
                  <a:cubicBezTo>
                    <a:pt x="8778" y="2667"/>
                    <a:pt x="8070" y="1865"/>
                    <a:pt x="7433" y="1015"/>
                  </a:cubicBezTo>
                  <a:cubicBezTo>
                    <a:pt x="7174" y="685"/>
                    <a:pt x="6938" y="355"/>
                    <a:pt x="6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5" name="Google Shape;2295;p38"/>
            <p:cNvSpPr/>
            <p:nvPr/>
          </p:nvSpPr>
          <p:spPr>
            <a:xfrm>
              <a:off x="3399565" y="1004276"/>
              <a:ext cx="213085" cy="197144"/>
            </a:xfrm>
            <a:custGeom>
              <a:avLst/>
              <a:gdLst/>
              <a:ahLst/>
              <a:cxnLst/>
              <a:rect l="l" t="t" r="r" b="b"/>
              <a:pathLst>
                <a:path w="8047" h="7445" extrusionOk="0">
                  <a:moveTo>
                    <a:pt x="6937" y="1"/>
                  </a:moveTo>
                  <a:cubicBezTo>
                    <a:pt x="4342" y="2030"/>
                    <a:pt x="2030" y="4389"/>
                    <a:pt x="0" y="7008"/>
                  </a:cubicBezTo>
                  <a:cubicBezTo>
                    <a:pt x="307" y="7197"/>
                    <a:pt x="614" y="7339"/>
                    <a:pt x="968" y="7409"/>
                  </a:cubicBezTo>
                  <a:cubicBezTo>
                    <a:pt x="1039" y="7433"/>
                    <a:pt x="1109" y="7445"/>
                    <a:pt x="1177" y="7445"/>
                  </a:cubicBezTo>
                  <a:cubicBezTo>
                    <a:pt x="1245" y="7445"/>
                    <a:pt x="1310" y="7433"/>
                    <a:pt x="1369" y="7409"/>
                  </a:cubicBezTo>
                  <a:cubicBezTo>
                    <a:pt x="1605" y="7315"/>
                    <a:pt x="1794" y="7150"/>
                    <a:pt x="1912" y="6914"/>
                  </a:cubicBezTo>
                  <a:cubicBezTo>
                    <a:pt x="3115" y="5192"/>
                    <a:pt x="4554" y="3658"/>
                    <a:pt x="6206" y="2360"/>
                  </a:cubicBezTo>
                  <a:cubicBezTo>
                    <a:pt x="6796" y="1959"/>
                    <a:pt x="7339" y="1487"/>
                    <a:pt x="7858" y="992"/>
                  </a:cubicBezTo>
                  <a:cubicBezTo>
                    <a:pt x="7952" y="897"/>
                    <a:pt x="7999" y="803"/>
                    <a:pt x="8046" y="685"/>
                  </a:cubicBezTo>
                  <a:cubicBezTo>
                    <a:pt x="8046" y="685"/>
                    <a:pt x="8046" y="661"/>
                    <a:pt x="8046" y="638"/>
                  </a:cubicBezTo>
                  <a:cubicBezTo>
                    <a:pt x="7669" y="472"/>
                    <a:pt x="7291" y="236"/>
                    <a:pt x="6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6" name="Google Shape;2296;p38"/>
            <p:cNvSpPr/>
            <p:nvPr/>
          </p:nvSpPr>
          <p:spPr>
            <a:xfrm>
              <a:off x="3490179" y="901265"/>
              <a:ext cx="123741" cy="121464"/>
            </a:xfrm>
            <a:custGeom>
              <a:avLst/>
              <a:gdLst/>
              <a:ahLst/>
              <a:cxnLst/>
              <a:rect l="l" t="t" r="r" b="b"/>
              <a:pathLst>
                <a:path w="4673" h="4587" extrusionOk="0">
                  <a:moveTo>
                    <a:pt x="153" y="0"/>
                  </a:moveTo>
                  <a:cubicBezTo>
                    <a:pt x="118" y="0"/>
                    <a:pt x="83" y="3"/>
                    <a:pt x="47" y="9"/>
                  </a:cubicBezTo>
                  <a:lnTo>
                    <a:pt x="0" y="33"/>
                  </a:lnTo>
                  <a:cubicBezTo>
                    <a:pt x="213" y="387"/>
                    <a:pt x="449" y="717"/>
                    <a:pt x="708" y="1047"/>
                  </a:cubicBezTo>
                  <a:cubicBezTo>
                    <a:pt x="1345" y="1920"/>
                    <a:pt x="2077" y="2699"/>
                    <a:pt x="2855" y="3407"/>
                  </a:cubicBezTo>
                  <a:cubicBezTo>
                    <a:pt x="3398" y="3879"/>
                    <a:pt x="4011" y="4280"/>
                    <a:pt x="4648" y="4587"/>
                  </a:cubicBezTo>
                  <a:cubicBezTo>
                    <a:pt x="4672" y="4492"/>
                    <a:pt x="4648" y="4374"/>
                    <a:pt x="4601" y="4303"/>
                  </a:cubicBezTo>
                  <a:cubicBezTo>
                    <a:pt x="4413" y="3737"/>
                    <a:pt x="4129" y="3242"/>
                    <a:pt x="3752" y="2793"/>
                  </a:cubicBezTo>
                  <a:cubicBezTo>
                    <a:pt x="3091" y="1968"/>
                    <a:pt x="2313" y="1236"/>
                    <a:pt x="1487" y="599"/>
                  </a:cubicBezTo>
                  <a:cubicBezTo>
                    <a:pt x="1156" y="387"/>
                    <a:pt x="802" y="221"/>
                    <a:pt x="449" y="80"/>
                  </a:cubicBezTo>
                  <a:cubicBezTo>
                    <a:pt x="360" y="27"/>
                    <a:pt x="258" y="0"/>
                    <a:pt x="153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7" name="Google Shape;2297;p38"/>
            <p:cNvSpPr/>
            <p:nvPr/>
          </p:nvSpPr>
          <p:spPr>
            <a:xfrm>
              <a:off x="3340744" y="943577"/>
              <a:ext cx="186843" cy="186552"/>
            </a:xfrm>
            <a:custGeom>
              <a:avLst/>
              <a:gdLst/>
              <a:ahLst/>
              <a:cxnLst/>
              <a:rect l="l" t="t" r="r" b="b"/>
              <a:pathLst>
                <a:path w="7056" h="7045" extrusionOk="0">
                  <a:moveTo>
                    <a:pt x="5605" y="1"/>
                  </a:moveTo>
                  <a:cubicBezTo>
                    <a:pt x="5575" y="1"/>
                    <a:pt x="5546" y="13"/>
                    <a:pt x="5522" y="36"/>
                  </a:cubicBezTo>
                  <a:lnTo>
                    <a:pt x="48" y="5487"/>
                  </a:lnTo>
                  <a:cubicBezTo>
                    <a:pt x="1" y="5534"/>
                    <a:pt x="1" y="5605"/>
                    <a:pt x="48" y="5676"/>
                  </a:cubicBezTo>
                  <a:lnTo>
                    <a:pt x="378" y="6006"/>
                  </a:lnTo>
                  <a:cubicBezTo>
                    <a:pt x="465" y="5925"/>
                    <a:pt x="559" y="5891"/>
                    <a:pt x="650" y="5891"/>
                  </a:cubicBezTo>
                  <a:cubicBezTo>
                    <a:pt x="957" y="5891"/>
                    <a:pt x="1218" y="6281"/>
                    <a:pt x="945" y="6572"/>
                  </a:cubicBezTo>
                  <a:lnTo>
                    <a:pt x="1417" y="7044"/>
                  </a:lnTo>
                  <a:lnTo>
                    <a:pt x="7056" y="1429"/>
                  </a:lnTo>
                  <a:lnTo>
                    <a:pt x="6584" y="933"/>
                  </a:lnTo>
                  <a:cubicBezTo>
                    <a:pt x="6500" y="1007"/>
                    <a:pt x="6408" y="1038"/>
                    <a:pt x="6321" y="1038"/>
                  </a:cubicBezTo>
                  <a:cubicBezTo>
                    <a:pt x="6017" y="1038"/>
                    <a:pt x="5761" y="660"/>
                    <a:pt x="6018" y="367"/>
                  </a:cubicBezTo>
                  <a:lnTo>
                    <a:pt x="5687" y="36"/>
                  </a:lnTo>
                  <a:cubicBezTo>
                    <a:pt x="5664" y="13"/>
                    <a:pt x="5634" y="1"/>
                    <a:pt x="56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8" name="Google Shape;2298;p38"/>
            <p:cNvSpPr/>
            <p:nvPr/>
          </p:nvSpPr>
          <p:spPr>
            <a:xfrm>
              <a:off x="3377692" y="980524"/>
              <a:ext cx="171220" cy="170293"/>
            </a:xfrm>
            <a:custGeom>
              <a:avLst/>
              <a:gdLst/>
              <a:ahLst/>
              <a:cxnLst/>
              <a:rect l="l" t="t" r="r" b="b"/>
              <a:pathLst>
                <a:path w="6466" h="6431" extrusionOk="0">
                  <a:moveTo>
                    <a:pt x="5640" y="1"/>
                  </a:moveTo>
                  <a:lnTo>
                    <a:pt x="1" y="5640"/>
                  </a:lnTo>
                  <a:lnTo>
                    <a:pt x="779" y="6395"/>
                  </a:lnTo>
                  <a:cubicBezTo>
                    <a:pt x="803" y="6419"/>
                    <a:pt x="832" y="6431"/>
                    <a:pt x="865" y="6431"/>
                  </a:cubicBezTo>
                  <a:cubicBezTo>
                    <a:pt x="897" y="6431"/>
                    <a:pt x="933" y="6419"/>
                    <a:pt x="968" y="6395"/>
                  </a:cubicBezTo>
                  <a:lnTo>
                    <a:pt x="6419" y="968"/>
                  </a:lnTo>
                  <a:cubicBezTo>
                    <a:pt x="6466" y="898"/>
                    <a:pt x="6466" y="827"/>
                    <a:pt x="6419" y="780"/>
                  </a:cubicBezTo>
                  <a:lnTo>
                    <a:pt x="5640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9" name="Google Shape;2299;p38"/>
            <p:cNvSpPr/>
            <p:nvPr/>
          </p:nvSpPr>
          <p:spPr>
            <a:xfrm>
              <a:off x="3416285" y="1014802"/>
              <a:ext cx="45016" cy="41044"/>
            </a:xfrm>
            <a:custGeom>
              <a:avLst/>
              <a:gdLst/>
              <a:ahLst/>
              <a:cxnLst/>
              <a:rect l="l" t="t" r="r" b="b"/>
              <a:pathLst>
                <a:path w="1700" h="1550" extrusionOk="0">
                  <a:moveTo>
                    <a:pt x="838" y="1"/>
                  </a:moveTo>
                  <a:cubicBezTo>
                    <a:pt x="647" y="1"/>
                    <a:pt x="457" y="72"/>
                    <a:pt x="307" y="210"/>
                  </a:cubicBezTo>
                  <a:cubicBezTo>
                    <a:pt x="0" y="517"/>
                    <a:pt x="0" y="1013"/>
                    <a:pt x="307" y="1319"/>
                  </a:cubicBezTo>
                  <a:cubicBezTo>
                    <a:pt x="449" y="1473"/>
                    <a:pt x="643" y="1549"/>
                    <a:pt x="841" y="1549"/>
                  </a:cubicBezTo>
                  <a:cubicBezTo>
                    <a:pt x="1039" y="1549"/>
                    <a:pt x="1239" y="1473"/>
                    <a:pt x="1392" y="1319"/>
                  </a:cubicBezTo>
                  <a:cubicBezTo>
                    <a:pt x="1699" y="1013"/>
                    <a:pt x="1699" y="517"/>
                    <a:pt x="1392" y="234"/>
                  </a:cubicBezTo>
                  <a:cubicBezTo>
                    <a:pt x="1236" y="78"/>
                    <a:pt x="1037" y="1"/>
                    <a:pt x="838" y="1"/>
                  </a:cubicBezTo>
                  <a:close/>
                </a:path>
              </a:pathLst>
            </a:custGeom>
            <a:solidFill>
              <a:srgbClr val="EF84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0" name="Google Shape;2300;p38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732" y="1"/>
                  </a:moveTo>
                  <a:lnTo>
                    <a:pt x="1" y="709"/>
                  </a:lnTo>
                  <a:lnTo>
                    <a:pt x="213" y="921"/>
                  </a:lnTo>
                  <a:lnTo>
                    <a:pt x="945" y="213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1" name="Google Shape;2301;p38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213" y="1"/>
                  </a:moveTo>
                  <a:lnTo>
                    <a:pt x="1" y="213"/>
                  </a:lnTo>
                  <a:lnTo>
                    <a:pt x="709" y="921"/>
                  </a:lnTo>
                  <a:lnTo>
                    <a:pt x="945" y="70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2" name="Google Shape;2302;p38"/>
            <p:cNvSpPr/>
            <p:nvPr/>
          </p:nvSpPr>
          <p:spPr>
            <a:xfrm>
              <a:off x="3530164" y="933942"/>
              <a:ext cx="53754" cy="48856"/>
            </a:xfrm>
            <a:custGeom>
              <a:avLst/>
              <a:gdLst/>
              <a:ahLst/>
              <a:cxnLst/>
              <a:rect l="l" t="t" r="r" b="b"/>
              <a:pathLst>
                <a:path w="2030" h="1845" extrusionOk="0">
                  <a:moveTo>
                    <a:pt x="192" y="0"/>
                  </a:moveTo>
                  <a:cubicBezTo>
                    <a:pt x="160" y="0"/>
                    <a:pt x="135" y="9"/>
                    <a:pt x="118" y="26"/>
                  </a:cubicBezTo>
                  <a:cubicBezTo>
                    <a:pt x="0" y="144"/>
                    <a:pt x="307" y="639"/>
                    <a:pt x="803" y="1135"/>
                  </a:cubicBezTo>
                  <a:cubicBezTo>
                    <a:pt x="1226" y="1558"/>
                    <a:pt x="1650" y="1844"/>
                    <a:pt x="1838" y="1844"/>
                  </a:cubicBezTo>
                  <a:cubicBezTo>
                    <a:pt x="1869" y="1844"/>
                    <a:pt x="1894" y="1836"/>
                    <a:pt x="1912" y="1819"/>
                  </a:cubicBezTo>
                  <a:cubicBezTo>
                    <a:pt x="2029" y="1725"/>
                    <a:pt x="1723" y="1205"/>
                    <a:pt x="1227" y="710"/>
                  </a:cubicBezTo>
                  <a:cubicBezTo>
                    <a:pt x="803" y="286"/>
                    <a:pt x="380" y="0"/>
                    <a:pt x="192" y="0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303" name="Google Shape;2303;p38"/>
          <p:cNvGrpSpPr/>
          <p:nvPr/>
        </p:nvGrpSpPr>
        <p:grpSpPr>
          <a:xfrm rot="-899960">
            <a:off x="10279865" y="4060123"/>
            <a:ext cx="1117569" cy="1988165"/>
            <a:chOff x="6731516" y="350687"/>
            <a:chExt cx="838202" cy="1491169"/>
          </a:xfrm>
        </p:grpSpPr>
        <p:sp>
          <p:nvSpPr>
            <p:cNvPr id="2304" name="Google Shape;2304;p38"/>
            <p:cNvSpPr/>
            <p:nvPr/>
          </p:nvSpPr>
          <p:spPr>
            <a:xfrm>
              <a:off x="6911475" y="988500"/>
              <a:ext cx="172675" cy="253324"/>
            </a:xfrm>
            <a:custGeom>
              <a:avLst/>
              <a:gdLst/>
              <a:ahLst/>
              <a:cxnLst/>
              <a:rect l="l" t="t" r="r" b="b"/>
              <a:pathLst>
                <a:path w="6466" h="9486" extrusionOk="0">
                  <a:moveTo>
                    <a:pt x="2195" y="0"/>
                  </a:moveTo>
                  <a:cubicBezTo>
                    <a:pt x="1274" y="519"/>
                    <a:pt x="519" y="1298"/>
                    <a:pt x="0" y="2242"/>
                  </a:cubicBezTo>
                  <a:cubicBezTo>
                    <a:pt x="1864" y="4908"/>
                    <a:pt x="4035" y="7338"/>
                    <a:pt x="6465" y="9485"/>
                  </a:cubicBezTo>
                  <a:cubicBezTo>
                    <a:pt x="6277" y="7739"/>
                    <a:pt x="6064" y="5993"/>
                    <a:pt x="5805" y="4247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5" name="Google Shape;2305;p38"/>
            <p:cNvSpPr/>
            <p:nvPr/>
          </p:nvSpPr>
          <p:spPr>
            <a:xfrm>
              <a:off x="6887075" y="1044873"/>
              <a:ext cx="211204" cy="385549"/>
            </a:xfrm>
            <a:custGeom>
              <a:avLst/>
              <a:gdLst/>
              <a:ahLst/>
              <a:cxnLst/>
              <a:rect l="l" t="t" r="r" b="b"/>
              <a:pathLst>
                <a:path w="7976" h="14560" extrusionOk="0">
                  <a:moveTo>
                    <a:pt x="944" y="1"/>
                  </a:moveTo>
                  <a:cubicBezTo>
                    <a:pt x="921" y="48"/>
                    <a:pt x="897" y="95"/>
                    <a:pt x="873" y="166"/>
                  </a:cubicBezTo>
                  <a:cubicBezTo>
                    <a:pt x="0" y="1888"/>
                    <a:pt x="95" y="3988"/>
                    <a:pt x="732" y="5805"/>
                  </a:cubicBezTo>
                  <a:cubicBezTo>
                    <a:pt x="1393" y="7645"/>
                    <a:pt x="2549" y="9226"/>
                    <a:pt x="3823" y="10713"/>
                  </a:cubicBezTo>
                  <a:cubicBezTo>
                    <a:pt x="4955" y="12058"/>
                    <a:pt x="6182" y="13308"/>
                    <a:pt x="7504" y="14488"/>
                  </a:cubicBezTo>
                  <a:cubicBezTo>
                    <a:pt x="7560" y="14537"/>
                    <a:pt x="7624" y="14559"/>
                    <a:pt x="7687" y="14559"/>
                  </a:cubicBezTo>
                  <a:cubicBezTo>
                    <a:pt x="7835" y="14559"/>
                    <a:pt x="7976" y="14435"/>
                    <a:pt x="7976" y="14252"/>
                  </a:cubicBezTo>
                  <a:cubicBezTo>
                    <a:pt x="7858" y="11916"/>
                    <a:pt x="7669" y="9580"/>
                    <a:pt x="7409" y="7244"/>
                  </a:cubicBezTo>
                  <a:cubicBezTo>
                    <a:pt x="4979" y="5097"/>
                    <a:pt x="2808" y="2667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6" name="Google Shape;2306;p38"/>
            <p:cNvSpPr/>
            <p:nvPr/>
          </p:nvSpPr>
          <p:spPr>
            <a:xfrm>
              <a:off x="7225056" y="902247"/>
              <a:ext cx="94375" cy="271182"/>
            </a:xfrm>
            <a:custGeom>
              <a:avLst/>
              <a:gdLst/>
              <a:ahLst/>
              <a:cxnLst/>
              <a:rect l="l" t="t" r="r" b="b"/>
              <a:pathLst>
                <a:path w="3564" h="10241" extrusionOk="0">
                  <a:moveTo>
                    <a:pt x="971" y="0"/>
                  </a:moveTo>
                  <a:cubicBezTo>
                    <a:pt x="797" y="0"/>
                    <a:pt x="622" y="8"/>
                    <a:pt x="449" y="24"/>
                  </a:cubicBezTo>
                  <a:lnTo>
                    <a:pt x="1" y="5592"/>
                  </a:lnTo>
                  <a:cubicBezTo>
                    <a:pt x="803" y="7173"/>
                    <a:pt x="1653" y="8707"/>
                    <a:pt x="2526" y="10241"/>
                  </a:cubicBezTo>
                  <a:cubicBezTo>
                    <a:pt x="3233" y="7079"/>
                    <a:pt x="3564" y="3823"/>
                    <a:pt x="3517" y="590"/>
                  </a:cubicBezTo>
                  <a:cubicBezTo>
                    <a:pt x="2730" y="197"/>
                    <a:pt x="1845" y="0"/>
                    <a:pt x="971" y="0"/>
                  </a:cubicBez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7" name="Google Shape;2307;p38"/>
            <p:cNvSpPr/>
            <p:nvPr/>
          </p:nvSpPr>
          <p:spPr>
            <a:xfrm>
              <a:off x="7288347" y="914894"/>
              <a:ext cx="134995" cy="418252"/>
            </a:xfrm>
            <a:custGeom>
              <a:avLst/>
              <a:gdLst/>
              <a:ahLst/>
              <a:cxnLst/>
              <a:rect l="l" t="t" r="r" b="b"/>
              <a:pathLst>
                <a:path w="5098" h="15795" extrusionOk="0">
                  <a:moveTo>
                    <a:pt x="992" y="0"/>
                  </a:moveTo>
                  <a:lnTo>
                    <a:pt x="992" y="0"/>
                  </a:lnTo>
                  <a:cubicBezTo>
                    <a:pt x="1039" y="3233"/>
                    <a:pt x="708" y="6489"/>
                    <a:pt x="1" y="9651"/>
                  </a:cubicBezTo>
                  <a:cubicBezTo>
                    <a:pt x="1157" y="11703"/>
                    <a:pt x="2360" y="13709"/>
                    <a:pt x="3634" y="15667"/>
                  </a:cubicBezTo>
                  <a:cubicBezTo>
                    <a:pt x="3692" y="15755"/>
                    <a:pt x="3778" y="15794"/>
                    <a:pt x="3864" y="15794"/>
                  </a:cubicBezTo>
                  <a:cubicBezTo>
                    <a:pt x="3988" y="15794"/>
                    <a:pt x="4112" y="15712"/>
                    <a:pt x="4153" y="15573"/>
                  </a:cubicBezTo>
                  <a:cubicBezTo>
                    <a:pt x="4531" y="13851"/>
                    <a:pt x="4790" y="12105"/>
                    <a:pt x="4932" y="10359"/>
                  </a:cubicBezTo>
                  <a:cubicBezTo>
                    <a:pt x="5097" y="8424"/>
                    <a:pt x="5097" y="6442"/>
                    <a:pt x="4554" y="4578"/>
                  </a:cubicBezTo>
                  <a:cubicBezTo>
                    <a:pt x="4012" y="2714"/>
                    <a:pt x="2856" y="968"/>
                    <a:pt x="1157" y="71"/>
                  </a:cubicBezTo>
                  <a:lnTo>
                    <a:pt x="9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8" name="Google Shape;2308;p38"/>
            <p:cNvSpPr/>
            <p:nvPr/>
          </p:nvSpPr>
          <p:spPr>
            <a:xfrm>
              <a:off x="6869611" y="351907"/>
              <a:ext cx="114976" cy="189332"/>
            </a:xfrm>
            <a:custGeom>
              <a:avLst/>
              <a:gdLst/>
              <a:ahLst/>
              <a:cxnLst/>
              <a:rect l="l" t="t" r="r" b="b"/>
              <a:pathLst>
                <a:path w="4342" h="7150" extrusionOk="0">
                  <a:moveTo>
                    <a:pt x="1345" y="0"/>
                  </a:moveTo>
                  <a:lnTo>
                    <a:pt x="1322" y="24"/>
                  </a:lnTo>
                  <a:cubicBezTo>
                    <a:pt x="1086" y="401"/>
                    <a:pt x="944" y="802"/>
                    <a:pt x="873" y="1251"/>
                  </a:cubicBezTo>
                  <a:cubicBezTo>
                    <a:pt x="472" y="3186"/>
                    <a:pt x="189" y="5168"/>
                    <a:pt x="0" y="7150"/>
                  </a:cubicBezTo>
                  <a:lnTo>
                    <a:pt x="4342" y="5734"/>
                  </a:lnTo>
                  <a:cubicBezTo>
                    <a:pt x="3422" y="3775"/>
                    <a:pt x="2431" y="1864"/>
                    <a:pt x="134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6904632" y="350687"/>
              <a:ext cx="150592" cy="155438"/>
            </a:xfrm>
            <a:custGeom>
              <a:avLst/>
              <a:gdLst/>
              <a:ahLst/>
              <a:cxnLst/>
              <a:rect l="l" t="t" r="r" b="b"/>
              <a:pathLst>
                <a:path w="5687" h="5870" extrusionOk="0">
                  <a:moveTo>
                    <a:pt x="321" y="0"/>
                  </a:moveTo>
                  <a:cubicBezTo>
                    <a:pt x="201" y="0"/>
                    <a:pt x="88" y="49"/>
                    <a:pt x="0" y="136"/>
                  </a:cubicBezTo>
                  <a:cubicBezTo>
                    <a:pt x="1086" y="2000"/>
                    <a:pt x="2077" y="3911"/>
                    <a:pt x="2997" y="5870"/>
                  </a:cubicBezTo>
                  <a:lnTo>
                    <a:pt x="5687" y="4997"/>
                  </a:lnTo>
                  <a:cubicBezTo>
                    <a:pt x="4365" y="3510"/>
                    <a:pt x="2997" y="2095"/>
                    <a:pt x="1534" y="750"/>
                  </a:cubicBezTo>
                  <a:cubicBezTo>
                    <a:pt x="1227" y="419"/>
                    <a:pt x="850" y="160"/>
                    <a:pt x="449" y="18"/>
                  </a:cubicBezTo>
                  <a:cubicBezTo>
                    <a:pt x="406" y="6"/>
                    <a:pt x="363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6859602" y="505505"/>
              <a:ext cx="331185" cy="745968"/>
            </a:xfrm>
            <a:custGeom>
              <a:avLst/>
              <a:gdLst/>
              <a:ahLst/>
              <a:cxnLst/>
              <a:rect l="l" t="t" r="r" b="b"/>
              <a:pathLst>
                <a:path w="12507" h="28171" extrusionOk="0">
                  <a:moveTo>
                    <a:pt x="4720" y="1"/>
                  </a:moveTo>
                  <a:lnTo>
                    <a:pt x="378" y="1393"/>
                  </a:lnTo>
                  <a:cubicBezTo>
                    <a:pt x="1" y="5357"/>
                    <a:pt x="24" y="9368"/>
                    <a:pt x="496" y="13332"/>
                  </a:cubicBezTo>
                  <a:cubicBezTo>
                    <a:pt x="685" y="15055"/>
                    <a:pt x="992" y="16777"/>
                    <a:pt x="1700" y="18358"/>
                  </a:cubicBezTo>
                  <a:cubicBezTo>
                    <a:pt x="2337" y="19727"/>
                    <a:pt x="3281" y="20930"/>
                    <a:pt x="4224" y="22110"/>
                  </a:cubicBezTo>
                  <a:cubicBezTo>
                    <a:pt x="5805" y="24021"/>
                    <a:pt x="7433" y="25909"/>
                    <a:pt x="9085" y="27725"/>
                  </a:cubicBezTo>
                  <a:cubicBezTo>
                    <a:pt x="9359" y="28016"/>
                    <a:pt x="9732" y="28171"/>
                    <a:pt x="10105" y="28171"/>
                  </a:cubicBezTo>
                  <a:cubicBezTo>
                    <a:pt x="10246" y="28171"/>
                    <a:pt x="10388" y="28148"/>
                    <a:pt x="10524" y="28103"/>
                  </a:cubicBezTo>
                  <a:lnTo>
                    <a:pt x="12506" y="27466"/>
                  </a:lnTo>
                  <a:cubicBezTo>
                    <a:pt x="11869" y="22912"/>
                    <a:pt x="10973" y="18405"/>
                    <a:pt x="9840" y="13946"/>
                  </a:cubicBezTo>
                  <a:cubicBezTo>
                    <a:pt x="8566" y="9156"/>
                    <a:pt x="6843" y="4484"/>
                    <a:pt x="4720" y="1"/>
                  </a:cubicBez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6984562" y="483023"/>
              <a:ext cx="312438" cy="749781"/>
            </a:xfrm>
            <a:custGeom>
              <a:avLst/>
              <a:gdLst/>
              <a:ahLst/>
              <a:cxnLst/>
              <a:rect l="l" t="t" r="r" b="b"/>
              <a:pathLst>
                <a:path w="11799" h="28315" extrusionOk="0">
                  <a:moveTo>
                    <a:pt x="2691" y="0"/>
                  </a:moveTo>
                  <a:lnTo>
                    <a:pt x="1" y="850"/>
                  </a:lnTo>
                  <a:cubicBezTo>
                    <a:pt x="2124" y="5333"/>
                    <a:pt x="3847" y="10005"/>
                    <a:pt x="5121" y="14795"/>
                  </a:cubicBezTo>
                  <a:cubicBezTo>
                    <a:pt x="6254" y="19254"/>
                    <a:pt x="7127" y="23761"/>
                    <a:pt x="7764" y="28315"/>
                  </a:cubicBezTo>
                  <a:lnTo>
                    <a:pt x="10052" y="27583"/>
                  </a:lnTo>
                  <a:cubicBezTo>
                    <a:pt x="10572" y="27418"/>
                    <a:pt x="10949" y="26970"/>
                    <a:pt x="10996" y="26427"/>
                  </a:cubicBezTo>
                  <a:cubicBezTo>
                    <a:pt x="11279" y="23973"/>
                    <a:pt x="11492" y="21496"/>
                    <a:pt x="11657" y="19018"/>
                  </a:cubicBezTo>
                  <a:cubicBezTo>
                    <a:pt x="11728" y="17532"/>
                    <a:pt x="11799" y="15998"/>
                    <a:pt x="11515" y="14512"/>
                  </a:cubicBezTo>
                  <a:cubicBezTo>
                    <a:pt x="11185" y="12813"/>
                    <a:pt x="10430" y="11255"/>
                    <a:pt x="9557" y="9722"/>
                  </a:cubicBezTo>
                  <a:cubicBezTo>
                    <a:pt x="7622" y="6253"/>
                    <a:pt x="5310" y="2973"/>
                    <a:pt x="2691" y="0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6941452" y="614551"/>
              <a:ext cx="151863" cy="135048"/>
            </a:xfrm>
            <a:custGeom>
              <a:avLst/>
              <a:gdLst/>
              <a:ahLst/>
              <a:cxnLst/>
              <a:rect l="l" t="t" r="r" b="b"/>
              <a:pathLst>
                <a:path w="5735" h="5100" extrusionOk="0">
                  <a:moveTo>
                    <a:pt x="2873" y="0"/>
                  </a:moveTo>
                  <a:cubicBezTo>
                    <a:pt x="2609" y="0"/>
                    <a:pt x="2341" y="42"/>
                    <a:pt x="2077" y="130"/>
                  </a:cubicBezTo>
                  <a:cubicBezTo>
                    <a:pt x="732" y="555"/>
                    <a:pt x="1" y="1994"/>
                    <a:pt x="449" y="3339"/>
                  </a:cubicBezTo>
                  <a:cubicBezTo>
                    <a:pt x="789" y="4416"/>
                    <a:pt x="1779" y="5099"/>
                    <a:pt x="2850" y="5099"/>
                  </a:cubicBezTo>
                  <a:cubicBezTo>
                    <a:pt x="3118" y="5099"/>
                    <a:pt x="3390" y="5057"/>
                    <a:pt x="3658" y="4967"/>
                  </a:cubicBezTo>
                  <a:cubicBezTo>
                    <a:pt x="5003" y="4542"/>
                    <a:pt x="5734" y="3103"/>
                    <a:pt x="5286" y="1758"/>
                  </a:cubicBezTo>
                  <a:cubicBezTo>
                    <a:pt x="4945" y="696"/>
                    <a:pt x="3949" y="0"/>
                    <a:pt x="2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6981438" y="634226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5" y="1"/>
                  </a:moveTo>
                  <a:lnTo>
                    <a:pt x="1" y="2997"/>
                  </a:lnTo>
                  <a:cubicBezTo>
                    <a:pt x="260" y="3280"/>
                    <a:pt x="614" y="3469"/>
                    <a:pt x="992" y="3563"/>
                  </a:cubicBezTo>
                  <a:lnTo>
                    <a:pt x="2573" y="472"/>
                  </a:lnTo>
                  <a:cubicBezTo>
                    <a:pt x="2290" y="213"/>
                    <a:pt x="1912" y="48"/>
                    <a:pt x="1535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6958956" y="634014"/>
              <a:ext cx="63128" cy="79599"/>
            </a:xfrm>
            <a:custGeom>
              <a:avLst/>
              <a:gdLst/>
              <a:ahLst/>
              <a:cxnLst/>
              <a:rect l="l" t="t" r="r" b="b"/>
              <a:pathLst>
                <a:path w="2384" h="3006" extrusionOk="0">
                  <a:moveTo>
                    <a:pt x="2213" y="0"/>
                  </a:moveTo>
                  <a:cubicBezTo>
                    <a:pt x="2026" y="0"/>
                    <a:pt x="1832" y="31"/>
                    <a:pt x="1652" y="103"/>
                  </a:cubicBezTo>
                  <a:cubicBezTo>
                    <a:pt x="425" y="480"/>
                    <a:pt x="0" y="2014"/>
                    <a:pt x="850" y="3005"/>
                  </a:cubicBezTo>
                  <a:lnTo>
                    <a:pt x="2384" y="9"/>
                  </a:lnTo>
                  <a:cubicBezTo>
                    <a:pt x="2328" y="3"/>
                    <a:pt x="2271" y="0"/>
                    <a:pt x="221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7007680" y="646725"/>
              <a:ext cx="75256" cy="83121"/>
            </a:xfrm>
            <a:custGeom>
              <a:avLst/>
              <a:gdLst/>
              <a:ahLst/>
              <a:cxnLst/>
              <a:rect l="l" t="t" r="r" b="b"/>
              <a:pathLst>
                <a:path w="2842" h="3139" extrusionOk="0">
                  <a:moveTo>
                    <a:pt x="1582" y="0"/>
                  </a:moveTo>
                  <a:lnTo>
                    <a:pt x="1" y="3091"/>
                  </a:lnTo>
                  <a:cubicBezTo>
                    <a:pt x="144" y="3123"/>
                    <a:pt x="282" y="3138"/>
                    <a:pt x="416" y="3138"/>
                  </a:cubicBezTo>
                  <a:cubicBezTo>
                    <a:pt x="1962" y="3138"/>
                    <a:pt x="2841" y="1130"/>
                    <a:pt x="1582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987078" y="761305"/>
              <a:ext cx="151227" cy="135101"/>
            </a:xfrm>
            <a:custGeom>
              <a:avLst/>
              <a:gdLst/>
              <a:ahLst/>
              <a:cxnLst/>
              <a:rect l="l" t="t" r="r" b="b"/>
              <a:pathLst>
                <a:path w="5711" h="5102" extrusionOk="0">
                  <a:moveTo>
                    <a:pt x="2873" y="1"/>
                  </a:moveTo>
                  <a:cubicBezTo>
                    <a:pt x="2609" y="1"/>
                    <a:pt x="2340" y="43"/>
                    <a:pt x="2077" y="133"/>
                  </a:cubicBezTo>
                  <a:cubicBezTo>
                    <a:pt x="732" y="558"/>
                    <a:pt x="0" y="1997"/>
                    <a:pt x="425" y="3342"/>
                  </a:cubicBezTo>
                  <a:cubicBezTo>
                    <a:pt x="784" y="4418"/>
                    <a:pt x="1778" y="5102"/>
                    <a:pt x="2850" y="5102"/>
                  </a:cubicBezTo>
                  <a:cubicBezTo>
                    <a:pt x="3117" y="5102"/>
                    <a:pt x="3389" y="5059"/>
                    <a:pt x="3658" y="4970"/>
                  </a:cubicBezTo>
                  <a:cubicBezTo>
                    <a:pt x="4979" y="4522"/>
                    <a:pt x="5710" y="3082"/>
                    <a:pt x="5286" y="1761"/>
                  </a:cubicBezTo>
                  <a:cubicBezTo>
                    <a:pt x="4927" y="684"/>
                    <a:pt x="3933" y="1"/>
                    <a:pt x="2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026778" y="783640"/>
              <a:ext cx="68133" cy="93739"/>
            </a:xfrm>
            <a:custGeom>
              <a:avLst/>
              <a:gdLst/>
              <a:ahLst/>
              <a:cxnLst/>
              <a:rect l="l" t="t" r="r" b="b"/>
              <a:pathLst>
                <a:path w="2573" h="3540" extrusionOk="0">
                  <a:moveTo>
                    <a:pt x="1535" y="0"/>
                  </a:moveTo>
                  <a:lnTo>
                    <a:pt x="1" y="2974"/>
                  </a:lnTo>
                  <a:cubicBezTo>
                    <a:pt x="260" y="3257"/>
                    <a:pt x="614" y="3469"/>
                    <a:pt x="992" y="3540"/>
                  </a:cubicBezTo>
                  <a:lnTo>
                    <a:pt x="2573" y="449"/>
                  </a:lnTo>
                  <a:cubicBezTo>
                    <a:pt x="2290" y="189"/>
                    <a:pt x="1912" y="24"/>
                    <a:pt x="1535" y="0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004296" y="783402"/>
              <a:ext cx="63128" cy="78990"/>
            </a:xfrm>
            <a:custGeom>
              <a:avLst/>
              <a:gdLst/>
              <a:ahLst/>
              <a:cxnLst/>
              <a:rect l="l" t="t" r="r" b="b"/>
              <a:pathLst>
                <a:path w="2384" h="2983" extrusionOk="0">
                  <a:moveTo>
                    <a:pt x="2203" y="1"/>
                  </a:moveTo>
                  <a:cubicBezTo>
                    <a:pt x="2019" y="1"/>
                    <a:pt x="1829" y="27"/>
                    <a:pt x="1652" y="80"/>
                  </a:cubicBezTo>
                  <a:cubicBezTo>
                    <a:pt x="425" y="481"/>
                    <a:pt x="0" y="2015"/>
                    <a:pt x="850" y="2983"/>
                  </a:cubicBezTo>
                  <a:lnTo>
                    <a:pt x="2384" y="9"/>
                  </a:lnTo>
                  <a:cubicBezTo>
                    <a:pt x="2325" y="4"/>
                    <a:pt x="2264" y="1"/>
                    <a:pt x="2203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9" name="Google Shape;2319;p38"/>
            <p:cNvSpPr/>
            <p:nvPr/>
          </p:nvSpPr>
          <p:spPr>
            <a:xfrm>
              <a:off x="7053020" y="795504"/>
              <a:ext cx="74780" cy="83015"/>
            </a:xfrm>
            <a:custGeom>
              <a:avLst/>
              <a:gdLst/>
              <a:ahLst/>
              <a:cxnLst/>
              <a:rect l="l" t="t" r="r" b="b"/>
              <a:pathLst>
                <a:path w="2824" h="3135" extrusionOk="0">
                  <a:moveTo>
                    <a:pt x="1582" y="1"/>
                  </a:moveTo>
                  <a:lnTo>
                    <a:pt x="1" y="3092"/>
                  </a:lnTo>
                  <a:cubicBezTo>
                    <a:pt x="139" y="3121"/>
                    <a:pt x="272" y="3134"/>
                    <a:pt x="401" y="3134"/>
                  </a:cubicBezTo>
                  <a:cubicBezTo>
                    <a:pt x="1953" y="3134"/>
                    <a:pt x="2823" y="1155"/>
                    <a:pt x="1582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0" name="Google Shape;2320;p38"/>
            <p:cNvSpPr/>
            <p:nvPr/>
          </p:nvSpPr>
          <p:spPr>
            <a:xfrm>
              <a:off x="7047056" y="940948"/>
              <a:ext cx="151227" cy="135366"/>
            </a:xfrm>
            <a:custGeom>
              <a:avLst/>
              <a:gdLst/>
              <a:ahLst/>
              <a:cxnLst/>
              <a:rect l="l" t="t" r="r" b="b"/>
              <a:pathLst>
                <a:path w="5711" h="5112" extrusionOk="0">
                  <a:moveTo>
                    <a:pt x="2856" y="0"/>
                  </a:moveTo>
                  <a:cubicBezTo>
                    <a:pt x="2598" y="0"/>
                    <a:pt x="2336" y="39"/>
                    <a:pt x="2077" y="121"/>
                  </a:cubicBezTo>
                  <a:cubicBezTo>
                    <a:pt x="732" y="569"/>
                    <a:pt x="0" y="2008"/>
                    <a:pt x="425" y="3353"/>
                  </a:cubicBezTo>
                  <a:cubicBezTo>
                    <a:pt x="785" y="4415"/>
                    <a:pt x="1785" y="5111"/>
                    <a:pt x="2850" y="5111"/>
                  </a:cubicBezTo>
                  <a:cubicBezTo>
                    <a:pt x="3110" y="5111"/>
                    <a:pt x="3374" y="5070"/>
                    <a:pt x="3634" y="4981"/>
                  </a:cubicBezTo>
                  <a:cubicBezTo>
                    <a:pt x="4979" y="4557"/>
                    <a:pt x="5710" y="3117"/>
                    <a:pt x="5286" y="1772"/>
                  </a:cubicBezTo>
                  <a:cubicBezTo>
                    <a:pt x="4943" y="686"/>
                    <a:pt x="3938" y="0"/>
                    <a:pt x="2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7087041" y="960994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4" y="1"/>
                  </a:moveTo>
                  <a:lnTo>
                    <a:pt x="1" y="2974"/>
                  </a:lnTo>
                  <a:cubicBezTo>
                    <a:pt x="260" y="3281"/>
                    <a:pt x="590" y="3469"/>
                    <a:pt x="992" y="3564"/>
                  </a:cubicBezTo>
                  <a:lnTo>
                    <a:pt x="2572" y="473"/>
                  </a:lnTo>
                  <a:cubicBezTo>
                    <a:pt x="2266" y="213"/>
                    <a:pt x="1912" y="48"/>
                    <a:pt x="1534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7064559" y="960782"/>
              <a:ext cx="63128" cy="78963"/>
            </a:xfrm>
            <a:custGeom>
              <a:avLst/>
              <a:gdLst/>
              <a:ahLst/>
              <a:cxnLst/>
              <a:rect l="l" t="t" r="r" b="b"/>
              <a:pathLst>
                <a:path w="2384" h="2982" extrusionOk="0">
                  <a:moveTo>
                    <a:pt x="2203" y="0"/>
                  </a:moveTo>
                  <a:cubicBezTo>
                    <a:pt x="2012" y="0"/>
                    <a:pt x="1832" y="31"/>
                    <a:pt x="1652" y="103"/>
                  </a:cubicBezTo>
                  <a:cubicBezTo>
                    <a:pt x="425" y="481"/>
                    <a:pt x="0" y="2014"/>
                    <a:pt x="850" y="2982"/>
                  </a:cubicBezTo>
                  <a:lnTo>
                    <a:pt x="2383" y="9"/>
                  </a:lnTo>
                  <a:cubicBezTo>
                    <a:pt x="2322" y="3"/>
                    <a:pt x="2262" y="0"/>
                    <a:pt x="220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7113283" y="973493"/>
              <a:ext cx="74912" cy="82882"/>
            </a:xfrm>
            <a:custGeom>
              <a:avLst/>
              <a:gdLst/>
              <a:ahLst/>
              <a:cxnLst/>
              <a:rect l="l" t="t" r="r" b="b"/>
              <a:pathLst>
                <a:path w="2829" h="3130" extrusionOk="0">
                  <a:moveTo>
                    <a:pt x="1581" y="1"/>
                  </a:moveTo>
                  <a:lnTo>
                    <a:pt x="1" y="3092"/>
                  </a:lnTo>
                  <a:cubicBezTo>
                    <a:pt x="129" y="3117"/>
                    <a:pt x="254" y="3130"/>
                    <a:pt x="375" y="3130"/>
                  </a:cubicBezTo>
                  <a:cubicBezTo>
                    <a:pt x="1925" y="3130"/>
                    <a:pt x="2829" y="1139"/>
                    <a:pt x="158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7036437" y="1310270"/>
              <a:ext cx="533281" cy="531586"/>
            </a:xfrm>
            <a:custGeom>
              <a:avLst/>
              <a:gdLst/>
              <a:ahLst/>
              <a:cxnLst/>
              <a:rect l="l" t="t" r="r" b="b"/>
              <a:pathLst>
                <a:path w="20139" h="20075" extrusionOk="0">
                  <a:moveTo>
                    <a:pt x="5288" y="6889"/>
                  </a:moveTo>
                  <a:cubicBezTo>
                    <a:pt x="6583" y="6889"/>
                    <a:pt x="7852" y="7197"/>
                    <a:pt x="8990" y="7834"/>
                  </a:cubicBezTo>
                  <a:cubicBezTo>
                    <a:pt x="8447" y="9108"/>
                    <a:pt x="7551" y="10194"/>
                    <a:pt x="6395" y="10949"/>
                  </a:cubicBezTo>
                  <a:cubicBezTo>
                    <a:pt x="5598" y="11495"/>
                    <a:pt x="4671" y="11800"/>
                    <a:pt x="3696" y="11800"/>
                  </a:cubicBezTo>
                  <a:cubicBezTo>
                    <a:pt x="3659" y="11800"/>
                    <a:pt x="3623" y="11799"/>
                    <a:pt x="3587" y="11798"/>
                  </a:cubicBezTo>
                  <a:cubicBezTo>
                    <a:pt x="2619" y="11751"/>
                    <a:pt x="1605" y="11208"/>
                    <a:pt x="1251" y="10265"/>
                  </a:cubicBezTo>
                  <a:cubicBezTo>
                    <a:pt x="873" y="9250"/>
                    <a:pt x="1510" y="8306"/>
                    <a:pt x="2313" y="7740"/>
                  </a:cubicBezTo>
                  <a:cubicBezTo>
                    <a:pt x="3162" y="7174"/>
                    <a:pt x="4153" y="6890"/>
                    <a:pt x="5144" y="6890"/>
                  </a:cubicBezTo>
                  <a:cubicBezTo>
                    <a:pt x="5192" y="6890"/>
                    <a:pt x="5240" y="6889"/>
                    <a:pt x="5288" y="6889"/>
                  </a:cubicBezTo>
                  <a:close/>
                  <a:moveTo>
                    <a:pt x="12647" y="12884"/>
                  </a:moveTo>
                  <a:cubicBezTo>
                    <a:pt x="12718" y="13190"/>
                    <a:pt x="12765" y="13521"/>
                    <a:pt x="12789" y="13828"/>
                  </a:cubicBezTo>
                  <a:cubicBezTo>
                    <a:pt x="12930" y="15762"/>
                    <a:pt x="12293" y="18405"/>
                    <a:pt x="10123" y="18900"/>
                  </a:cubicBezTo>
                  <a:cubicBezTo>
                    <a:pt x="9936" y="18943"/>
                    <a:pt x="9749" y="18964"/>
                    <a:pt x="9565" y="18964"/>
                  </a:cubicBezTo>
                  <a:cubicBezTo>
                    <a:pt x="8725" y="18964"/>
                    <a:pt x="7955" y="18525"/>
                    <a:pt x="7645" y="17674"/>
                  </a:cubicBezTo>
                  <a:cubicBezTo>
                    <a:pt x="7338" y="16683"/>
                    <a:pt x="7551" y="15597"/>
                    <a:pt x="8211" y="14795"/>
                  </a:cubicBezTo>
                  <a:cubicBezTo>
                    <a:pt x="8919" y="14040"/>
                    <a:pt x="9816" y="13497"/>
                    <a:pt x="10831" y="13238"/>
                  </a:cubicBezTo>
                  <a:cubicBezTo>
                    <a:pt x="11420" y="13049"/>
                    <a:pt x="12034" y="12931"/>
                    <a:pt x="12647" y="12884"/>
                  </a:cubicBezTo>
                  <a:close/>
                  <a:moveTo>
                    <a:pt x="7669" y="1"/>
                  </a:moveTo>
                  <a:cubicBezTo>
                    <a:pt x="7616" y="1"/>
                    <a:pt x="7563" y="24"/>
                    <a:pt x="7527" y="71"/>
                  </a:cubicBezTo>
                  <a:cubicBezTo>
                    <a:pt x="7433" y="142"/>
                    <a:pt x="7433" y="284"/>
                    <a:pt x="7527" y="378"/>
                  </a:cubicBezTo>
                  <a:cubicBezTo>
                    <a:pt x="8990" y="1888"/>
                    <a:pt x="9698" y="3965"/>
                    <a:pt x="9486" y="6065"/>
                  </a:cubicBezTo>
                  <a:cubicBezTo>
                    <a:pt x="9438" y="6277"/>
                    <a:pt x="9415" y="6489"/>
                    <a:pt x="9368" y="6702"/>
                  </a:cubicBezTo>
                  <a:cubicBezTo>
                    <a:pt x="8188" y="6112"/>
                    <a:pt x="6914" y="5782"/>
                    <a:pt x="5616" y="5734"/>
                  </a:cubicBezTo>
                  <a:cubicBezTo>
                    <a:pt x="5499" y="5728"/>
                    <a:pt x="5382" y="5725"/>
                    <a:pt x="5266" y="5725"/>
                  </a:cubicBezTo>
                  <a:cubicBezTo>
                    <a:pt x="4066" y="5725"/>
                    <a:pt x="2897" y="6056"/>
                    <a:pt x="1864" y="6702"/>
                  </a:cubicBezTo>
                  <a:cubicBezTo>
                    <a:pt x="921" y="7315"/>
                    <a:pt x="142" y="8259"/>
                    <a:pt x="47" y="9415"/>
                  </a:cubicBezTo>
                  <a:cubicBezTo>
                    <a:pt x="0" y="10595"/>
                    <a:pt x="614" y="11704"/>
                    <a:pt x="1628" y="12270"/>
                  </a:cubicBezTo>
                  <a:cubicBezTo>
                    <a:pt x="2252" y="12642"/>
                    <a:pt x="2950" y="12804"/>
                    <a:pt x="3651" y="12804"/>
                  </a:cubicBezTo>
                  <a:cubicBezTo>
                    <a:pt x="4197" y="12804"/>
                    <a:pt x="4745" y="12705"/>
                    <a:pt x="5262" y="12530"/>
                  </a:cubicBezTo>
                  <a:cubicBezTo>
                    <a:pt x="7291" y="11822"/>
                    <a:pt x="8896" y="10265"/>
                    <a:pt x="9698" y="8283"/>
                  </a:cubicBezTo>
                  <a:cubicBezTo>
                    <a:pt x="9863" y="8401"/>
                    <a:pt x="10028" y="8519"/>
                    <a:pt x="10170" y="8660"/>
                  </a:cubicBezTo>
                  <a:cubicBezTo>
                    <a:pt x="11232" y="9557"/>
                    <a:pt x="12010" y="10737"/>
                    <a:pt x="12435" y="12081"/>
                  </a:cubicBezTo>
                  <a:cubicBezTo>
                    <a:pt x="11892" y="12129"/>
                    <a:pt x="11326" y="12223"/>
                    <a:pt x="10783" y="12341"/>
                  </a:cubicBezTo>
                  <a:cubicBezTo>
                    <a:pt x="9556" y="12671"/>
                    <a:pt x="8329" y="13238"/>
                    <a:pt x="7480" y="14205"/>
                  </a:cubicBezTo>
                  <a:cubicBezTo>
                    <a:pt x="6701" y="15125"/>
                    <a:pt x="6347" y="16329"/>
                    <a:pt x="6536" y="17532"/>
                  </a:cubicBezTo>
                  <a:cubicBezTo>
                    <a:pt x="6725" y="18665"/>
                    <a:pt x="7527" y="19608"/>
                    <a:pt x="8613" y="19939"/>
                  </a:cubicBezTo>
                  <a:cubicBezTo>
                    <a:pt x="8941" y="20031"/>
                    <a:pt x="9274" y="20075"/>
                    <a:pt x="9605" y="20075"/>
                  </a:cubicBezTo>
                  <a:cubicBezTo>
                    <a:pt x="10464" y="20075"/>
                    <a:pt x="11305" y="19776"/>
                    <a:pt x="11987" y="19231"/>
                  </a:cubicBezTo>
                  <a:cubicBezTo>
                    <a:pt x="12907" y="18405"/>
                    <a:pt x="13544" y="17320"/>
                    <a:pt x="13780" y="16140"/>
                  </a:cubicBezTo>
                  <a:cubicBezTo>
                    <a:pt x="14016" y="15031"/>
                    <a:pt x="14039" y="13922"/>
                    <a:pt x="13851" y="12813"/>
                  </a:cubicBezTo>
                  <a:lnTo>
                    <a:pt x="13969" y="12813"/>
                  </a:lnTo>
                  <a:cubicBezTo>
                    <a:pt x="15951" y="12860"/>
                    <a:pt x="17980" y="13686"/>
                    <a:pt x="19112" y="15385"/>
                  </a:cubicBezTo>
                  <a:cubicBezTo>
                    <a:pt x="19372" y="15786"/>
                    <a:pt x="19561" y="16211"/>
                    <a:pt x="19702" y="16659"/>
                  </a:cubicBezTo>
                  <a:cubicBezTo>
                    <a:pt x="19729" y="16757"/>
                    <a:pt x="19803" y="16798"/>
                    <a:pt x="19880" y="16798"/>
                  </a:cubicBezTo>
                  <a:cubicBezTo>
                    <a:pt x="20006" y="16798"/>
                    <a:pt x="20139" y="16688"/>
                    <a:pt x="20080" y="16541"/>
                  </a:cubicBezTo>
                  <a:cubicBezTo>
                    <a:pt x="19490" y="13969"/>
                    <a:pt x="17060" y="12412"/>
                    <a:pt x="14582" y="12105"/>
                  </a:cubicBezTo>
                  <a:cubicBezTo>
                    <a:pt x="14299" y="12058"/>
                    <a:pt x="13969" y="12034"/>
                    <a:pt x="13662" y="12034"/>
                  </a:cubicBezTo>
                  <a:cubicBezTo>
                    <a:pt x="13355" y="10902"/>
                    <a:pt x="12836" y="9840"/>
                    <a:pt x="12105" y="8920"/>
                  </a:cubicBezTo>
                  <a:cubicBezTo>
                    <a:pt x="11538" y="8188"/>
                    <a:pt x="10831" y="7575"/>
                    <a:pt x="10052" y="7079"/>
                  </a:cubicBezTo>
                  <a:cubicBezTo>
                    <a:pt x="10477" y="5050"/>
                    <a:pt x="10052" y="2950"/>
                    <a:pt x="8872" y="1251"/>
                  </a:cubicBezTo>
                  <a:cubicBezTo>
                    <a:pt x="8565" y="826"/>
                    <a:pt x="8211" y="425"/>
                    <a:pt x="7810" y="71"/>
                  </a:cubicBezTo>
                  <a:cubicBezTo>
                    <a:pt x="7775" y="24"/>
                    <a:pt x="7722" y="1"/>
                    <a:pt x="7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6731516" y="1237793"/>
              <a:ext cx="32517" cy="33153"/>
            </a:xfrm>
            <a:custGeom>
              <a:avLst/>
              <a:gdLst/>
              <a:ahLst/>
              <a:cxnLst/>
              <a:rect l="l" t="t" r="r" b="b"/>
              <a:pathLst>
                <a:path w="1228" h="1252" extrusionOk="0">
                  <a:moveTo>
                    <a:pt x="614" y="1"/>
                  </a:moveTo>
                  <a:cubicBezTo>
                    <a:pt x="260" y="1"/>
                    <a:pt x="1" y="284"/>
                    <a:pt x="1" y="638"/>
                  </a:cubicBezTo>
                  <a:cubicBezTo>
                    <a:pt x="1" y="968"/>
                    <a:pt x="260" y="1251"/>
                    <a:pt x="614" y="1251"/>
                  </a:cubicBezTo>
                  <a:cubicBezTo>
                    <a:pt x="945" y="1251"/>
                    <a:pt x="1228" y="968"/>
                    <a:pt x="1228" y="638"/>
                  </a:cubicBezTo>
                  <a:cubicBezTo>
                    <a:pt x="1228" y="284"/>
                    <a:pt x="945" y="1"/>
                    <a:pt x="614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9" name="Google Shape;644;p19">
            <a:extLst>
              <a:ext uri="{FF2B5EF4-FFF2-40B4-BE49-F238E27FC236}">
                <a16:creationId xmlns:a16="http://schemas.microsoft.com/office/drawing/2014/main" id="{97B25DEA-70E4-40D7-84EE-9AF6BBC42A4C}"/>
              </a:ext>
            </a:extLst>
          </p:cNvPr>
          <p:cNvSpPr/>
          <p:nvPr/>
        </p:nvSpPr>
        <p:spPr>
          <a:xfrm>
            <a:off x="2377791" y="2527178"/>
            <a:ext cx="1902343" cy="1496143"/>
          </a:xfrm>
          <a:prstGeom prst="ellipse">
            <a:avLst/>
          </a:prstGeom>
          <a:solidFill>
            <a:srgbClr val="6DC1B5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altLang="zh-CN" sz="5867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1867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645;p19">
            <a:extLst>
              <a:ext uri="{FF2B5EF4-FFF2-40B4-BE49-F238E27FC236}">
                <a16:creationId xmlns:a16="http://schemas.microsoft.com/office/drawing/2014/main" id="{8EC6848A-0366-4DD4-B19E-BEB13AFED9A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9192" y="1316231"/>
            <a:ext cx="2222963" cy="192835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646;p19">
            <a:extLst>
              <a:ext uri="{FF2B5EF4-FFF2-40B4-BE49-F238E27FC236}">
                <a16:creationId xmlns:a16="http://schemas.microsoft.com/office/drawing/2014/main" id="{15EA0ED2-83B1-4590-9AAE-A4A1311EC4CB}"/>
              </a:ext>
            </a:extLst>
          </p:cNvPr>
          <p:cNvSpPr/>
          <p:nvPr/>
        </p:nvSpPr>
        <p:spPr>
          <a:xfrm>
            <a:off x="4407377" y="2885398"/>
            <a:ext cx="5929343" cy="779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altLang="zh-CN" sz="5067" b="1" dirty="0" err="1">
                <a:solidFill>
                  <a:srgbClr val="FFC000"/>
                </a:solidFill>
                <a:latin typeface="+mj-lt"/>
                <a:ea typeface="Microsoft Yahei"/>
                <a:cs typeface="Microsoft Yahei"/>
                <a:sym typeface="Microsoft Yahei"/>
              </a:rPr>
              <a:t>Tiết</a:t>
            </a:r>
            <a:r>
              <a:rPr lang="en-US" altLang="zh-CN" sz="5067" b="1" dirty="0">
                <a:solidFill>
                  <a:srgbClr val="FFC000"/>
                </a:solidFill>
                <a:latin typeface="+mj-lt"/>
                <a:ea typeface="Microsoft Yahei"/>
                <a:cs typeface="Microsoft Yahei"/>
                <a:sym typeface="Microsoft Yahei"/>
              </a:rPr>
              <a:t> </a:t>
            </a:r>
            <a:r>
              <a:rPr lang="en-US" altLang="zh-CN" sz="5067" b="1" dirty="0" err="1">
                <a:solidFill>
                  <a:srgbClr val="FFC000"/>
                </a:solidFill>
                <a:latin typeface="+mj-lt"/>
                <a:ea typeface="Microsoft Yahei"/>
                <a:cs typeface="Microsoft Yahei"/>
                <a:sym typeface="Microsoft Yahei"/>
              </a:rPr>
              <a:t>Toán</a:t>
            </a:r>
            <a:r>
              <a:rPr lang="en-US" altLang="zh-CN" sz="5067" b="1" dirty="0">
                <a:solidFill>
                  <a:srgbClr val="FFC000"/>
                </a:solidFill>
                <a:latin typeface="+mj-lt"/>
                <a:ea typeface="Microsoft Yahei"/>
                <a:cs typeface="Microsoft Yahei"/>
                <a:sym typeface="Microsoft Yahei"/>
              </a:rPr>
              <a:t> </a:t>
            </a:r>
            <a:r>
              <a:rPr lang="en-US" altLang="zh-CN" sz="5067" b="1" dirty="0" err="1">
                <a:solidFill>
                  <a:srgbClr val="FFC000"/>
                </a:solidFill>
                <a:latin typeface="+mj-lt"/>
                <a:ea typeface="Microsoft Yahei"/>
                <a:cs typeface="Microsoft Yahei"/>
                <a:sym typeface="Microsoft Yahei"/>
              </a:rPr>
              <a:t>đầu</a:t>
            </a:r>
            <a:r>
              <a:rPr lang="en-US" altLang="zh-CN" sz="5067" b="1" dirty="0">
                <a:solidFill>
                  <a:srgbClr val="FFC000"/>
                </a:solidFill>
                <a:latin typeface="+mj-lt"/>
                <a:ea typeface="Microsoft Yahei"/>
                <a:cs typeface="Microsoft Yahei"/>
                <a:sym typeface="Microsoft Yahei"/>
              </a:rPr>
              <a:t> </a:t>
            </a:r>
            <a:r>
              <a:rPr lang="en-US" altLang="zh-CN" sz="5067" b="1" dirty="0" err="1">
                <a:solidFill>
                  <a:srgbClr val="FFC000"/>
                </a:solidFill>
                <a:latin typeface="+mj-lt"/>
                <a:ea typeface="Microsoft Yahei"/>
                <a:cs typeface="Microsoft Yahei"/>
                <a:sym typeface="Microsoft Yahei"/>
              </a:rPr>
              <a:t>tiên</a:t>
            </a:r>
            <a:endParaRPr sz="5067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669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7BC23F-01A2-4DC7-9A07-AEDF82930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8" y="1206288"/>
            <a:ext cx="3721620" cy="5195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4D429B-30BD-4F99-A6A5-14E01F75A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07" y="1229442"/>
            <a:ext cx="3683515" cy="51442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552207-7175-4104-AF1B-DD5754AC28BA}"/>
              </a:ext>
            </a:extLst>
          </p:cNvPr>
          <p:cNvSpPr txBox="1"/>
          <p:nvPr/>
        </p:nvSpPr>
        <p:spPr>
          <a:xfrm>
            <a:off x="2831637" y="456689"/>
            <a:ext cx="7200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SÁCH TOÁN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9B6CAE2-D02E-4905-93EA-1AAA9EBDB12C}"/>
              </a:ext>
            </a:extLst>
          </p:cNvPr>
          <p:cNvSpPr txBox="1"/>
          <p:nvPr/>
        </p:nvSpPr>
        <p:spPr>
          <a:xfrm>
            <a:off x="2379204" y="368495"/>
            <a:ext cx="7200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3733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ƯỚNG</a:t>
            </a:r>
            <a:r>
              <a:rPr lang="en-US" sz="3733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DẪN SỬ DỤNG SÁCH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0FD4B47-4408-403C-8F8A-AAD9B8A7CB46}"/>
              </a:ext>
            </a:extLst>
          </p:cNvPr>
          <p:cNvGraphicFramePr>
            <a:graphicFrameLocks noGrp="1"/>
          </p:cNvGraphicFramePr>
          <p:nvPr/>
        </p:nvGraphicFramePr>
        <p:xfrm>
          <a:off x="1083060" y="1066122"/>
          <a:ext cx="9793088" cy="4741333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3123340">
                  <a:extLst>
                    <a:ext uri="{9D8B030D-6E8A-4147-A177-3AD203B41FA5}">
                      <a16:colId xmlns:a16="http://schemas.microsoft.com/office/drawing/2014/main" val="2907728128"/>
                    </a:ext>
                  </a:extLst>
                </a:gridCol>
                <a:gridCol w="6669748">
                  <a:extLst>
                    <a:ext uri="{9D8B030D-6E8A-4147-A177-3AD203B41FA5}">
                      <a16:colId xmlns:a16="http://schemas.microsoft.com/office/drawing/2014/main" val="672287258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Ký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hiệu</a:t>
                      </a:r>
                      <a:endParaRPr lang="en-US" sz="24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Chú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</a:rPr>
                        <a:t>thích</a:t>
                      </a:r>
                      <a:endParaRPr lang="en-US" sz="24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99696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Tìm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hiểu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kiến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thức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mới</a:t>
                      </a:r>
                      <a:endParaRPr lang="en-US" sz="24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073913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Làm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bài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tập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để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thực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hành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kiến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thức</a:t>
                      </a:r>
                      <a:endParaRPr lang="en-US" sz="24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375162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Vừa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học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vừa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</a:t>
                      </a:r>
                      <a:r>
                        <a:rPr lang="vi-VN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ơ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i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củng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cố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kiến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thức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đã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học</a:t>
                      </a:r>
                      <a:endParaRPr lang="en-US" sz="24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  <a:p>
                      <a:endParaRPr lang="en-US" sz="24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260814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Ôn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tập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vận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dụng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kiến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thức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đã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học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qua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bài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tập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và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trò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</a:t>
                      </a:r>
                      <a:r>
                        <a:rPr lang="vi-VN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ơ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i</a:t>
                      </a:r>
                      <a:endParaRPr lang="en-US" sz="24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79372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            </a:t>
                      </a:r>
                      <a:r>
                        <a:rPr lang="en-US" sz="2400" baseline="0" dirty="0"/>
                        <a:t> 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Tìm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thích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hợp</a:t>
                      </a:r>
                      <a:endParaRPr lang="en-US" sz="24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490526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                 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Tìm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dấu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&gt;; &lt;; =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thích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hợp</a:t>
                      </a:r>
                      <a:endParaRPr lang="en-US" sz="24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368267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                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Câu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nào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đúng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? Câu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nào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sai</a:t>
                      </a:r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?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4850028"/>
                  </a:ext>
                </a:extLst>
              </a:tr>
            </a:tbl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9173834C-3053-4AAE-9625-7E272916D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42" y="1471803"/>
            <a:ext cx="1412663" cy="6693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EF86BB-7D83-4323-ADC0-9E1AA5A9D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15" y="2286069"/>
            <a:ext cx="1412663" cy="5512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6DAF6BE-2017-478B-BEB6-0865C7524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94" y="2977707"/>
            <a:ext cx="1412663" cy="5512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A0C5986-4050-42EF-9316-2B0B57C0CC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42" y="3710602"/>
            <a:ext cx="1412663" cy="551204"/>
          </a:xfrm>
          <a:prstGeom prst="rect">
            <a:avLst/>
          </a:prstGeom>
        </p:spPr>
      </p:pic>
      <p:sp>
        <p:nvSpPr>
          <p:cNvPr id="27" name="Rounded Rectangle 11">
            <a:extLst>
              <a:ext uri="{FF2B5EF4-FFF2-40B4-BE49-F238E27FC236}">
                <a16:creationId xmlns:a16="http://schemas.microsoft.com/office/drawing/2014/main" id="{8A6E00B0-2EFA-4136-A7E8-964F32AA712F}"/>
              </a:ext>
            </a:extLst>
          </p:cNvPr>
          <p:cNvSpPr/>
          <p:nvPr/>
        </p:nvSpPr>
        <p:spPr>
          <a:xfrm>
            <a:off x="2047033" y="4340412"/>
            <a:ext cx="947296" cy="38404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ounded Rectangle 12">
            <a:extLst>
              <a:ext uri="{FF2B5EF4-FFF2-40B4-BE49-F238E27FC236}">
                <a16:creationId xmlns:a16="http://schemas.microsoft.com/office/drawing/2014/main" id="{AD5CB533-2B29-4680-8276-0A4FFBDF5303}"/>
              </a:ext>
            </a:extLst>
          </p:cNvPr>
          <p:cNvSpPr/>
          <p:nvPr/>
        </p:nvSpPr>
        <p:spPr>
          <a:xfrm>
            <a:off x="1992623" y="4815753"/>
            <a:ext cx="1056117" cy="384043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&gt;;&lt;;=?</a:t>
            </a:r>
          </a:p>
        </p:txBody>
      </p:sp>
      <p:sp>
        <p:nvSpPr>
          <p:cNvPr id="29" name="Rounded Rectangle 13">
            <a:extLst>
              <a:ext uri="{FF2B5EF4-FFF2-40B4-BE49-F238E27FC236}">
                <a16:creationId xmlns:a16="http://schemas.microsoft.com/office/drawing/2014/main" id="{7E508577-7B1B-4080-A859-E450D6C7AD6A}"/>
              </a:ext>
            </a:extLst>
          </p:cNvPr>
          <p:cNvSpPr/>
          <p:nvPr/>
        </p:nvSpPr>
        <p:spPr>
          <a:xfrm>
            <a:off x="1992623" y="5291095"/>
            <a:ext cx="1124549" cy="384043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Đ,S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36">
            <a:hlinkClick r:id="rId3" action="ppaction://hlinksldjump"/>
          </p:cNvPr>
          <p:cNvSpPr/>
          <p:nvPr/>
        </p:nvSpPr>
        <p:spPr>
          <a:xfrm>
            <a:off x="10499170" y="956501"/>
            <a:ext cx="503653" cy="495007"/>
          </a:xfrm>
          <a:custGeom>
            <a:avLst/>
            <a:gdLst/>
            <a:ahLst/>
            <a:cxnLst/>
            <a:rect l="l" t="t" r="r" b="b"/>
            <a:pathLst>
              <a:path w="212811" h="209158" extrusionOk="0">
                <a:moveTo>
                  <a:pt x="106418" y="0"/>
                </a:moveTo>
                <a:cubicBezTo>
                  <a:pt x="101296" y="0"/>
                  <a:pt x="96394" y="2059"/>
                  <a:pt x="92840" y="5613"/>
                </a:cubicBezTo>
                <a:lnTo>
                  <a:pt x="7550" y="90903"/>
                </a:lnTo>
                <a:cubicBezTo>
                  <a:pt x="7452" y="90903"/>
                  <a:pt x="7452" y="91001"/>
                  <a:pt x="7452" y="91001"/>
                </a:cubicBezTo>
                <a:cubicBezTo>
                  <a:pt x="1" y="98550"/>
                  <a:pt x="1" y="110706"/>
                  <a:pt x="7452" y="118157"/>
                </a:cubicBezTo>
                <a:cubicBezTo>
                  <a:pt x="10932" y="121637"/>
                  <a:pt x="15417" y="123573"/>
                  <a:pt x="20221" y="123769"/>
                </a:cubicBezTo>
                <a:cubicBezTo>
                  <a:pt x="20417" y="123769"/>
                  <a:pt x="20637" y="123867"/>
                  <a:pt x="20833" y="123867"/>
                </a:cubicBezTo>
                <a:lnTo>
                  <a:pt x="24216" y="123867"/>
                </a:lnTo>
                <a:lnTo>
                  <a:pt x="24216" y="186585"/>
                </a:lnTo>
                <a:cubicBezTo>
                  <a:pt x="24216" y="199036"/>
                  <a:pt x="34313" y="209158"/>
                  <a:pt x="46764" y="209158"/>
                </a:cubicBezTo>
                <a:lnTo>
                  <a:pt x="80169" y="209158"/>
                </a:lnTo>
                <a:cubicBezTo>
                  <a:pt x="83527" y="209158"/>
                  <a:pt x="86296" y="206388"/>
                  <a:pt x="86296" y="203031"/>
                </a:cubicBezTo>
                <a:lnTo>
                  <a:pt x="86296" y="153793"/>
                </a:lnTo>
                <a:cubicBezTo>
                  <a:pt x="86296" y="148082"/>
                  <a:pt x="90879" y="143474"/>
                  <a:pt x="96614" y="143474"/>
                </a:cubicBezTo>
                <a:lnTo>
                  <a:pt x="116221" y="143474"/>
                </a:lnTo>
                <a:cubicBezTo>
                  <a:pt x="121932" y="143474"/>
                  <a:pt x="126540" y="148082"/>
                  <a:pt x="126540" y="153793"/>
                </a:cubicBezTo>
                <a:lnTo>
                  <a:pt x="126540" y="203031"/>
                </a:lnTo>
                <a:cubicBezTo>
                  <a:pt x="126540" y="206388"/>
                  <a:pt x="129285" y="209158"/>
                  <a:pt x="132667" y="209158"/>
                </a:cubicBezTo>
                <a:lnTo>
                  <a:pt x="166048" y="209158"/>
                </a:lnTo>
                <a:cubicBezTo>
                  <a:pt x="178498" y="209158"/>
                  <a:pt x="188522" y="199036"/>
                  <a:pt x="188522" y="186585"/>
                </a:cubicBezTo>
                <a:lnTo>
                  <a:pt x="188522" y="123867"/>
                </a:lnTo>
                <a:lnTo>
                  <a:pt x="191684" y="123867"/>
                </a:lnTo>
                <a:cubicBezTo>
                  <a:pt x="196880" y="123867"/>
                  <a:pt x="201684" y="121833"/>
                  <a:pt x="205360" y="118157"/>
                </a:cubicBezTo>
                <a:cubicBezTo>
                  <a:pt x="212811" y="110706"/>
                  <a:pt x="212811" y="98452"/>
                  <a:pt x="205360" y="91001"/>
                </a:cubicBezTo>
                <a:lnTo>
                  <a:pt x="119996" y="5613"/>
                </a:lnTo>
                <a:cubicBezTo>
                  <a:pt x="116418" y="2059"/>
                  <a:pt x="111516" y="0"/>
                  <a:pt x="1064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FFFFFF"/>
              </a:solidFill>
            </a:endParaRPr>
          </a:p>
        </p:txBody>
      </p:sp>
      <p:sp>
        <p:nvSpPr>
          <p:cNvPr id="2223" name="Google Shape;2223;p36">
            <a:hlinkClick r:id="" action="ppaction://hlinkshowjump?jump=nextslide"/>
          </p:cNvPr>
          <p:cNvSpPr txBox="1"/>
          <p:nvPr/>
        </p:nvSpPr>
        <p:spPr>
          <a:xfrm flipH="1">
            <a:off x="10576840" y="3275249"/>
            <a:ext cx="4260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5333" b="1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&gt;</a:t>
            </a:r>
            <a:endParaRPr sz="5333" b="1">
              <a:solidFill>
                <a:schemeClr val="accent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8CC085E-CD9B-4E3E-B644-177712340148}"/>
              </a:ext>
            </a:extLst>
          </p:cNvPr>
          <p:cNvSpPr txBox="1"/>
          <p:nvPr/>
        </p:nvSpPr>
        <p:spPr>
          <a:xfrm>
            <a:off x="2665921" y="607687"/>
            <a:ext cx="7200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LỤC SÁCH(</a:t>
            </a:r>
            <a:r>
              <a:rPr lang="en-US" sz="3733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733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4-5)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6D42AD60-77BD-44BC-A0B2-4E834C54ED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2" r="210" b="21402"/>
          <a:stretch/>
        </p:blipFill>
        <p:spPr>
          <a:xfrm>
            <a:off x="866709" y="1272470"/>
            <a:ext cx="9964049" cy="431306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845D9FE-B4FA-4C78-89CF-C59F7382539D}"/>
                  </a:ext>
                </a:extLst>
              </p14:cNvPr>
              <p14:cNvContentPartPr/>
              <p14:nvPr/>
            </p14:nvContentPartPr>
            <p14:xfrm>
              <a:off x="1268160" y="1776960"/>
              <a:ext cx="6081600" cy="3688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845D9FE-B4FA-4C78-89CF-C59F738253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8800" y="1767960"/>
                <a:ext cx="6100320" cy="370704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34">
            <a:hlinkClick r:id="rId3" action="ppaction://hlinksldjump"/>
          </p:cNvPr>
          <p:cNvSpPr/>
          <p:nvPr/>
        </p:nvSpPr>
        <p:spPr>
          <a:xfrm>
            <a:off x="10499170" y="956501"/>
            <a:ext cx="503653" cy="495007"/>
          </a:xfrm>
          <a:custGeom>
            <a:avLst/>
            <a:gdLst/>
            <a:ahLst/>
            <a:cxnLst/>
            <a:rect l="l" t="t" r="r" b="b"/>
            <a:pathLst>
              <a:path w="212811" h="209158" extrusionOk="0">
                <a:moveTo>
                  <a:pt x="106418" y="0"/>
                </a:moveTo>
                <a:cubicBezTo>
                  <a:pt x="101296" y="0"/>
                  <a:pt x="96394" y="2059"/>
                  <a:pt x="92840" y="5613"/>
                </a:cubicBezTo>
                <a:lnTo>
                  <a:pt x="7550" y="90903"/>
                </a:lnTo>
                <a:cubicBezTo>
                  <a:pt x="7452" y="90903"/>
                  <a:pt x="7452" y="91001"/>
                  <a:pt x="7452" y="91001"/>
                </a:cubicBezTo>
                <a:cubicBezTo>
                  <a:pt x="1" y="98550"/>
                  <a:pt x="1" y="110706"/>
                  <a:pt x="7452" y="118157"/>
                </a:cubicBezTo>
                <a:cubicBezTo>
                  <a:pt x="10932" y="121637"/>
                  <a:pt x="15417" y="123573"/>
                  <a:pt x="20221" y="123769"/>
                </a:cubicBezTo>
                <a:cubicBezTo>
                  <a:pt x="20417" y="123769"/>
                  <a:pt x="20637" y="123867"/>
                  <a:pt x="20833" y="123867"/>
                </a:cubicBezTo>
                <a:lnTo>
                  <a:pt x="24216" y="123867"/>
                </a:lnTo>
                <a:lnTo>
                  <a:pt x="24216" y="186585"/>
                </a:lnTo>
                <a:cubicBezTo>
                  <a:pt x="24216" y="199036"/>
                  <a:pt x="34313" y="209158"/>
                  <a:pt x="46764" y="209158"/>
                </a:cubicBezTo>
                <a:lnTo>
                  <a:pt x="80169" y="209158"/>
                </a:lnTo>
                <a:cubicBezTo>
                  <a:pt x="83527" y="209158"/>
                  <a:pt x="86296" y="206388"/>
                  <a:pt x="86296" y="203031"/>
                </a:cubicBezTo>
                <a:lnTo>
                  <a:pt x="86296" y="153793"/>
                </a:lnTo>
                <a:cubicBezTo>
                  <a:pt x="86296" y="148082"/>
                  <a:pt x="90879" y="143474"/>
                  <a:pt x="96614" y="143474"/>
                </a:cubicBezTo>
                <a:lnTo>
                  <a:pt x="116221" y="143474"/>
                </a:lnTo>
                <a:cubicBezTo>
                  <a:pt x="121932" y="143474"/>
                  <a:pt x="126540" y="148082"/>
                  <a:pt x="126540" y="153793"/>
                </a:cubicBezTo>
                <a:lnTo>
                  <a:pt x="126540" y="203031"/>
                </a:lnTo>
                <a:cubicBezTo>
                  <a:pt x="126540" y="206388"/>
                  <a:pt x="129285" y="209158"/>
                  <a:pt x="132667" y="209158"/>
                </a:cubicBezTo>
                <a:lnTo>
                  <a:pt x="166048" y="209158"/>
                </a:lnTo>
                <a:cubicBezTo>
                  <a:pt x="178498" y="209158"/>
                  <a:pt x="188522" y="199036"/>
                  <a:pt x="188522" y="186585"/>
                </a:cubicBezTo>
                <a:lnTo>
                  <a:pt x="188522" y="123867"/>
                </a:lnTo>
                <a:lnTo>
                  <a:pt x="191684" y="123867"/>
                </a:lnTo>
                <a:cubicBezTo>
                  <a:pt x="196880" y="123867"/>
                  <a:pt x="201684" y="121833"/>
                  <a:pt x="205360" y="118157"/>
                </a:cubicBezTo>
                <a:cubicBezTo>
                  <a:pt x="212811" y="110706"/>
                  <a:pt x="212811" y="98452"/>
                  <a:pt x="205360" y="91001"/>
                </a:cubicBezTo>
                <a:lnTo>
                  <a:pt x="119996" y="5613"/>
                </a:lnTo>
                <a:cubicBezTo>
                  <a:pt x="116418" y="2059"/>
                  <a:pt x="111516" y="0"/>
                  <a:pt x="1064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FFFFFF"/>
              </a:solidFill>
            </a:endParaRPr>
          </a:p>
        </p:txBody>
      </p:sp>
      <p:sp>
        <p:nvSpPr>
          <p:cNvPr id="2076" name="Google Shape;2076;p34">
            <a:hlinkClick r:id="" action="ppaction://hlinkshowjump?jump=nextslide"/>
          </p:cNvPr>
          <p:cNvSpPr txBox="1"/>
          <p:nvPr/>
        </p:nvSpPr>
        <p:spPr>
          <a:xfrm flipH="1">
            <a:off x="10576840" y="3275249"/>
            <a:ext cx="4260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5333" b="1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&gt;</a:t>
            </a:r>
            <a:endParaRPr sz="5333" b="1">
              <a:solidFill>
                <a:schemeClr val="accent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077" name="Google Shape;2077;p34">
            <a:hlinkClick r:id="" action="ppaction://hlinkshowjump?jump=previousslide"/>
          </p:cNvPr>
          <p:cNvSpPr txBox="1"/>
          <p:nvPr/>
        </p:nvSpPr>
        <p:spPr>
          <a:xfrm flipH="1">
            <a:off x="1189160" y="3262549"/>
            <a:ext cx="4260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5333" b="1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&lt;</a:t>
            </a:r>
            <a:endParaRPr sz="5333" b="1">
              <a:solidFill>
                <a:schemeClr val="accent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2078" name="Google Shape;2078;p34"/>
          <p:cNvGrpSpPr/>
          <p:nvPr/>
        </p:nvGrpSpPr>
        <p:grpSpPr>
          <a:xfrm rot="-2700000" flipH="1">
            <a:off x="10064831" y="5464992"/>
            <a:ext cx="637356" cy="547496"/>
            <a:chOff x="5263209" y="4056946"/>
            <a:chExt cx="478022" cy="410626"/>
          </a:xfrm>
        </p:grpSpPr>
        <p:sp>
          <p:nvSpPr>
            <p:cNvPr id="2079" name="Google Shape;2079;p34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0" name="Google Shape;2080;p34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1" name="Google Shape;2081;p34"/>
            <p:cNvSpPr/>
            <p:nvPr/>
          </p:nvSpPr>
          <p:spPr>
            <a:xfrm>
              <a:off x="5420418" y="4064683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2" name="Google Shape;2082;p34"/>
            <p:cNvSpPr/>
            <p:nvPr/>
          </p:nvSpPr>
          <p:spPr>
            <a:xfrm>
              <a:off x="5264892" y="4062125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3" name="Google Shape;2083;p34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4" name="Google Shape;2084;p34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5" name="Google Shape;2085;p34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6" name="Google Shape;2086;p34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7" name="Google Shape;2087;p34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8" name="Google Shape;2088;p34"/>
            <p:cNvSpPr/>
            <p:nvPr/>
          </p:nvSpPr>
          <p:spPr>
            <a:xfrm>
              <a:off x="5316132" y="4091995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89" name="Google Shape;2089;p34"/>
          <p:cNvGrpSpPr/>
          <p:nvPr/>
        </p:nvGrpSpPr>
        <p:grpSpPr>
          <a:xfrm>
            <a:off x="10576825" y="5563475"/>
            <a:ext cx="1110536" cy="1183027"/>
            <a:chOff x="2293493" y="3811393"/>
            <a:chExt cx="832902" cy="887270"/>
          </a:xfrm>
        </p:grpSpPr>
        <p:sp>
          <p:nvSpPr>
            <p:cNvPr id="2090" name="Google Shape;2090;p34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1" name="Google Shape;2091;p34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2" name="Google Shape;2092;p34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3" name="Google Shape;2093;p34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4" name="Google Shape;2094;p34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5" name="Google Shape;2095;p34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6" name="Google Shape;2096;p34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25122077-8A49-4867-A971-773240B31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Google Shape;1983;p33">
            <a:hlinkClick r:id="rId3" action="ppaction://hlinksldjump"/>
            <a:extLst>
              <a:ext uri="{FF2B5EF4-FFF2-40B4-BE49-F238E27FC236}">
                <a16:creationId xmlns:a16="http://schemas.microsoft.com/office/drawing/2014/main" id="{4F8D0743-A110-4AFF-A5F0-2E14FB9AB2B3}"/>
              </a:ext>
            </a:extLst>
          </p:cNvPr>
          <p:cNvSpPr/>
          <p:nvPr/>
        </p:nvSpPr>
        <p:spPr>
          <a:xfrm>
            <a:off x="0" y="5980344"/>
            <a:ext cx="890800" cy="89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4000" b="1" dirty="0">
                <a:solidFill>
                  <a:schemeClr val="lt1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6</a:t>
            </a:r>
            <a:endParaRPr sz="4000" b="1" dirty="0">
              <a:solidFill>
                <a:schemeClr val="lt1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  <p:sp>
        <p:nvSpPr>
          <p:cNvPr id="33" name="Google Shape;1983;p33">
            <a:hlinkClick r:id="rId3" action="ppaction://hlinksldjump"/>
            <a:extLst>
              <a:ext uri="{FF2B5EF4-FFF2-40B4-BE49-F238E27FC236}">
                <a16:creationId xmlns:a16="http://schemas.microsoft.com/office/drawing/2014/main" id="{1CC602D8-C54E-438A-8074-D17A87ED706B}"/>
              </a:ext>
            </a:extLst>
          </p:cNvPr>
          <p:cNvSpPr/>
          <p:nvPr/>
        </p:nvSpPr>
        <p:spPr>
          <a:xfrm>
            <a:off x="11340861" y="5946227"/>
            <a:ext cx="890800" cy="89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4000" b="1" dirty="0">
                <a:solidFill>
                  <a:schemeClr val="lt1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7</a:t>
            </a:r>
            <a:endParaRPr sz="4000" b="1" dirty="0">
              <a:solidFill>
                <a:schemeClr val="lt1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p35">
            <a:hlinkClick r:id="rId3" action="ppaction://hlinksldjump"/>
          </p:cNvPr>
          <p:cNvSpPr/>
          <p:nvPr/>
        </p:nvSpPr>
        <p:spPr>
          <a:xfrm>
            <a:off x="10499170" y="956501"/>
            <a:ext cx="503653" cy="495007"/>
          </a:xfrm>
          <a:custGeom>
            <a:avLst/>
            <a:gdLst/>
            <a:ahLst/>
            <a:cxnLst/>
            <a:rect l="l" t="t" r="r" b="b"/>
            <a:pathLst>
              <a:path w="212811" h="209158" extrusionOk="0">
                <a:moveTo>
                  <a:pt x="106418" y="0"/>
                </a:moveTo>
                <a:cubicBezTo>
                  <a:pt x="101296" y="0"/>
                  <a:pt x="96394" y="2059"/>
                  <a:pt x="92840" y="5613"/>
                </a:cubicBezTo>
                <a:lnTo>
                  <a:pt x="7550" y="90903"/>
                </a:lnTo>
                <a:cubicBezTo>
                  <a:pt x="7452" y="90903"/>
                  <a:pt x="7452" y="91001"/>
                  <a:pt x="7452" y="91001"/>
                </a:cubicBezTo>
                <a:cubicBezTo>
                  <a:pt x="1" y="98550"/>
                  <a:pt x="1" y="110706"/>
                  <a:pt x="7452" y="118157"/>
                </a:cubicBezTo>
                <a:cubicBezTo>
                  <a:pt x="10932" y="121637"/>
                  <a:pt x="15417" y="123573"/>
                  <a:pt x="20221" y="123769"/>
                </a:cubicBezTo>
                <a:cubicBezTo>
                  <a:pt x="20417" y="123769"/>
                  <a:pt x="20637" y="123867"/>
                  <a:pt x="20833" y="123867"/>
                </a:cubicBezTo>
                <a:lnTo>
                  <a:pt x="24216" y="123867"/>
                </a:lnTo>
                <a:lnTo>
                  <a:pt x="24216" y="186585"/>
                </a:lnTo>
                <a:cubicBezTo>
                  <a:pt x="24216" y="199036"/>
                  <a:pt x="34313" y="209158"/>
                  <a:pt x="46764" y="209158"/>
                </a:cubicBezTo>
                <a:lnTo>
                  <a:pt x="80169" y="209158"/>
                </a:lnTo>
                <a:cubicBezTo>
                  <a:pt x="83527" y="209158"/>
                  <a:pt x="86296" y="206388"/>
                  <a:pt x="86296" y="203031"/>
                </a:cubicBezTo>
                <a:lnTo>
                  <a:pt x="86296" y="153793"/>
                </a:lnTo>
                <a:cubicBezTo>
                  <a:pt x="86296" y="148082"/>
                  <a:pt x="90879" y="143474"/>
                  <a:pt x="96614" y="143474"/>
                </a:cubicBezTo>
                <a:lnTo>
                  <a:pt x="116221" y="143474"/>
                </a:lnTo>
                <a:cubicBezTo>
                  <a:pt x="121932" y="143474"/>
                  <a:pt x="126540" y="148082"/>
                  <a:pt x="126540" y="153793"/>
                </a:cubicBezTo>
                <a:lnTo>
                  <a:pt x="126540" y="203031"/>
                </a:lnTo>
                <a:cubicBezTo>
                  <a:pt x="126540" y="206388"/>
                  <a:pt x="129285" y="209158"/>
                  <a:pt x="132667" y="209158"/>
                </a:cubicBezTo>
                <a:lnTo>
                  <a:pt x="166048" y="209158"/>
                </a:lnTo>
                <a:cubicBezTo>
                  <a:pt x="178498" y="209158"/>
                  <a:pt x="188522" y="199036"/>
                  <a:pt x="188522" y="186585"/>
                </a:cubicBezTo>
                <a:lnTo>
                  <a:pt x="188522" y="123867"/>
                </a:lnTo>
                <a:lnTo>
                  <a:pt x="191684" y="123867"/>
                </a:lnTo>
                <a:cubicBezTo>
                  <a:pt x="196880" y="123867"/>
                  <a:pt x="201684" y="121833"/>
                  <a:pt x="205360" y="118157"/>
                </a:cubicBezTo>
                <a:cubicBezTo>
                  <a:pt x="212811" y="110706"/>
                  <a:pt x="212811" y="98452"/>
                  <a:pt x="205360" y="91001"/>
                </a:cubicBezTo>
                <a:lnTo>
                  <a:pt x="119996" y="5613"/>
                </a:lnTo>
                <a:cubicBezTo>
                  <a:pt x="116418" y="2059"/>
                  <a:pt x="111516" y="0"/>
                  <a:pt x="1064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FFFFFF"/>
              </a:solidFill>
            </a:endParaRPr>
          </a:p>
        </p:txBody>
      </p:sp>
      <p:sp>
        <p:nvSpPr>
          <p:cNvPr id="2116" name="Google Shape;2116;p35">
            <a:hlinkClick r:id="" action="ppaction://hlinkshowjump?jump=nextslide"/>
          </p:cNvPr>
          <p:cNvSpPr txBox="1"/>
          <p:nvPr/>
        </p:nvSpPr>
        <p:spPr>
          <a:xfrm flipH="1">
            <a:off x="10576840" y="3275249"/>
            <a:ext cx="4260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5333" b="1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&gt;</a:t>
            </a:r>
            <a:endParaRPr sz="5333" b="1">
              <a:solidFill>
                <a:schemeClr val="accent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17" name="Google Shape;2117;p35">
            <a:hlinkClick r:id="" action="ppaction://hlinkshowjump?jump=previousslide"/>
          </p:cNvPr>
          <p:cNvSpPr txBox="1"/>
          <p:nvPr/>
        </p:nvSpPr>
        <p:spPr>
          <a:xfrm flipH="1">
            <a:off x="1189160" y="3262549"/>
            <a:ext cx="4260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5333" b="1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&lt;</a:t>
            </a:r>
            <a:endParaRPr sz="5333" b="1">
              <a:solidFill>
                <a:schemeClr val="accent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95E944-19CE-444A-BD8C-04B838191C03}"/>
              </a:ext>
            </a:extLst>
          </p:cNvPr>
          <p:cNvSpPr txBox="1"/>
          <p:nvPr/>
        </p:nvSpPr>
        <p:spPr>
          <a:xfrm>
            <a:off x="1062175" y="708895"/>
            <a:ext cx="8842255" cy="6052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3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3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603A50C-0DC5-48AA-B352-BAE8E4E60E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" b="15149"/>
          <a:stretch/>
        </p:blipFill>
        <p:spPr>
          <a:xfrm>
            <a:off x="1943539" y="1778713"/>
            <a:ext cx="8304923" cy="3168352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  <p:sp>
        <p:nvSpPr>
          <p:cNvPr id="28" name="Up Arrow Callout 3">
            <a:extLst>
              <a:ext uri="{FF2B5EF4-FFF2-40B4-BE49-F238E27FC236}">
                <a16:creationId xmlns:a16="http://schemas.microsoft.com/office/drawing/2014/main" id="{861F0C69-0F2F-4A44-8DEB-73521280EFF9}"/>
              </a:ext>
            </a:extLst>
          </p:cNvPr>
          <p:cNvSpPr/>
          <p:nvPr/>
        </p:nvSpPr>
        <p:spPr>
          <a:xfrm>
            <a:off x="2713895" y="5047790"/>
            <a:ext cx="1056117" cy="778457"/>
          </a:xfrm>
          <a:prstGeom prst="upArrowCallout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</a:p>
        </p:txBody>
      </p:sp>
      <p:sp>
        <p:nvSpPr>
          <p:cNvPr id="29" name="Up Arrow Callout 4">
            <a:extLst>
              <a:ext uri="{FF2B5EF4-FFF2-40B4-BE49-F238E27FC236}">
                <a16:creationId xmlns:a16="http://schemas.microsoft.com/office/drawing/2014/main" id="{AE41CD51-3BAC-4EBD-83EE-822283C23ECE}"/>
              </a:ext>
            </a:extLst>
          </p:cNvPr>
          <p:cNvSpPr/>
          <p:nvPr/>
        </p:nvSpPr>
        <p:spPr>
          <a:xfrm>
            <a:off x="5979856" y="4947066"/>
            <a:ext cx="1296144" cy="971993"/>
          </a:xfrm>
          <a:prstGeom prst="upArrowCallout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Up Arrow Callout 5">
            <a:extLst>
              <a:ext uri="{FF2B5EF4-FFF2-40B4-BE49-F238E27FC236}">
                <a16:creationId xmlns:a16="http://schemas.microsoft.com/office/drawing/2014/main" id="{F7F354EE-DED8-4480-82C4-6B665B000379}"/>
              </a:ext>
            </a:extLst>
          </p:cNvPr>
          <p:cNvSpPr/>
          <p:nvPr/>
        </p:nvSpPr>
        <p:spPr>
          <a:xfrm>
            <a:off x="9050599" y="5026425"/>
            <a:ext cx="1056117" cy="778457"/>
          </a:xfrm>
          <a:prstGeom prst="upArrowCallout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Up Arrow Callout 6">
            <a:extLst>
              <a:ext uri="{FF2B5EF4-FFF2-40B4-BE49-F238E27FC236}">
                <a16:creationId xmlns:a16="http://schemas.microsoft.com/office/drawing/2014/main" id="{3AC11D38-3C11-4B7F-A4F3-AB081866C3CB}"/>
              </a:ext>
            </a:extLst>
          </p:cNvPr>
          <p:cNvSpPr/>
          <p:nvPr/>
        </p:nvSpPr>
        <p:spPr>
          <a:xfrm>
            <a:off x="7570732" y="5105782"/>
            <a:ext cx="1056117" cy="778457"/>
          </a:xfrm>
          <a:prstGeom prst="upArrowCallout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Up Arrow Callout 7">
            <a:extLst>
              <a:ext uri="{FF2B5EF4-FFF2-40B4-BE49-F238E27FC236}">
                <a16:creationId xmlns:a16="http://schemas.microsoft.com/office/drawing/2014/main" id="{195A9194-351A-4A7E-ACC5-481BF4BA1CCB}"/>
              </a:ext>
            </a:extLst>
          </p:cNvPr>
          <p:cNvSpPr/>
          <p:nvPr/>
        </p:nvSpPr>
        <p:spPr>
          <a:xfrm>
            <a:off x="4629007" y="5105782"/>
            <a:ext cx="1056117" cy="778457"/>
          </a:xfrm>
          <a:prstGeom prst="upArrowCallout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p37">
            <a:hlinkClick r:id="rId3" action="ppaction://hlinksldjump"/>
          </p:cNvPr>
          <p:cNvSpPr/>
          <p:nvPr/>
        </p:nvSpPr>
        <p:spPr>
          <a:xfrm>
            <a:off x="10499170" y="956501"/>
            <a:ext cx="503653" cy="495007"/>
          </a:xfrm>
          <a:custGeom>
            <a:avLst/>
            <a:gdLst/>
            <a:ahLst/>
            <a:cxnLst/>
            <a:rect l="l" t="t" r="r" b="b"/>
            <a:pathLst>
              <a:path w="212811" h="209158" extrusionOk="0">
                <a:moveTo>
                  <a:pt x="106418" y="0"/>
                </a:moveTo>
                <a:cubicBezTo>
                  <a:pt x="101296" y="0"/>
                  <a:pt x="96394" y="2059"/>
                  <a:pt x="92840" y="5613"/>
                </a:cubicBezTo>
                <a:lnTo>
                  <a:pt x="7550" y="90903"/>
                </a:lnTo>
                <a:cubicBezTo>
                  <a:pt x="7452" y="90903"/>
                  <a:pt x="7452" y="91001"/>
                  <a:pt x="7452" y="91001"/>
                </a:cubicBezTo>
                <a:cubicBezTo>
                  <a:pt x="1" y="98550"/>
                  <a:pt x="1" y="110706"/>
                  <a:pt x="7452" y="118157"/>
                </a:cubicBezTo>
                <a:cubicBezTo>
                  <a:pt x="10932" y="121637"/>
                  <a:pt x="15417" y="123573"/>
                  <a:pt x="20221" y="123769"/>
                </a:cubicBezTo>
                <a:cubicBezTo>
                  <a:pt x="20417" y="123769"/>
                  <a:pt x="20637" y="123867"/>
                  <a:pt x="20833" y="123867"/>
                </a:cubicBezTo>
                <a:lnTo>
                  <a:pt x="24216" y="123867"/>
                </a:lnTo>
                <a:lnTo>
                  <a:pt x="24216" y="186585"/>
                </a:lnTo>
                <a:cubicBezTo>
                  <a:pt x="24216" y="199036"/>
                  <a:pt x="34313" y="209158"/>
                  <a:pt x="46764" y="209158"/>
                </a:cubicBezTo>
                <a:lnTo>
                  <a:pt x="80169" y="209158"/>
                </a:lnTo>
                <a:cubicBezTo>
                  <a:pt x="83527" y="209158"/>
                  <a:pt x="86296" y="206388"/>
                  <a:pt x="86296" y="203031"/>
                </a:cubicBezTo>
                <a:lnTo>
                  <a:pt x="86296" y="153793"/>
                </a:lnTo>
                <a:cubicBezTo>
                  <a:pt x="86296" y="148082"/>
                  <a:pt x="90879" y="143474"/>
                  <a:pt x="96614" y="143474"/>
                </a:cubicBezTo>
                <a:lnTo>
                  <a:pt x="116221" y="143474"/>
                </a:lnTo>
                <a:cubicBezTo>
                  <a:pt x="121932" y="143474"/>
                  <a:pt x="126540" y="148082"/>
                  <a:pt x="126540" y="153793"/>
                </a:cubicBezTo>
                <a:lnTo>
                  <a:pt x="126540" y="203031"/>
                </a:lnTo>
                <a:cubicBezTo>
                  <a:pt x="126540" y="206388"/>
                  <a:pt x="129285" y="209158"/>
                  <a:pt x="132667" y="209158"/>
                </a:cubicBezTo>
                <a:lnTo>
                  <a:pt x="166048" y="209158"/>
                </a:lnTo>
                <a:cubicBezTo>
                  <a:pt x="178498" y="209158"/>
                  <a:pt x="188522" y="199036"/>
                  <a:pt x="188522" y="186585"/>
                </a:cubicBezTo>
                <a:lnTo>
                  <a:pt x="188522" y="123867"/>
                </a:lnTo>
                <a:lnTo>
                  <a:pt x="191684" y="123867"/>
                </a:lnTo>
                <a:cubicBezTo>
                  <a:pt x="196880" y="123867"/>
                  <a:pt x="201684" y="121833"/>
                  <a:pt x="205360" y="118157"/>
                </a:cubicBezTo>
                <a:cubicBezTo>
                  <a:pt x="212811" y="110706"/>
                  <a:pt x="212811" y="98452"/>
                  <a:pt x="205360" y="91001"/>
                </a:cubicBezTo>
                <a:lnTo>
                  <a:pt x="119996" y="5613"/>
                </a:lnTo>
                <a:cubicBezTo>
                  <a:pt x="116418" y="2059"/>
                  <a:pt x="111516" y="0"/>
                  <a:pt x="1064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FFFFFF"/>
              </a:solidFill>
            </a:endParaRPr>
          </a:p>
        </p:txBody>
      </p:sp>
      <p:sp>
        <p:nvSpPr>
          <p:cNvPr id="2236" name="Google Shape;2236;p37">
            <a:hlinkClick r:id="" action="ppaction://hlinkshowjump?jump=nextslide"/>
          </p:cNvPr>
          <p:cNvSpPr txBox="1"/>
          <p:nvPr/>
        </p:nvSpPr>
        <p:spPr>
          <a:xfrm flipH="1">
            <a:off x="10576840" y="3275249"/>
            <a:ext cx="4260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5333" b="1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&gt;</a:t>
            </a:r>
            <a:endParaRPr sz="5333" b="1">
              <a:solidFill>
                <a:schemeClr val="accent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237" name="Google Shape;2237;p37">
            <a:hlinkClick r:id="" action="ppaction://hlinkshowjump?jump=previousslide"/>
          </p:cNvPr>
          <p:cNvSpPr txBox="1"/>
          <p:nvPr/>
        </p:nvSpPr>
        <p:spPr>
          <a:xfrm flipH="1">
            <a:off x="1189160" y="3262549"/>
            <a:ext cx="4260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5333" b="1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&lt;</a:t>
            </a:r>
            <a:endParaRPr sz="5333" b="1">
              <a:solidFill>
                <a:schemeClr val="accent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1938074-3DE6-42D3-AE1C-9A6F8A2F14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986" y="4148392"/>
            <a:ext cx="2739209" cy="233226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DA60182-6C1A-465B-A82B-2698B7BE18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539" b="23977"/>
          <a:stretch/>
        </p:blipFill>
        <p:spPr>
          <a:xfrm>
            <a:off x="7073168" y="956501"/>
            <a:ext cx="3352800" cy="270336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B1E05EB-2BD6-432C-843B-470D0A633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11" y="1095330"/>
            <a:ext cx="3352800" cy="24257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E105E3A-0BC0-4606-9655-CBAEE2CF63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3" t="5375" r="13086" b="8001"/>
          <a:stretch/>
        </p:blipFill>
        <p:spPr>
          <a:xfrm>
            <a:off x="1480153" y="4144821"/>
            <a:ext cx="3638715" cy="230918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E7FE365-ADDD-48E7-B993-AA6849D8E0C0}"/>
              </a:ext>
            </a:extLst>
          </p:cNvPr>
          <p:cNvSpPr txBox="1"/>
          <p:nvPr/>
        </p:nvSpPr>
        <p:spPr>
          <a:xfrm>
            <a:off x="3059484" y="3544911"/>
            <a:ext cx="102617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667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A025816-802D-49DD-8241-3F781A87498E}"/>
              </a:ext>
            </a:extLst>
          </p:cNvPr>
          <p:cNvSpPr txBox="1"/>
          <p:nvPr/>
        </p:nvSpPr>
        <p:spPr>
          <a:xfrm>
            <a:off x="7942857" y="3653017"/>
            <a:ext cx="199746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667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9ED0F2-654C-4BB6-9CD2-7371CA658D50}"/>
              </a:ext>
            </a:extLst>
          </p:cNvPr>
          <p:cNvSpPr txBox="1"/>
          <p:nvPr/>
        </p:nvSpPr>
        <p:spPr>
          <a:xfrm>
            <a:off x="2387410" y="6456855"/>
            <a:ext cx="199746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667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4F3D96-1F07-4652-8E32-4DFF8722683A}"/>
              </a:ext>
            </a:extLst>
          </p:cNvPr>
          <p:cNvSpPr txBox="1"/>
          <p:nvPr/>
        </p:nvSpPr>
        <p:spPr>
          <a:xfrm>
            <a:off x="7759961" y="6382573"/>
            <a:ext cx="27392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667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6C93074-4467-421A-91A6-26143E9D1A69}"/>
              </a:ext>
            </a:extLst>
          </p:cNvPr>
          <p:cNvSpPr txBox="1"/>
          <p:nvPr/>
        </p:nvSpPr>
        <p:spPr>
          <a:xfrm>
            <a:off x="1098107" y="279291"/>
            <a:ext cx="5975101" cy="6052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3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3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3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33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0" name="Google Shape;2350;p40">
            <a:hlinkClick r:id="rId3" action="ppaction://hlinksldjump"/>
          </p:cNvPr>
          <p:cNvSpPr/>
          <p:nvPr/>
        </p:nvSpPr>
        <p:spPr>
          <a:xfrm>
            <a:off x="10499170" y="956501"/>
            <a:ext cx="503653" cy="495007"/>
          </a:xfrm>
          <a:custGeom>
            <a:avLst/>
            <a:gdLst/>
            <a:ahLst/>
            <a:cxnLst/>
            <a:rect l="l" t="t" r="r" b="b"/>
            <a:pathLst>
              <a:path w="212811" h="209158" extrusionOk="0">
                <a:moveTo>
                  <a:pt x="106418" y="0"/>
                </a:moveTo>
                <a:cubicBezTo>
                  <a:pt x="101296" y="0"/>
                  <a:pt x="96394" y="2059"/>
                  <a:pt x="92840" y="5613"/>
                </a:cubicBezTo>
                <a:lnTo>
                  <a:pt x="7550" y="90903"/>
                </a:lnTo>
                <a:cubicBezTo>
                  <a:pt x="7452" y="90903"/>
                  <a:pt x="7452" y="91001"/>
                  <a:pt x="7452" y="91001"/>
                </a:cubicBezTo>
                <a:cubicBezTo>
                  <a:pt x="1" y="98550"/>
                  <a:pt x="1" y="110706"/>
                  <a:pt x="7452" y="118157"/>
                </a:cubicBezTo>
                <a:cubicBezTo>
                  <a:pt x="10932" y="121637"/>
                  <a:pt x="15417" y="123573"/>
                  <a:pt x="20221" y="123769"/>
                </a:cubicBezTo>
                <a:cubicBezTo>
                  <a:pt x="20417" y="123769"/>
                  <a:pt x="20637" y="123867"/>
                  <a:pt x="20833" y="123867"/>
                </a:cubicBezTo>
                <a:lnTo>
                  <a:pt x="24216" y="123867"/>
                </a:lnTo>
                <a:lnTo>
                  <a:pt x="24216" y="186585"/>
                </a:lnTo>
                <a:cubicBezTo>
                  <a:pt x="24216" y="199036"/>
                  <a:pt x="34313" y="209158"/>
                  <a:pt x="46764" y="209158"/>
                </a:cubicBezTo>
                <a:lnTo>
                  <a:pt x="80169" y="209158"/>
                </a:lnTo>
                <a:cubicBezTo>
                  <a:pt x="83527" y="209158"/>
                  <a:pt x="86296" y="206388"/>
                  <a:pt x="86296" y="203031"/>
                </a:cubicBezTo>
                <a:lnTo>
                  <a:pt x="86296" y="153793"/>
                </a:lnTo>
                <a:cubicBezTo>
                  <a:pt x="86296" y="148082"/>
                  <a:pt x="90879" y="143474"/>
                  <a:pt x="96614" y="143474"/>
                </a:cubicBezTo>
                <a:lnTo>
                  <a:pt x="116221" y="143474"/>
                </a:lnTo>
                <a:cubicBezTo>
                  <a:pt x="121932" y="143474"/>
                  <a:pt x="126540" y="148082"/>
                  <a:pt x="126540" y="153793"/>
                </a:cubicBezTo>
                <a:lnTo>
                  <a:pt x="126540" y="203031"/>
                </a:lnTo>
                <a:cubicBezTo>
                  <a:pt x="126540" y="206388"/>
                  <a:pt x="129285" y="209158"/>
                  <a:pt x="132667" y="209158"/>
                </a:cubicBezTo>
                <a:lnTo>
                  <a:pt x="166048" y="209158"/>
                </a:lnTo>
                <a:cubicBezTo>
                  <a:pt x="178498" y="209158"/>
                  <a:pt x="188522" y="199036"/>
                  <a:pt x="188522" y="186585"/>
                </a:cubicBezTo>
                <a:lnTo>
                  <a:pt x="188522" y="123867"/>
                </a:lnTo>
                <a:lnTo>
                  <a:pt x="191684" y="123867"/>
                </a:lnTo>
                <a:cubicBezTo>
                  <a:pt x="196880" y="123867"/>
                  <a:pt x="201684" y="121833"/>
                  <a:pt x="205360" y="118157"/>
                </a:cubicBezTo>
                <a:cubicBezTo>
                  <a:pt x="212811" y="110706"/>
                  <a:pt x="212811" y="98452"/>
                  <a:pt x="205360" y="91001"/>
                </a:cubicBezTo>
                <a:lnTo>
                  <a:pt x="119996" y="5613"/>
                </a:lnTo>
                <a:cubicBezTo>
                  <a:pt x="116418" y="2059"/>
                  <a:pt x="111516" y="0"/>
                  <a:pt x="10641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FFFFFF"/>
              </a:solidFill>
            </a:endParaRPr>
          </a:p>
        </p:txBody>
      </p:sp>
      <p:sp>
        <p:nvSpPr>
          <p:cNvPr id="2352" name="Google Shape;2352;p40">
            <a:hlinkClick r:id="" action="ppaction://hlinkshowjump?jump=nextslide"/>
          </p:cNvPr>
          <p:cNvSpPr txBox="1"/>
          <p:nvPr/>
        </p:nvSpPr>
        <p:spPr>
          <a:xfrm flipH="1">
            <a:off x="10576840" y="3275249"/>
            <a:ext cx="4260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5333" b="1">
                <a:solidFill>
                  <a:schemeClr val="accent4"/>
                </a:solidFill>
                <a:latin typeface="Cabin"/>
                <a:ea typeface="Cabin"/>
                <a:cs typeface="Cabin"/>
                <a:sym typeface="Cabin"/>
              </a:rPr>
              <a:t>&gt;</a:t>
            </a:r>
            <a:endParaRPr sz="5333" b="1">
              <a:solidFill>
                <a:schemeClr val="accent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53" name="Google Shape;2353;p40">
            <a:hlinkClick r:id="" action="ppaction://hlinkshowjump?jump=previousslide"/>
          </p:cNvPr>
          <p:cNvSpPr txBox="1"/>
          <p:nvPr/>
        </p:nvSpPr>
        <p:spPr>
          <a:xfrm flipH="1">
            <a:off x="1276300" y="3704489"/>
            <a:ext cx="4260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5333" b="1">
                <a:solidFill>
                  <a:schemeClr val="accent4"/>
                </a:solidFill>
                <a:latin typeface="Cabin"/>
                <a:ea typeface="Cabin"/>
                <a:cs typeface="Cabin"/>
                <a:sym typeface="Cabin"/>
              </a:rPr>
              <a:t>&lt;</a:t>
            </a:r>
            <a:endParaRPr sz="5333" b="1">
              <a:solidFill>
                <a:schemeClr val="accent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72EF1C-03F4-4DE4-A798-987DBDC06084}"/>
              </a:ext>
            </a:extLst>
          </p:cNvPr>
          <p:cNvSpPr txBox="1"/>
          <p:nvPr/>
        </p:nvSpPr>
        <p:spPr>
          <a:xfrm>
            <a:off x="921573" y="4049705"/>
            <a:ext cx="237032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endParaRPr lang="en-US" sz="2667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A7223B-5317-4B50-BEAE-7C5F9ACA2B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4" y="1398440"/>
            <a:ext cx="2468893" cy="2468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4C8026-5A08-4793-9A2C-EBC820981F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0" r="48"/>
          <a:stretch/>
        </p:blipFill>
        <p:spPr>
          <a:xfrm>
            <a:off x="3646624" y="2452571"/>
            <a:ext cx="4398817" cy="22768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251C111-09AE-48E3-801A-5FF78C3362C3}"/>
              </a:ext>
            </a:extLst>
          </p:cNvPr>
          <p:cNvSpPr txBox="1"/>
          <p:nvPr/>
        </p:nvSpPr>
        <p:spPr>
          <a:xfrm>
            <a:off x="5300752" y="4957467"/>
            <a:ext cx="307234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2667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53F713-0B45-48F3-8C2A-69CC4BF609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67" y="3094691"/>
            <a:ext cx="3514204" cy="266091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546122D-82A1-479B-BD4E-AF272ABD7930}"/>
              </a:ext>
            </a:extLst>
          </p:cNvPr>
          <p:cNvSpPr txBox="1"/>
          <p:nvPr/>
        </p:nvSpPr>
        <p:spPr>
          <a:xfrm>
            <a:off x="2312710" y="353147"/>
            <a:ext cx="7354517" cy="6052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3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33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62174E-0483-4E9A-8EC8-82BFDCC427CF}"/>
              </a:ext>
            </a:extLst>
          </p:cNvPr>
          <p:cNvSpPr txBox="1"/>
          <p:nvPr/>
        </p:nvSpPr>
        <p:spPr>
          <a:xfrm>
            <a:off x="7400280" y="5669425"/>
            <a:ext cx="499870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667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2" grpId="0" animBg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189</Words>
  <Application>Microsoft Office PowerPoint</Application>
  <PresentationFormat>Widescreen</PresentationFormat>
  <Paragraphs>53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#9Slide03 AllRoundGothic</vt:lpstr>
      <vt:lpstr>#Li-N UTM Edwardian</vt:lpstr>
      <vt:lpstr>Amatic SC</vt:lpstr>
      <vt:lpstr>Arial</vt:lpstr>
      <vt:lpstr>Arial-SGK-TV</vt:lpstr>
      <vt:lpstr>Cabin</vt:lpstr>
      <vt:lpstr>Calibri</vt:lpstr>
      <vt:lpstr>Calibri Light</vt:lpstr>
      <vt:lpstr>Times New Roman</vt:lpstr>
      <vt:lpstr>UTM 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 và hẹn gặp lại các con!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2021-11-07T15:57:21Z</dcterms:created>
  <dcterms:modified xsi:type="dcterms:W3CDTF">2021-11-07T15:59:21Z</dcterms:modified>
</cp:coreProperties>
</file>