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84" r:id="rId3"/>
    <p:sldId id="285" r:id="rId4"/>
    <p:sldId id="278" r:id="rId5"/>
    <p:sldId id="279" r:id="rId6"/>
    <p:sldId id="281" r:id="rId7"/>
    <p:sldId id="282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357E7-E90A-43CA-B75F-7D5E65D7D56C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E3500-0504-46FF-B958-A79B98C52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28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3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3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1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48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FF61-5297-4622-AC1D-CF2F5E84D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D8B7F-D8E2-4AE2-A37F-03A438DEA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C13F2-FFC3-4972-8478-67B5704D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F6B7-2EEF-4DA5-BDCA-ECBA828293BD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5B7E4-A601-489D-AE8D-11654FB2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9B8A3-278C-4D96-91A9-CD41595D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8A01-0B32-459D-B270-A3ED6B525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6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20B6-A463-462C-9575-3FD7B52D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257D-F3C9-415F-B4C3-ADA5FE7B6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57F51-2AC5-497F-93C9-44604764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F6B7-2EEF-4DA5-BDCA-ECBA828293BD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D6147-32B7-457B-974E-E70A4EB3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23206-3B38-4992-9E75-2A4DE2D2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8A01-0B32-459D-B270-A3ED6B525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1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2F1917-7A42-4D6C-A643-98E461BEE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E2097-7EDE-4F3C-8668-EB3B1539D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EF6D4-7F95-4B66-89EA-68D04C7E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F6B7-2EEF-4DA5-BDCA-ECBA828293BD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48AE1-F63A-41E2-9218-5F945D1E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009F2-77D0-445B-8A0F-5934F973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8A01-0B32-459D-B270-A3ED6B525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07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3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30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591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626521-1F05-4515-BC23-167A6A3CA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r="11333" b="13412"/>
          <a:stretch/>
        </p:blipFill>
        <p:spPr>
          <a:xfrm flipH="1">
            <a:off x="204052" y="193773"/>
            <a:ext cx="728170" cy="9995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E9CB403-467E-4400-B4EF-B1CE8B76E274}"/>
              </a:ext>
            </a:extLst>
          </p:cNvPr>
          <p:cNvSpPr txBox="1"/>
          <p:nvPr userDrawn="1"/>
        </p:nvSpPr>
        <p:spPr>
          <a:xfrm>
            <a:off x="932222" y="510653"/>
            <a:ext cx="754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Malgun Gothic Semilight" panose="020B0502040204020203" pitchFamily="34" charset="-122"/>
                <a:sym typeface="+mn-lt"/>
              </a:rPr>
              <a:t>Cartoon children education</a:t>
            </a:r>
          </a:p>
        </p:txBody>
      </p:sp>
    </p:spTree>
    <p:extLst>
      <p:ext uri="{BB962C8B-B14F-4D97-AF65-F5344CB8AC3E}">
        <p14:creationId xmlns:p14="http://schemas.microsoft.com/office/powerpoint/2010/main" val="20368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3A18D-A716-4BB2-9BD3-E42E1E5C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6451B-526B-433A-B42B-69E1856CD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9E4A1-8A4C-417F-901F-7C6B45F1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F6B7-2EEF-4DA5-BDCA-ECBA828293BD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F08D1-2D94-45D8-AFEB-73FE1456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91868-CA27-47F4-AB7F-75DA62EA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8A01-0B32-459D-B270-A3ED6B525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7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C2751-CC39-4CC0-A626-E3A54E5D1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302EF-90BD-4A12-9B9D-26E73BF8D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3B376-5321-4CB0-A122-3F6F1DB7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F6B7-2EEF-4DA5-BDCA-ECBA828293BD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F3038-1138-4D48-9812-98FC0017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A49D8-0D79-4FCA-BD9C-24A765B5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8A01-0B32-459D-B270-A3ED6B525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FFD02-D969-4195-ABA3-E87F15DD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6A4BF-23DA-4D26-B820-F285C3BC1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D8A0A-CD6E-4342-84AF-593FEE503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E9017-9ABE-498F-A9C5-18FC71B8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F6B7-2EEF-4DA5-BDCA-ECBA828293BD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E6BAE-85A2-4641-BF14-B819A8739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A30DD-776A-437D-89A1-3DA017B2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8A01-0B32-459D-B270-A3ED6B525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951B-ADB6-4E38-B7AA-0DD96D87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0A446-6D82-45C6-B432-9397176CA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D31F1-4B07-42A8-9032-F15602B4E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390BF-9D17-47CD-B5BF-B44DA676F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22BA1-9C56-4480-9BF0-75C6E7663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B71AE6-1784-454B-9FCF-F3DC3FD0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F6B7-2EEF-4DA5-BDCA-ECBA828293BD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98F1F2-4DC5-4488-8888-C77AD768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1E70C8-8E71-4743-9473-A578D308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8A01-0B32-459D-B270-A3ED6B525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81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B608B-D605-470E-AF4D-C889C7767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EF2EC-DC5A-469F-A156-6407291D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F6B7-2EEF-4DA5-BDCA-ECBA828293BD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D0F06-F0F0-4242-81FC-72ACA9CC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147D6-B502-4DB7-8FF5-42CD6A5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8A01-0B32-459D-B270-A3ED6B525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16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50693-9D3B-4D03-810B-D6627BD3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F6B7-2EEF-4DA5-BDCA-ECBA828293BD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3F8F4-3A4E-4134-97E6-8BDE16CC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3CBBA-3DFE-4A5B-BD3C-8212E672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8A01-0B32-459D-B270-A3ED6B525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63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423A-AD77-479C-8FDA-48022516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AE1CC-D17E-45FF-9FF3-42A62F20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A609D-D494-4ADA-A691-350E2E5BE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25317-A1B6-4248-9E27-75B7A424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F6B7-2EEF-4DA5-BDCA-ECBA828293BD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35BF3-2664-43DC-93A8-A50362E1F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4A667-6D53-4026-8534-1C16DFFE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8A01-0B32-459D-B270-A3ED6B525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5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248B-CC0E-4138-833D-9D2A457B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9BE46-BB33-4A57-921F-5248988FF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917CE-8C7F-4087-B9F0-3F3C5D1E0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0BA72-F3EC-47FE-990F-B6302F66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F6B7-2EEF-4DA5-BDCA-ECBA828293BD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5ABE5-CFD8-4C33-9367-C38BC8F7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579FD-A2DB-485D-B319-D06B600D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8A01-0B32-459D-B270-A3ED6B525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7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404325-7807-4BD5-B7E4-E0E510B6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F0C7A-D8B0-4432-AF16-F2F526AD8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60CC5-6907-4EF6-9728-DA3A1FECB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F6B7-2EEF-4DA5-BDCA-ECBA828293BD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A78BA-34B8-4BAA-8712-3D9ABE9F7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6A00E-C43E-451B-8548-61539A692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A8A01-0B32-459D-B270-A3ED6B525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56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/>
          <p:cNvGrpSpPr/>
          <p:nvPr/>
        </p:nvGrpSpPr>
        <p:grpSpPr>
          <a:xfrm>
            <a:off x="9800035" y="-510901"/>
            <a:ext cx="3059113" cy="1616075"/>
            <a:chOff x="9559925" y="2573338"/>
            <a:chExt cx="3059113" cy="1616075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-667147" y="-526964"/>
            <a:ext cx="3092451" cy="1617663"/>
            <a:chOff x="-920750" y="2238375"/>
            <a:chExt cx="3092451" cy="1617663"/>
          </a:xfrm>
        </p:grpSpPr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-920750" y="2238375"/>
              <a:ext cx="3036888" cy="1501775"/>
            </a:xfrm>
            <a:custGeom>
              <a:avLst/>
              <a:gdLst>
                <a:gd name="T0" fmla="*/ 708 w 708"/>
                <a:gd name="T1" fmla="*/ 6 h 350"/>
                <a:gd name="T2" fmla="*/ 0 w 708"/>
                <a:gd name="T3" fmla="*/ 298 h 350"/>
                <a:gd name="T4" fmla="*/ 3 w 708"/>
                <a:gd name="T5" fmla="*/ 287 h 350"/>
                <a:gd name="T6" fmla="*/ 698 w 708"/>
                <a:gd name="T7" fmla="*/ 0 h 350"/>
                <a:gd name="T8" fmla="*/ 708 w 708"/>
                <a:gd name="T9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5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-762000" y="3533775"/>
              <a:ext cx="342900" cy="312738"/>
            </a:xfrm>
            <a:custGeom>
              <a:avLst/>
              <a:gdLst>
                <a:gd name="T0" fmla="*/ 33 w 80"/>
                <a:gd name="T1" fmla="*/ 73 h 73"/>
                <a:gd name="T2" fmla="*/ 0 w 80"/>
                <a:gd name="T3" fmla="*/ 0 h 73"/>
                <a:gd name="T4" fmla="*/ 80 w 80"/>
                <a:gd name="T5" fmla="*/ 8 h 73"/>
                <a:gd name="T6" fmla="*/ 33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-277812" y="3551238"/>
              <a:ext cx="339725" cy="304800"/>
            </a:xfrm>
            <a:custGeom>
              <a:avLst/>
              <a:gdLst>
                <a:gd name="T0" fmla="*/ 44 w 79"/>
                <a:gd name="T1" fmla="*/ 71 h 71"/>
                <a:gd name="T2" fmla="*/ 0 w 79"/>
                <a:gd name="T3" fmla="*/ 5 h 71"/>
                <a:gd name="T4" fmla="*/ 79 w 79"/>
                <a:gd name="T5" fmla="*/ 0 h 71"/>
                <a:gd name="T6" fmla="*/ 44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98438" y="3452813"/>
              <a:ext cx="325438" cy="325438"/>
            </a:xfrm>
            <a:custGeom>
              <a:avLst/>
              <a:gdLst>
                <a:gd name="T0" fmla="*/ 54 w 76"/>
                <a:gd name="T1" fmla="*/ 76 h 76"/>
                <a:gd name="T2" fmla="*/ 0 w 76"/>
                <a:gd name="T3" fmla="*/ 18 h 76"/>
                <a:gd name="T4" fmla="*/ 76 w 76"/>
                <a:gd name="T5" fmla="*/ 0 h 76"/>
                <a:gd name="T6" fmla="*/ 5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57225" y="3276600"/>
              <a:ext cx="309563" cy="338138"/>
            </a:xfrm>
            <a:custGeom>
              <a:avLst/>
              <a:gdLst>
                <a:gd name="T0" fmla="*/ 63 w 72"/>
                <a:gd name="T1" fmla="*/ 79 h 79"/>
                <a:gd name="T2" fmla="*/ 0 w 72"/>
                <a:gd name="T3" fmla="*/ 30 h 79"/>
                <a:gd name="T4" fmla="*/ 72 w 72"/>
                <a:gd name="T5" fmla="*/ 0 h 79"/>
                <a:gd name="T6" fmla="*/ 63 w 72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9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090613" y="3032125"/>
              <a:ext cx="300038" cy="338138"/>
            </a:xfrm>
            <a:custGeom>
              <a:avLst/>
              <a:gdLst>
                <a:gd name="T0" fmla="*/ 70 w 70"/>
                <a:gd name="T1" fmla="*/ 79 h 79"/>
                <a:gd name="T2" fmla="*/ 0 w 70"/>
                <a:gd name="T3" fmla="*/ 42 h 79"/>
                <a:gd name="T4" fmla="*/ 66 w 70"/>
                <a:gd name="T5" fmla="*/ 0 h 79"/>
                <a:gd name="T6" fmla="*/ 70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485900" y="2719388"/>
              <a:ext cx="325438" cy="333375"/>
            </a:xfrm>
            <a:custGeom>
              <a:avLst/>
              <a:gdLst>
                <a:gd name="T0" fmla="*/ 76 w 76"/>
                <a:gd name="T1" fmla="*/ 78 h 78"/>
                <a:gd name="T2" fmla="*/ 0 w 76"/>
                <a:gd name="T3" fmla="*/ 53 h 78"/>
                <a:gd name="T4" fmla="*/ 58 w 76"/>
                <a:gd name="T5" fmla="*/ 0 h 78"/>
                <a:gd name="T6" fmla="*/ 76 w 76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8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833563" y="2341563"/>
              <a:ext cx="338138" cy="322263"/>
            </a:xfrm>
            <a:custGeom>
              <a:avLst/>
              <a:gdLst>
                <a:gd name="T0" fmla="*/ 79 w 79"/>
                <a:gd name="T1" fmla="*/ 75 h 75"/>
                <a:gd name="T2" fmla="*/ 0 w 79"/>
                <a:gd name="T3" fmla="*/ 64 h 75"/>
                <a:gd name="T4" fmla="*/ 50 w 79"/>
                <a:gd name="T5" fmla="*/ 0 h 75"/>
                <a:gd name="T6" fmla="*/ 79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689976" y="500995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56"/>
          <p:cNvSpPr>
            <a:spLocks/>
          </p:cNvSpPr>
          <p:nvPr/>
        </p:nvSpPr>
        <p:spPr bwMode="auto">
          <a:xfrm>
            <a:off x="3063876" y="552542"/>
            <a:ext cx="471036" cy="284977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57"/>
          <p:cNvSpPr>
            <a:spLocks/>
          </p:cNvSpPr>
          <p:nvPr/>
        </p:nvSpPr>
        <p:spPr bwMode="auto">
          <a:xfrm>
            <a:off x="5225851" y="802906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58"/>
          <p:cNvSpPr>
            <a:spLocks/>
          </p:cNvSpPr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59"/>
          <p:cNvSpPr>
            <a:spLocks/>
          </p:cNvSpPr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60"/>
          <p:cNvSpPr>
            <a:spLocks/>
          </p:cNvSpPr>
          <p:nvPr/>
        </p:nvSpPr>
        <p:spPr bwMode="auto">
          <a:xfrm>
            <a:off x="8015288" y="123757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61"/>
          <p:cNvSpPr>
            <a:spLocks/>
          </p:cNvSpPr>
          <p:nvPr/>
        </p:nvSpPr>
        <p:spPr bwMode="auto">
          <a:xfrm>
            <a:off x="4119563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104"/>
          <p:cNvSpPr>
            <a:spLocks/>
          </p:cNvSpPr>
          <p:nvPr/>
        </p:nvSpPr>
        <p:spPr bwMode="auto">
          <a:xfrm>
            <a:off x="10482263" y="140902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33" name="组合 132"/>
          <p:cNvGrpSpPr/>
          <p:nvPr/>
        </p:nvGrpSpPr>
        <p:grpSpPr>
          <a:xfrm>
            <a:off x="57897" y="3829411"/>
            <a:ext cx="12091335" cy="3026546"/>
            <a:chOff x="44450" y="4062455"/>
            <a:chExt cx="11814175" cy="2887672"/>
          </a:xfrm>
        </p:grpSpPr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8169275" y="5348288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8431213" y="5799138"/>
              <a:ext cx="385763" cy="882650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760538" y="4062455"/>
              <a:ext cx="1882775" cy="1295400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893888" y="4230733"/>
              <a:ext cx="1595438" cy="1093788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073275" y="4432345"/>
              <a:ext cx="1209675" cy="849313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2274888" y="4654601"/>
              <a:ext cx="788988" cy="579438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459038" y="4860970"/>
              <a:ext cx="400050" cy="325438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44450" y="4432345"/>
              <a:ext cx="3011488" cy="2517775"/>
            </a:xfrm>
            <a:custGeom>
              <a:avLst/>
              <a:gdLst>
                <a:gd name="T0" fmla="*/ 702 w 702"/>
                <a:gd name="T1" fmla="*/ 587 h 587"/>
                <a:gd name="T2" fmla="*/ 702 w 702"/>
                <a:gd name="T3" fmla="*/ 573 h 587"/>
                <a:gd name="T4" fmla="*/ 351 w 702"/>
                <a:gd name="T5" fmla="*/ 0 h 587"/>
                <a:gd name="T6" fmla="*/ 0 w 702"/>
                <a:gd name="T7" fmla="*/ 573 h 587"/>
                <a:gd name="T8" fmla="*/ 0 w 702"/>
                <a:gd name="T9" fmla="*/ 587 h 587"/>
                <a:gd name="T10" fmla="*/ 702 w 702"/>
                <a:gd name="T1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587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44450" y="6527800"/>
              <a:ext cx="0" cy="85725"/>
            </a:xfrm>
            <a:custGeom>
              <a:avLst/>
              <a:gdLst>
                <a:gd name="T0" fmla="*/ 20 h 20"/>
                <a:gd name="T1" fmla="*/ 19 h 20"/>
                <a:gd name="T2" fmla="*/ 19 h 20"/>
                <a:gd name="T3" fmla="*/ 18 h 20"/>
                <a:gd name="T4" fmla="*/ 18 h 20"/>
                <a:gd name="T5" fmla="*/ 18 h 20"/>
                <a:gd name="T6" fmla="*/ 17 h 20"/>
                <a:gd name="T7" fmla="*/ 17 h 20"/>
                <a:gd name="T8" fmla="*/ 16 h 20"/>
                <a:gd name="T9" fmla="*/ 16 h 20"/>
                <a:gd name="T10" fmla="*/ 15 h 20"/>
                <a:gd name="T11" fmla="*/ 15 h 20"/>
                <a:gd name="T12" fmla="*/ 14 h 20"/>
                <a:gd name="T13" fmla="*/ 14 h 20"/>
                <a:gd name="T14" fmla="*/ 13 h 20"/>
                <a:gd name="T15" fmla="*/ 13 h 20"/>
                <a:gd name="T16" fmla="*/ 12 h 20"/>
                <a:gd name="T17" fmla="*/ 12 h 20"/>
                <a:gd name="T18" fmla="*/ 11 h 20"/>
                <a:gd name="T19" fmla="*/ 11 h 20"/>
                <a:gd name="T20" fmla="*/ 11 h 20"/>
                <a:gd name="T21" fmla="*/ 10 h 20"/>
                <a:gd name="T22" fmla="*/ 10 h 20"/>
                <a:gd name="T23" fmla="*/ 9 h 20"/>
                <a:gd name="T24" fmla="*/ 9 h 20"/>
                <a:gd name="T25" fmla="*/ 8 h 20"/>
                <a:gd name="T26" fmla="*/ 8 h 20"/>
                <a:gd name="T27" fmla="*/ 7 h 20"/>
                <a:gd name="T28" fmla="*/ 7 h 20"/>
                <a:gd name="T29" fmla="*/ 6 h 20"/>
                <a:gd name="T30" fmla="*/ 6 h 20"/>
                <a:gd name="T31" fmla="*/ 5 h 20"/>
                <a:gd name="T32" fmla="*/ 5 h 20"/>
                <a:gd name="T33" fmla="*/ 5 h 20"/>
                <a:gd name="T34" fmla="*/ 4 h 20"/>
                <a:gd name="T35" fmla="*/ 4 h 20"/>
                <a:gd name="T36" fmla="*/ 3 h 20"/>
                <a:gd name="T37" fmla="*/ 3 h 20"/>
                <a:gd name="T38" fmla="*/ 2 h 20"/>
                <a:gd name="T39" fmla="*/ 2 h 20"/>
                <a:gd name="T40" fmla="*/ 1 h 20"/>
                <a:gd name="T41" fmla="*/ 1 h 20"/>
                <a:gd name="T42" fmla="*/ 0 h 20"/>
                <a:gd name="T43" fmla="*/ 0 h 20"/>
                <a:gd name="T4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</a:cxnLst>
              <a:rect l="0" t="0" r="r" b="b"/>
              <a:pathLst>
                <a:path h="2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44450" y="4435525"/>
              <a:ext cx="1458913" cy="2514600"/>
            </a:xfrm>
            <a:custGeom>
              <a:avLst/>
              <a:gdLst>
                <a:gd name="T0" fmla="*/ 0 w 340"/>
                <a:gd name="T1" fmla="*/ 552 h 586"/>
                <a:gd name="T2" fmla="*/ 0 w 340"/>
                <a:gd name="T3" fmla="*/ 552 h 586"/>
                <a:gd name="T4" fmla="*/ 0 w 340"/>
                <a:gd name="T5" fmla="*/ 552 h 586"/>
                <a:gd name="T6" fmla="*/ 0 w 340"/>
                <a:gd name="T7" fmla="*/ 553 h 586"/>
                <a:gd name="T8" fmla="*/ 0 w 340"/>
                <a:gd name="T9" fmla="*/ 553 h 586"/>
                <a:gd name="T10" fmla="*/ 0 w 340"/>
                <a:gd name="T11" fmla="*/ 554 h 586"/>
                <a:gd name="T12" fmla="*/ 0 w 340"/>
                <a:gd name="T13" fmla="*/ 554 h 586"/>
                <a:gd name="T14" fmla="*/ 0 w 340"/>
                <a:gd name="T15" fmla="*/ 555 h 586"/>
                <a:gd name="T16" fmla="*/ 0 w 340"/>
                <a:gd name="T17" fmla="*/ 555 h 586"/>
                <a:gd name="T18" fmla="*/ 0 w 340"/>
                <a:gd name="T19" fmla="*/ 556 h 586"/>
                <a:gd name="T20" fmla="*/ 0 w 340"/>
                <a:gd name="T21" fmla="*/ 556 h 586"/>
                <a:gd name="T22" fmla="*/ 0 w 340"/>
                <a:gd name="T23" fmla="*/ 556 h 586"/>
                <a:gd name="T24" fmla="*/ 0 w 340"/>
                <a:gd name="T25" fmla="*/ 557 h 586"/>
                <a:gd name="T26" fmla="*/ 0 w 340"/>
                <a:gd name="T27" fmla="*/ 557 h 586"/>
                <a:gd name="T28" fmla="*/ 0 w 340"/>
                <a:gd name="T29" fmla="*/ 558 h 586"/>
                <a:gd name="T30" fmla="*/ 0 w 340"/>
                <a:gd name="T31" fmla="*/ 558 h 586"/>
                <a:gd name="T32" fmla="*/ 0 w 340"/>
                <a:gd name="T33" fmla="*/ 559 h 586"/>
                <a:gd name="T34" fmla="*/ 0 w 340"/>
                <a:gd name="T35" fmla="*/ 559 h 586"/>
                <a:gd name="T36" fmla="*/ 0 w 340"/>
                <a:gd name="T37" fmla="*/ 560 h 586"/>
                <a:gd name="T38" fmla="*/ 0 w 340"/>
                <a:gd name="T39" fmla="*/ 560 h 586"/>
                <a:gd name="T40" fmla="*/ 0 w 340"/>
                <a:gd name="T41" fmla="*/ 560 h 586"/>
                <a:gd name="T42" fmla="*/ 0 w 340"/>
                <a:gd name="T43" fmla="*/ 561 h 586"/>
                <a:gd name="T44" fmla="*/ 0 w 340"/>
                <a:gd name="T45" fmla="*/ 561 h 586"/>
                <a:gd name="T46" fmla="*/ 0 w 340"/>
                <a:gd name="T47" fmla="*/ 562 h 586"/>
                <a:gd name="T48" fmla="*/ 0 w 340"/>
                <a:gd name="T49" fmla="*/ 562 h 586"/>
                <a:gd name="T50" fmla="*/ 0 w 340"/>
                <a:gd name="T51" fmla="*/ 563 h 586"/>
                <a:gd name="T52" fmla="*/ 0 w 340"/>
                <a:gd name="T53" fmla="*/ 563 h 586"/>
                <a:gd name="T54" fmla="*/ 0 w 340"/>
                <a:gd name="T55" fmla="*/ 564 h 586"/>
                <a:gd name="T56" fmla="*/ 0 w 340"/>
                <a:gd name="T57" fmla="*/ 564 h 586"/>
                <a:gd name="T58" fmla="*/ 0 w 340"/>
                <a:gd name="T59" fmla="*/ 565 h 586"/>
                <a:gd name="T60" fmla="*/ 0 w 340"/>
                <a:gd name="T61" fmla="*/ 565 h 586"/>
                <a:gd name="T62" fmla="*/ 0 w 340"/>
                <a:gd name="T63" fmla="*/ 565 h 586"/>
                <a:gd name="T64" fmla="*/ 0 w 340"/>
                <a:gd name="T65" fmla="*/ 566 h 586"/>
                <a:gd name="T66" fmla="*/ 0 w 340"/>
                <a:gd name="T67" fmla="*/ 566 h 586"/>
                <a:gd name="T68" fmla="*/ 0 w 340"/>
                <a:gd name="T69" fmla="*/ 567 h 586"/>
                <a:gd name="T70" fmla="*/ 0 w 340"/>
                <a:gd name="T71" fmla="*/ 567 h 586"/>
                <a:gd name="T72" fmla="*/ 0 w 340"/>
                <a:gd name="T73" fmla="*/ 568 h 586"/>
                <a:gd name="T74" fmla="*/ 0 w 340"/>
                <a:gd name="T75" fmla="*/ 568 h 586"/>
                <a:gd name="T76" fmla="*/ 0 w 340"/>
                <a:gd name="T77" fmla="*/ 569 h 586"/>
                <a:gd name="T78" fmla="*/ 0 w 340"/>
                <a:gd name="T79" fmla="*/ 569 h 586"/>
                <a:gd name="T80" fmla="*/ 0 w 340"/>
                <a:gd name="T81" fmla="*/ 570 h 586"/>
                <a:gd name="T82" fmla="*/ 0 w 340"/>
                <a:gd name="T83" fmla="*/ 570 h 586"/>
                <a:gd name="T84" fmla="*/ 0 w 340"/>
                <a:gd name="T85" fmla="*/ 571 h 586"/>
                <a:gd name="T86" fmla="*/ 0 w 340"/>
                <a:gd name="T87" fmla="*/ 571 h 586"/>
                <a:gd name="T88" fmla="*/ 0 w 340"/>
                <a:gd name="T89" fmla="*/ 571 h 586"/>
                <a:gd name="T90" fmla="*/ 0 w 340"/>
                <a:gd name="T91" fmla="*/ 586 h 586"/>
                <a:gd name="T92" fmla="*/ 340 w 340"/>
                <a:gd name="T9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586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952625" y="4981627"/>
              <a:ext cx="2355850" cy="1968500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952625" y="6527800"/>
              <a:ext cx="4763" cy="93663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2 h 22"/>
                <a:gd name="T4" fmla="*/ 0 w 1"/>
                <a:gd name="T5" fmla="*/ 21 h 22"/>
                <a:gd name="T6" fmla="*/ 0 w 1"/>
                <a:gd name="T7" fmla="*/ 21 h 22"/>
                <a:gd name="T8" fmla="*/ 0 w 1"/>
                <a:gd name="T9" fmla="*/ 21 h 22"/>
                <a:gd name="T10" fmla="*/ 1 w 1"/>
                <a:gd name="T11" fmla="*/ 20 h 22"/>
                <a:gd name="T12" fmla="*/ 1 w 1"/>
                <a:gd name="T13" fmla="*/ 20 h 22"/>
                <a:gd name="T14" fmla="*/ 1 w 1"/>
                <a:gd name="T15" fmla="*/ 20 h 22"/>
                <a:gd name="T16" fmla="*/ 1 w 1"/>
                <a:gd name="T17" fmla="*/ 19 h 22"/>
                <a:gd name="T18" fmla="*/ 1 w 1"/>
                <a:gd name="T19" fmla="*/ 19 h 22"/>
                <a:gd name="T20" fmla="*/ 1 w 1"/>
                <a:gd name="T21" fmla="*/ 19 h 22"/>
                <a:gd name="T22" fmla="*/ 1 w 1"/>
                <a:gd name="T23" fmla="*/ 18 h 22"/>
                <a:gd name="T24" fmla="*/ 1 w 1"/>
                <a:gd name="T25" fmla="*/ 18 h 22"/>
                <a:gd name="T26" fmla="*/ 1 w 1"/>
                <a:gd name="T27" fmla="*/ 18 h 22"/>
                <a:gd name="T28" fmla="*/ 1 w 1"/>
                <a:gd name="T29" fmla="*/ 17 h 22"/>
                <a:gd name="T30" fmla="*/ 1 w 1"/>
                <a:gd name="T31" fmla="*/ 17 h 22"/>
                <a:gd name="T32" fmla="*/ 1 w 1"/>
                <a:gd name="T33" fmla="*/ 16 h 22"/>
                <a:gd name="T34" fmla="*/ 1 w 1"/>
                <a:gd name="T35" fmla="*/ 16 h 22"/>
                <a:gd name="T36" fmla="*/ 1 w 1"/>
                <a:gd name="T37" fmla="*/ 16 h 22"/>
                <a:gd name="T38" fmla="*/ 1 w 1"/>
                <a:gd name="T39" fmla="*/ 15 h 22"/>
                <a:gd name="T40" fmla="*/ 1 w 1"/>
                <a:gd name="T41" fmla="*/ 15 h 22"/>
                <a:gd name="T42" fmla="*/ 1 w 1"/>
                <a:gd name="T43" fmla="*/ 15 h 22"/>
                <a:gd name="T44" fmla="*/ 1 w 1"/>
                <a:gd name="T45" fmla="*/ 14 h 22"/>
                <a:gd name="T46" fmla="*/ 1 w 1"/>
                <a:gd name="T47" fmla="*/ 14 h 22"/>
                <a:gd name="T48" fmla="*/ 1 w 1"/>
                <a:gd name="T49" fmla="*/ 14 h 22"/>
                <a:gd name="T50" fmla="*/ 1 w 1"/>
                <a:gd name="T51" fmla="*/ 13 h 22"/>
                <a:gd name="T52" fmla="*/ 1 w 1"/>
                <a:gd name="T53" fmla="*/ 13 h 22"/>
                <a:gd name="T54" fmla="*/ 1 w 1"/>
                <a:gd name="T55" fmla="*/ 13 h 22"/>
                <a:gd name="T56" fmla="*/ 1 w 1"/>
                <a:gd name="T57" fmla="*/ 12 h 22"/>
                <a:gd name="T58" fmla="*/ 1 w 1"/>
                <a:gd name="T59" fmla="*/ 12 h 22"/>
                <a:gd name="T60" fmla="*/ 1 w 1"/>
                <a:gd name="T61" fmla="*/ 12 h 22"/>
                <a:gd name="T62" fmla="*/ 1 w 1"/>
                <a:gd name="T63" fmla="*/ 11 h 22"/>
                <a:gd name="T64" fmla="*/ 1 w 1"/>
                <a:gd name="T65" fmla="*/ 11 h 22"/>
                <a:gd name="T66" fmla="*/ 1 w 1"/>
                <a:gd name="T67" fmla="*/ 10 h 22"/>
                <a:gd name="T68" fmla="*/ 1 w 1"/>
                <a:gd name="T69" fmla="*/ 10 h 22"/>
                <a:gd name="T70" fmla="*/ 1 w 1"/>
                <a:gd name="T71" fmla="*/ 10 h 22"/>
                <a:gd name="T72" fmla="*/ 1 w 1"/>
                <a:gd name="T73" fmla="*/ 9 h 22"/>
                <a:gd name="T74" fmla="*/ 1 w 1"/>
                <a:gd name="T75" fmla="*/ 9 h 22"/>
                <a:gd name="T76" fmla="*/ 1 w 1"/>
                <a:gd name="T77" fmla="*/ 9 h 22"/>
                <a:gd name="T78" fmla="*/ 1 w 1"/>
                <a:gd name="T79" fmla="*/ 8 h 22"/>
                <a:gd name="T80" fmla="*/ 1 w 1"/>
                <a:gd name="T81" fmla="*/ 8 h 22"/>
                <a:gd name="T82" fmla="*/ 1 w 1"/>
                <a:gd name="T83" fmla="*/ 8 h 22"/>
                <a:gd name="T84" fmla="*/ 1 w 1"/>
                <a:gd name="T8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952625" y="4984800"/>
              <a:ext cx="1141413" cy="1965325"/>
            </a:xfrm>
            <a:custGeom>
              <a:avLst/>
              <a:gdLst>
                <a:gd name="T0" fmla="*/ 1 w 266"/>
                <a:gd name="T1" fmla="*/ 424 h 458"/>
                <a:gd name="T2" fmla="*/ 1 w 266"/>
                <a:gd name="T3" fmla="*/ 432 h 458"/>
                <a:gd name="T4" fmla="*/ 1 w 266"/>
                <a:gd name="T5" fmla="*/ 432 h 458"/>
                <a:gd name="T6" fmla="*/ 1 w 266"/>
                <a:gd name="T7" fmla="*/ 432 h 458"/>
                <a:gd name="T8" fmla="*/ 1 w 266"/>
                <a:gd name="T9" fmla="*/ 433 h 458"/>
                <a:gd name="T10" fmla="*/ 1 w 266"/>
                <a:gd name="T11" fmla="*/ 433 h 458"/>
                <a:gd name="T12" fmla="*/ 1 w 266"/>
                <a:gd name="T13" fmla="*/ 433 h 458"/>
                <a:gd name="T14" fmla="*/ 1 w 266"/>
                <a:gd name="T15" fmla="*/ 434 h 458"/>
                <a:gd name="T16" fmla="*/ 1 w 266"/>
                <a:gd name="T17" fmla="*/ 434 h 458"/>
                <a:gd name="T18" fmla="*/ 1 w 266"/>
                <a:gd name="T19" fmla="*/ 434 h 458"/>
                <a:gd name="T20" fmla="*/ 1 w 266"/>
                <a:gd name="T21" fmla="*/ 435 h 458"/>
                <a:gd name="T22" fmla="*/ 1 w 266"/>
                <a:gd name="T23" fmla="*/ 435 h 458"/>
                <a:gd name="T24" fmla="*/ 1 w 266"/>
                <a:gd name="T25" fmla="*/ 436 h 458"/>
                <a:gd name="T26" fmla="*/ 1 w 266"/>
                <a:gd name="T27" fmla="*/ 436 h 458"/>
                <a:gd name="T28" fmla="*/ 1 w 266"/>
                <a:gd name="T29" fmla="*/ 436 h 458"/>
                <a:gd name="T30" fmla="*/ 1 w 266"/>
                <a:gd name="T31" fmla="*/ 437 h 458"/>
                <a:gd name="T32" fmla="*/ 1 w 266"/>
                <a:gd name="T33" fmla="*/ 437 h 458"/>
                <a:gd name="T34" fmla="*/ 1 w 266"/>
                <a:gd name="T35" fmla="*/ 437 h 458"/>
                <a:gd name="T36" fmla="*/ 1 w 266"/>
                <a:gd name="T37" fmla="*/ 438 h 458"/>
                <a:gd name="T38" fmla="*/ 1 w 266"/>
                <a:gd name="T39" fmla="*/ 438 h 458"/>
                <a:gd name="T40" fmla="*/ 1 w 266"/>
                <a:gd name="T41" fmla="*/ 438 h 458"/>
                <a:gd name="T42" fmla="*/ 1 w 266"/>
                <a:gd name="T43" fmla="*/ 439 h 458"/>
                <a:gd name="T44" fmla="*/ 1 w 266"/>
                <a:gd name="T45" fmla="*/ 439 h 458"/>
                <a:gd name="T46" fmla="*/ 1 w 266"/>
                <a:gd name="T47" fmla="*/ 439 h 458"/>
                <a:gd name="T48" fmla="*/ 1 w 266"/>
                <a:gd name="T49" fmla="*/ 440 h 458"/>
                <a:gd name="T50" fmla="*/ 1 w 266"/>
                <a:gd name="T51" fmla="*/ 440 h 458"/>
                <a:gd name="T52" fmla="*/ 1 w 266"/>
                <a:gd name="T53" fmla="*/ 440 h 458"/>
                <a:gd name="T54" fmla="*/ 1 w 266"/>
                <a:gd name="T55" fmla="*/ 441 h 458"/>
                <a:gd name="T56" fmla="*/ 1 w 266"/>
                <a:gd name="T57" fmla="*/ 441 h 458"/>
                <a:gd name="T58" fmla="*/ 1 w 266"/>
                <a:gd name="T59" fmla="*/ 442 h 458"/>
                <a:gd name="T60" fmla="*/ 1 w 266"/>
                <a:gd name="T61" fmla="*/ 442 h 458"/>
                <a:gd name="T62" fmla="*/ 1 w 266"/>
                <a:gd name="T63" fmla="*/ 442 h 458"/>
                <a:gd name="T64" fmla="*/ 1 w 266"/>
                <a:gd name="T65" fmla="*/ 443 h 458"/>
                <a:gd name="T66" fmla="*/ 1 w 266"/>
                <a:gd name="T67" fmla="*/ 443 h 458"/>
                <a:gd name="T68" fmla="*/ 1 w 266"/>
                <a:gd name="T69" fmla="*/ 443 h 458"/>
                <a:gd name="T70" fmla="*/ 1 w 266"/>
                <a:gd name="T71" fmla="*/ 444 h 458"/>
                <a:gd name="T72" fmla="*/ 1 w 266"/>
                <a:gd name="T73" fmla="*/ 444 h 458"/>
                <a:gd name="T74" fmla="*/ 1 w 266"/>
                <a:gd name="T75" fmla="*/ 444 h 458"/>
                <a:gd name="T76" fmla="*/ 0 w 266"/>
                <a:gd name="T77" fmla="*/ 445 h 458"/>
                <a:gd name="T78" fmla="*/ 0 w 266"/>
                <a:gd name="T79" fmla="*/ 445 h 458"/>
                <a:gd name="T80" fmla="*/ 0 w 266"/>
                <a:gd name="T81" fmla="*/ 445 h 458"/>
                <a:gd name="T82" fmla="*/ 0 w 266"/>
                <a:gd name="T83" fmla="*/ 446 h 458"/>
                <a:gd name="T84" fmla="*/ 0 w 266"/>
                <a:gd name="T85" fmla="*/ 446 h 458"/>
                <a:gd name="T86" fmla="*/ 0 w 266"/>
                <a:gd name="T87" fmla="*/ 447 h 458"/>
                <a:gd name="T88" fmla="*/ 1 w 266"/>
                <a:gd name="T89" fmla="*/ 458 h 458"/>
                <a:gd name="T90" fmla="*/ 266 w 266"/>
                <a:gd name="T9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10499725" y="5537200"/>
              <a:ext cx="1358900" cy="1136650"/>
            </a:xfrm>
            <a:custGeom>
              <a:avLst/>
              <a:gdLst>
                <a:gd name="T0" fmla="*/ 317 w 317"/>
                <a:gd name="T1" fmla="*/ 265 h 265"/>
                <a:gd name="T2" fmla="*/ 317 w 317"/>
                <a:gd name="T3" fmla="*/ 259 h 265"/>
                <a:gd name="T4" fmla="*/ 159 w 317"/>
                <a:gd name="T5" fmla="*/ 0 h 265"/>
                <a:gd name="T6" fmla="*/ 0 w 317"/>
                <a:gd name="T7" fmla="*/ 259 h 265"/>
                <a:gd name="T8" fmla="*/ 1 w 317"/>
                <a:gd name="T9" fmla="*/ 265 h 265"/>
                <a:gd name="T10" fmla="*/ 317 w 317"/>
                <a:gd name="T1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65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10499725" y="6570663"/>
              <a:ext cx="3175" cy="73025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10499725" y="5537200"/>
              <a:ext cx="660400" cy="1136650"/>
            </a:xfrm>
            <a:custGeom>
              <a:avLst/>
              <a:gdLst>
                <a:gd name="T0" fmla="*/ 1 w 154"/>
                <a:gd name="T1" fmla="*/ 241 h 265"/>
                <a:gd name="T2" fmla="*/ 1 w 154"/>
                <a:gd name="T3" fmla="*/ 242 h 265"/>
                <a:gd name="T4" fmla="*/ 1 w 154"/>
                <a:gd name="T5" fmla="*/ 242 h 265"/>
                <a:gd name="T6" fmla="*/ 1 w 154"/>
                <a:gd name="T7" fmla="*/ 243 h 265"/>
                <a:gd name="T8" fmla="*/ 1 w 154"/>
                <a:gd name="T9" fmla="*/ 243 h 265"/>
                <a:gd name="T10" fmla="*/ 1 w 154"/>
                <a:gd name="T11" fmla="*/ 243 h 265"/>
                <a:gd name="T12" fmla="*/ 1 w 154"/>
                <a:gd name="T13" fmla="*/ 244 h 265"/>
                <a:gd name="T14" fmla="*/ 1 w 154"/>
                <a:gd name="T15" fmla="*/ 244 h 265"/>
                <a:gd name="T16" fmla="*/ 1 w 154"/>
                <a:gd name="T17" fmla="*/ 245 h 265"/>
                <a:gd name="T18" fmla="*/ 1 w 154"/>
                <a:gd name="T19" fmla="*/ 245 h 265"/>
                <a:gd name="T20" fmla="*/ 1 w 154"/>
                <a:gd name="T21" fmla="*/ 245 h 265"/>
                <a:gd name="T22" fmla="*/ 1 w 154"/>
                <a:gd name="T23" fmla="*/ 246 h 265"/>
                <a:gd name="T24" fmla="*/ 1 w 154"/>
                <a:gd name="T25" fmla="*/ 246 h 265"/>
                <a:gd name="T26" fmla="*/ 1 w 154"/>
                <a:gd name="T27" fmla="*/ 247 h 265"/>
                <a:gd name="T28" fmla="*/ 1 w 154"/>
                <a:gd name="T29" fmla="*/ 247 h 265"/>
                <a:gd name="T30" fmla="*/ 1 w 154"/>
                <a:gd name="T31" fmla="*/ 247 h 265"/>
                <a:gd name="T32" fmla="*/ 1 w 154"/>
                <a:gd name="T33" fmla="*/ 248 h 265"/>
                <a:gd name="T34" fmla="*/ 1 w 154"/>
                <a:gd name="T35" fmla="*/ 248 h 265"/>
                <a:gd name="T36" fmla="*/ 1 w 154"/>
                <a:gd name="T37" fmla="*/ 249 h 265"/>
                <a:gd name="T38" fmla="*/ 1 w 154"/>
                <a:gd name="T39" fmla="*/ 249 h 265"/>
                <a:gd name="T40" fmla="*/ 1 w 154"/>
                <a:gd name="T41" fmla="*/ 249 h 265"/>
                <a:gd name="T42" fmla="*/ 1 w 154"/>
                <a:gd name="T43" fmla="*/ 250 h 265"/>
                <a:gd name="T44" fmla="*/ 1 w 154"/>
                <a:gd name="T45" fmla="*/ 250 h 265"/>
                <a:gd name="T46" fmla="*/ 1 w 154"/>
                <a:gd name="T47" fmla="*/ 251 h 265"/>
                <a:gd name="T48" fmla="*/ 1 w 154"/>
                <a:gd name="T49" fmla="*/ 251 h 265"/>
                <a:gd name="T50" fmla="*/ 1 w 154"/>
                <a:gd name="T51" fmla="*/ 251 h 265"/>
                <a:gd name="T52" fmla="*/ 1 w 154"/>
                <a:gd name="T53" fmla="*/ 252 h 265"/>
                <a:gd name="T54" fmla="*/ 1 w 154"/>
                <a:gd name="T55" fmla="*/ 252 h 265"/>
                <a:gd name="T56" fmla="*/ 1 w 154"/>
                <a:gd name="T57" fmla="*/ 253 h 265"/>
                <a:gd name="T58" fmla="*/ 1 w 154"/>
                <a:gd name="T59" fmla="*/ 253 h 265"/>
                <a:gd name="T60" fmla="*/ 1 w 154"/>
                <a:gd name="T61" fmla="*/ 254 h 265"/>
                <a:gd name="T62" fmla="*/ 1 w 154"/>
                <a:gd name="T63" fmla="*/ 254 h 265"/>
                <a:gd name="T64" fmla="*/ 1 w 154"/>
                <a:gd name="T65" fmla="*/ 254 h 265"/>
                <a:gd name="T66" fmla="*/ 1 w 154"/>
                <a:gd name="T67" fmla="*/ 255 h 265"/>
                <a:gd name="T68" fmla="*/ 1 w 154"/>
                <a:gd name="T69" fmla="*/ 255 h 265"/>
                <a:gd name="T70" fmla="*/ 1 w 154"/>
                <a:gd name="T71" fmla="*/ 256 h 265"/>
                <a:gd name="T72" fmla="*/ 1 w 154"/>
                <a:gd name="T73" fmla="*/ 256 h 265"/>
                <a:gd name="T74" fmla="*/ 1 w 154"/>
                <a:gd name="T75" fmla="*/ 256 h 265"/>
                <a:gd name="T76" fmla="*/ 0 w 154"/>
                <a:gd name="T77" fmla="*/ 257 h 265"/>
                <a:gd name="T78" fmla="*/ 0 w 154"/>
                <a:gd name="T79" fmla="*/ 257 h 265"/>
                <a:gd name="T80" fmla="*/ 0 w 154"/>
                <a:gd name="T81" fmla="*/ 258 h 265"/>
                <a:gd name="T82" fmla="*/ 0 w 154"/>
                <a:gd name="T83" fmla="*/ 259 h 265"/>
                <a:gd name="T84" fmla="*/ 1 w 154"/>
                <a:gd name="T85" fmla="*/ 265 h 265"/>
                <a:gd name="T86" fmla="*/ 154 w 154"/>
                <a:gd name="T8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265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8877300" y="6132513"/>
              <a:ext cx="1093788" cy="415925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9426575" y="6167438"/>
              <a:ext cx="544513" cy="381000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9061450" y="6369050"/>
              <a:ext cx="120650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9250363" y="6223000"/>
              <a:ext cx="138113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9302750" y="6381750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9491663" y="6270625"/>
              <a:ext cx="119063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9628188" y="6389688"/>
              <a:ext cx="120650" cy="95250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3789363" y="6081713"/>
              <a:ext cx="974725" cy="471488"/>
            </a:xfrm>
            <a:custGeom>
              <a:avLst/>
              <a:gdLst>
                <a:gd name="T0" fmla="*/ 226 w 227"/>
                <a:gd name="T1" fmla="*/ 110 h 110"/>
                <a:gd name="T2" fmla="*/ 227 w 227"/>
                <a:gd name="T3" fmla="*/ 97 h 110"/>
                <a:gd name="T4" fmla="*/ 170 w 227"/>
                <a:gd name="T5" fmla="*/ 40 h 110"/>
                <a:gd name="T6" fmla="*/ 165 w 227"/>
                <a:gd name="T7" fmla="*/ 40 h 110"/>
                <a:gd name="T8" fmla="*/ 115 w 227"/>
                <a:gd name="T9" fmla="*/ 0 h 110"/>
                <a:gd name="T10" fmla="*/ 63 w 227"/>
                <a:gd name="T11" fmla="*/ 51 h 110"/>
                <a:gd name="T12" fmla="*/ 49 w 227"/>
                <a:gd name="T13" fmla="*/ 49 h 110"/>
                <a:gd name="T14" fmla="*/ 0 w 227"/>
                <a:gd name="T15" fmla="*/ 99 h 110"/>
                <a:gd name="T16" fmla="*/ 1 w 227"/>
                <a:gd name="T17" fmla="*/ 110 h 110"/>
                <a:gd name="T18" fmla="*/ 226 w 227"/>
                <a:gd name="T1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1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4114800" y="6369050"/>
              <a:ext cx="120650" cy="133350"/>
            </a:xfrm>
            <a:custGeom>
              <a:avLst/>
              <a:gdLst>
                <a:gd name="T0" fmla="*/ 25 w 28"/>
                <a:gd name="T1" fmla="*/ 7 h 31"/>
                <a:gd name="T2" fmla="*/ 11 w 28"/>
                <a:gd name="T3" fmla="*/ 2 h 31"/>
                <a:gd name="T4" fmla="*/ 5 w 28"/>
                <a:gd name="T5" fmla="*/ 5 h 31"/>
                <a:gd name="T6" fmla="*/ 1 w 28"/>
                <a:gd name="T7" fmla="*/ 18 h 31"/>
                <a:gd name="T8" fmla="*/ 23 w 28"/>
                <a:gd name="T9" fmla="*/ 24 h 31"/>
                <a:gd name="T10" fmla="*/ 25 w 28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4137025" y="6215063"/>
              <a:ext cx="153988" cy="119063"/>
            </a:xfrm>
            <a:custGeom>
              <a:avLst/>
              <a:gdLst>
                <a:gd name="T0" fmla="*/ 20 w 36"/>
                <a:gd name="T1" fmla="*/ 0 h 28"/>
                <a:gd name="T2" fmla="*/ 20 w 36"/>
                <a:gd name="T3" fmla="*/ 28 h 28"/>
                <a:gd name="T4" fmla="*/ 20 w 36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4346575" y="6343650"/>
              <a:ext cx="115888" cy="128588"/>
            </a:xfrm>
            <a:custGeom>
              <a:avLst/>
              <a:gdLst>
                <a:gd name="T0" fmla="*/ 24 w 27"/>
                <a:gd name="T1" fmla="*/ 6 h 30"/>
                <a:gd name="T2" fmla="*/ 20 w 27"/>
                <a:gd name="T3" fmla="*/ 3 h 30"/>
                <a:gd name="T4" fmla="*/ 7 w 27"/>
                <a:gd name="T5" fmla="*/ 3 h 30"/>
                <a:gd name="T6" fmla="*/ 2 w 27"/>
                <a:gd name="T7" fmla="*/ 8 h 30"/>
                <a:gd name="T8" fmla="*/ 0 w 27"/>
                <a:gd name="T9" fmla="*/ 15 h 30"/>
                <a:gd name="T10" fmla="*/ 10 w 27"/>
                <a:gd name="T11" fmla="*/ 28 h 30"/>
                <a:gd name="T12" fmla="*/ 26 w 27"/>
                <a:gd name="T13" fmla="*/ 22 h 30"/>
                <a:gd name="T14" fmla="*/ 27 w 27"/>
                <a:gd name="T15" fmla="*/ 15 h 30"/>
                <a:gd name="T16" fmla="*/ 24 w 27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4514850" y="6373813"/>
              <a:ext cx="153988" cy="115888"/>
            </a:xfrm>
            <a:custGeom>
              <a:avLst/>
              <a:gdLst>
                <a:gd name="T0" fmla="*/ 16 w 36"/>
                <a:gd name="T1" fmla="*/ 0 h 27"/>
                <a:gd name="T2" fmla="*/ 16 w 36"/>
                <a:gd name="T3" fmla="*/ 27 h 27"/>
                <a:gd name="T4" fmla="*/ 16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1"/>
            <p:cNvSpPr>
              <a:spLocks noEditPoints="1"/>
            </p:cNvSpPr>
            <p:nvPr/>
          </p:nvSpPr>
          <p:spPr bwMode="auto">
            <a:xfrm>
              <a:off x="3789363" y="6291263"/>
              <a:ext cx="269875" cy="214313"/>
            </a:xfrm>
            <a:custGeom>
              <a:avLst/>
              <a:gdLst>
                <a:gd name="T0" fmla="*/ 63 w 63"/>
                <a:gd name="T1" fmla="*/ 2 h 50"/>
                <a:gd name="T2" fmla="*/ 63 w 63"/>
                <a:gd name="T3" fmla="*/ 2 h 50"/>
                <a:gd name="T4" fmla="*/ 63 w 63"/>
                <a:gd name="T5" fmla="*/ 2 h 50"/>
                <a:gd name="T6" fmla="*/ 63 w 63"/>
                <a:gd name="T7" fmla="*/ 2 h 50"/>
                <a:gd name="T8" fmla="*/ 63 w 63"/>
                <a:gd name="T9" fmla="*/ 2 h 50"/>
                <a:gd name="T10" fmla="*/ 63 w 63"/>
                <a:gd name="T11" fmla="*/ 2 h 50"/>
                <a:gd name="T12" fmla="*/ 63 w 63"/>
                <a:gd name="T13" fmla="*/ 2 h 50"/>
                <a:gd name="T14" fmla="*/ 63 w 63"/>
                <a:gd name="T15" fmla="*/ 2 h 50"/>
                <a:gd name="T16" fmla="*/ 63 w 63"/>
                <a:gd name="T17" fmla="*/ 2 h 50"/>
                <a:gd name="T18" fmla="*/ 63 w 63"/>
                <a:gd name="T19" fmla="*/ 2 h 50"/>
                <a:gd name="T20" fmla="*/ 63 w 63"/>
                <a:gd name="T21" fmla="*/ 2 h 50"/>
                <a:gd name="T22" fmla="*/ 63 w 63"/>
                <a:gd name="T23" fmla="*/ 2 h 50"/>
                <a:gd name="T24" fmla="*/ 63 w 63"/>
                <a:gd name="T25" fmla="*/ 1 h 50"/>
                <a:gd name="T26" fmla="*/ 63 w 63"/>
                <a:gd name="T27" fmla="*/ 2 h 50"/>
                <a:gd name="T28" fmla="*/ 63 w 63"/>
                <a:gd name="T29" fmla="*/ 1 h 50"/>
                <a:gd name="T30" fmla="*/ 63 w 63"/>
                <a:gd name="T31" fmla="*/ 1 h 50"/>
                <a:gd name="T32" fmla="*/ 63 w 63"/>
                <a:gd name="T33" fmla="*/ 1 h 50"/>
                <a:gd name="T34" fmla="*/ 63 w 63"/>
                <a:gd name="T35" fmla="*/ 1 h 50"/>
                <a:gd name="T36" fmla="*/ 63 w 63"/>
                <a:gd name="T37" fmla="*/ 1 h 50"/>
                <a:gd name="T38" fmla="*/ 63 w 63"/>
                <a:gd name="T39" fmla="*/ 1 h 50"/>
                <a:gd name="T40" fmla="*/ 63 w 63"/>
                <a:gd name="T41" fmla="*/ 1 h 50"/>
                <a:gd name="T42" fmla="*/ 63 w 63"/>
                <a:gd name="T43" fmla="*/ 1 h 50"/>
                <a:gd name="T44" fmla="*/ 63 w 63"/>
                <a:gd name="T45" fmla="*/ 1 h 50"/>
                <a:gd name="T46" fmla="*/ 63 w 63"/>
                <a:gd name="T47" fmla="*/ 1 h 50"/>
                <a:gd name="T48" fmla="*/ 63 w 63"/>
                <a:gd name="T49" fmla="*/ 1 h 50"/>
                <a:gd name="T50" fmla="*/ 63 w 63"/>
                <a:gd name="T51" fmla="*/ 1 h 50"/>
                <a:gd name="T52" fmla="*/ 63 w 63"/>
                <a:gd name="T53" fmla="*/ 1 h 50"/>
                <a:gd name="T54" fmla="*/ 63 w 63"/>
                <a:gd name="T55" fmla="*/ 1 h 50"/>
                <a:gd name="T56" fmla="*/ 63 w 63"/>
                <a:gd name="T57" fmla="*/ 1 h 50"/>
                <a:gd name="T58" fmla="*/ 63 w 63"/>
                <a:gd name="T59" fmla="*/ 1 h 50"/>
                <a:gd name="T60" fmla="*/ 63 w 63"/>
                <a:gd name="T61" fmla="*/ 0 h 50"/>
                <a:gd name="T62" fmla="*/ 63 w 63"/>
                <a:gd name="T63" fmla="*/ 1 h 50"/>
                <a:gd name="T64" fmla="*/ 63 w 63"/>
                <a:gd name="T65" fmla="*/ 0 h 50"/>
                <a:gd name="T66" fmla="*/ 63 w 63"/>
                <a:gd name="T67" fmla="*/ 0 h 50"/>
                <a:gd name="T68" fmla="*/ 63 w 63"/>
                <a:gd name="T69" fmla="*/ 0 h 50"/>
                <a:gd name="T70" fmla="*/ 63 w 63"/>
                <a:gd name="T71" fmla="*/ 0 h 50"/>
                <a:gd name="T72" fmla="*/ 49 w 63"/>
                <a:gd name="T73" fmla="*/ 0 h 50"/>
                <a:gd name="T74" fmla="*/ 0 w 63"/>
                <a:gd name="T75" fmla="*/ 50 h 50"/>
                <a:gd name="T76" fmla="*/ 0 w 63"/>
                <a:gd name="T77" fmla="*/ 50 h 50"/>
                <a:gd name="T78" fmla="*/ 49 w 63"/>
                <a:gd name="T79" fmla="*/ 0 h 50"/>
                <a:gd name="T80" fmla="*/ 63 w 63"/>
                <a:gd name="T81" fmla="*/ 2 h 50"/>
                <a:gd name="T82" fmla="*/ 63 w 63"/>
                <a:gd name="T83" fmla="*/ 2 h 50"/>
                <a:gd name="T84" fmla="*/ 63 w 63"/>
                <a:gd name="T85" fmla="*/ 2 h 50"/>
                <a:gd name="T86" fmla="*/ 49 w 63"/>
                <a:gd name="T87" fmla="*/ 0 h 50"/>
                <a:gd name="T88" fmla="*/ 63 w 63"/>
                <a:gd name="T89" fmla="*/ 0 h 50"/>
                <a:gd name="T90" fmla="*/ 63 w 63"/>
                <a:gd name="T91" fmla="*/ 0 h 50"/>
                <a:gd name="T92" fmla="*/ 63 w 63"/>
                <a:gd name="T93" fmla="*/ 0 h 50"/>
                <a:gd name="T94" fmla="*/ 63 w 63"/>
                <a:gd name="T95" fmla="*/ 0 h 50"/>
                <a:gd name="T96" fmla="*/ 63 w 63"/>
                <a:gd name="T97" fmla="*/ 0 h 50"/>
                <a:gd name="T98" fmla="*/ 63 w 63"/>
                <a:gd name="T99" fmla="*/ 0 h 50"/>
                <a:gd name="T100" fmla="*/ 63 w 63"/>
                <a:gd name="T101" fmla="*/ 0 h 50"/>
                <a:gd name="T102" fmla="*/ 63 w 63"/>
                <a:gd name="T103" fmla="*/ 0 h 50"/>
                <a:gd name="T104" fmla="*/ 63 w 63"/>
                <a:gd name="T105" fmla="*/ 0 h 50"/>
                <a:gd name="T106" fmla="*/ 63 w 63"/>
                <a:gd name="T107" fmla="*/ 0 h 50"/>
                <a:gd name="T108" fmla="*/ 63 w 63"/>
                <a:gd name="T109" fmla="*/ 0 h 50"/>
                <a:gd name="T110" fmla="*/ 63 w 63"/>
                <a:gd name="T111" fmla="*/ 0 h 50"/>
                <a:gd name="T112" fmla="*/ 63 w 63"/>
                <a:gd name="T113" fmla="*/ 0 h 50"/>
                <a:gd name="T114" fmla="*/ 63 w 63"/>
                <a:gd name="T115" fmla="*/ 0 h 50"/>
                <a:gd name="T116" fmla="*/ 63 w 63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" h="5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3789363" y="6086475"/>
              <a:ext cx="458788" cy="466725"/>
            </a:xfrm>
            <a:custGeom>
              <a:avLst/>
              <a:gdLst>
                <a:gd name="T0" fmla="*/ 37 w 107"/>
                <a:gd name="T1" fmla="*/ 93 h 109"/>
                <a:gd name="T2" fmla="*/ 37 w 107"/>
                <a:gd name="T3" fmla="*/ 68 h 109"/>
                <a:gd name="T4" fmla="*/ 37 w 107"/>
                <a:gd name="T5" fmla="*/ 93 h 109"/>
                <a:gd name="T6" fmla="*/ 90 w 107"/>
                <a:gd name="T7" fmla="*/ 94 h 109"/>
                <a:gd name="T8" fmla="*/ 77 w 107"/>
                <a:gd name="T9" fmla="*/ 84 h 109"/>
                <a:gd name="T10" fmla="*/ 81 w 107"/>
                <a:gd name="T11" fmla="*/ 71 h 109"/>
                <a:gd name="T12" fmla="*/ 87 w 107"/>
                <a:gd name="T13" fmla="*/ 68 h 109"/>
                <a:gd name="T14" fmla="*/ 92 w 107"/>
                <a:gd name="T15" fmla="*/ 67 h 109"/>
                <a:gd name="T16" fmla="*/ 101 w 107"/>
                <a:gd name="T17" fmla="*/ 73 h 109"/>
                <a:gd name="T18" fmla="*/ 99 w 107"/>
                <a:gd name="T19" fmla="*/ 90 h 109"/>
                <a:gd name="T20" fmla="*/ 90 w 107"/>
                <a:gd name="T21" fmla="*/ 94 h 109"/>
                <a:gd name="T22" fmla="*/ 107 w 107"/>
                <a:gd name="T23" fmla="*/ 0 h 109"/>
                <a:gd name="T24" fmla="*/ 63 w 107"/>
                <a:gd name="T25" fmla="*/ 48 h 109"/>
                <a:gd name="T26" fmla="*/ 63 w 107"/>
                <a:gd name="T27" fmla="*/ 48 h 109"/>
                <a:gd name="T28" fmla="*/ 63 w 107"/>
                <a:gd name="T29" fmla="*/ 48 h 109"/>
                <a:gd name="T30" fmla="*/ 63 w 107"/>
                <a:gd name="T31" fmla="*/ 48 h 109"/>
                <a:gd name="T32" fmla="*/ 63 w 107"/>
                <a:gd name="T33" fmla="*/ 48 h 109"/>
                <a:gd name="T34" fmla="*/ 63 w 107"/>
                <a:gd name="T35" fmla="*/ 48 h 109"/>
                <a:gd name="T36" fmla="*/ 63 w 107"/>
                <a:gd name="T37" fmla="*/ 48 h 109"/>
                <a:gd name="T38" fmla="*/ 63 w 107"/>
                <a:gd name="T39" fmla="*/ 48 h 109"/>
                <a:gd name="T40" fmla="*/ 63 w 107"/>
                <a:gd name="T41" fmla="*/ 48 h 109"/>
                <a:gd name="T42" fmla="*/ 63 w 107"/>
                <a:gd name="T43" fmla="*/ 48 h 109"/>
                <a:gd name="T44" fmla="*/ 63 w 107"/>
                <a:gd name="T45" fmla="*/ 48 h 109"/>
                <a:gd name="T46" fmla="*/ 63 w 107"/>
                <a:gd name="T47" fmla="*/ 48 h 109"/>
                <a:gd name="T48" fmla="*/ 63 w 107"/>
                <a:gd name="T49" fmla="*/ 48 h 109"/>
                <a:gd name="T50" fmla="*/ 63 w 107"/>
                <a:gd name="T51" fmla="*/ 49 h 109"/>
                <a:gd name="T52" fmla="*/ 63 w 107"/>
                <a:gd name="T53" fmla="*/ 49 h 109"/>
                <a:gd name="T54" fmla="*/ 63 w 107"/>
                <a:gd name="T55" fmla="*/ 49 h 109"/>
                <a:gd name="T56" fmla="*/ 63 w 107"/>
                <a:gd name="T57" fmla="*/ 49 h 109"/>
                <a:gd name="T58" fmla="*/ 63 w 107"/>
                <a:gd name="T59" fmla="*/ 49 h 109"/>
                <a:gd name="T60" fmla="*/ 63 w 107"/>
                <a:gd name="T61" fmla="*/ 49 h 109"/>
                <a:gd name="T62" fmla="*/ 63 w 107"/>
                <a:gd name="T63" fmla="*/ 49 h 109"/>
                <a:gd name="T64" fmla="*/ 63 w 107"/>
                <a:gd name="T65" fmla="*/ 49 h 109"/>
                <a:gd name="T66" fmla="*/ 63 w 107"/>
                <a:gd name="T67" fmla="*/ 49 h 109"/>
                <a:gd name="T68" fmla="*/ 63 w 107"/>
                <a:gd name="T69" fmla="*/ 49 h 109"/>
                <a:gd name="T70" fmla="*/ 63 w 107"/>
                <a:gd name="T71" fmla="*/ 49 h 109"/>
                <a:gd name="T72" fmla="*/ 63 w 107"/>
                <a:gd name="T73" fmla="*/ 49 h 109"/>
                <a:gd name="T74" fmla="*/ 63 w 107"/>
                <a:gd name="T75" fmla="*/ 50 h 109"/>
                <a:gd name="T76" fmla="*/ 63 w 107"/>
                <a:gd name="T77" fmla="*/ 50 h 109"/>
                <a:gd name="T78" fmla="*/ 63 w 107"/>
                <a:gd name="T79" fmla="*/ 50 h 109"/>
                <a:gd name="T80" fmla="*/ 63 w 107"/>
                <a:gd name="T81" fmla="*/ 50 h 109"/>
                <a:gd name="T82" fmla="*/ 63 w 107"/>
                <a:gd name="T83" fmla="*/ 50 h 109"/>
                <a:gd name="T84" fmla="*/ 63 w 107"/>
                <a:gd name="T85" fmla="*/ 50 h 109"/>
                <a:gd name="T86" fmla="*/ 63 w 107"/>
                <a:gd name="T87" fmla="*/ 50 h 109"/>
                <a:gd name="T88" fmla="*/ 63 w 107"/>
                <a:gd name="T89" fmla="*/ 50 h 109"/>
                <a:gd name="T90" fmla="*/ 63 w 107"/>
                <a:gd name="T91" fmla="*/ 50 h 109"/>
                <a:gd name="T92" fmla="*/ 63 w 107"/>
                <a:gd name="T93" fmla="*/ 50 h 109"/>
                <a:gd name="T94" fmla="*/ 63 w 107"/>
                <a:gd name="T95" fmla="*/ 50 h 109"/>
                <a:gd name="T96" fmla="*/ 49 w 107"/>
                <a:gd name="T97" fmla="*/ 48 h 109"/>
                <a:gd name="T98" fmla="*/ 0 w 107"/>
                <a:gd name="T99" fmla="*/ 98 h 109"/>
                <a:gd name="T100" fmla="*/ 1 w 107"/>
                <a:gd name="T101" fmla="*/ 109 h 109"/>
                <a:gd name="T102" fmla="*/ 107 w 107"/>
                <a:gd name="T103" fmla="*/ 109 h 109"/>
                <a:gd name="T104" fmla="*/ 107 w 107"/>
                <a:gd name="T105" fmla="*/ 56 h 109"/>
                <a:gd name="T106" fmla="*/ 101 w 107"/>
                <a:gd name="T107" fmla="*/ 58 h 109"/>
                <a:gd name="T108" fmla="*/ 101 w 107"/>
                <a:gd name="T109" fmla="*/ 30 h 109"/>
                <a:gd name="T110" fmla="*/ 107 w 107"/>
                <a:gd name="T111" fmla="*/ 31 h 109"/>
                <a:gd name="T112" fmla="*/ 107 w 107"/>
                <a:gd name="T1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" h="109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4114800" y="6373813"/>
              <a:ext cx="120650" cy="115888"/>
            </a:xfrm>
            <a:custGeom>
              <a:avLst/>
              <a:gdLst>
                <a:gd name="T0" fmla="*/ 16 w 28"/>
                <a:gd name="T1" fmla="*/ 0 h 27"/>
                <a:gd name="T2" fmla="*/ 11 w 28"/>
                <a:gd name="T3" fmla="*/ 1 h 27"/>
                <a:gd name="T4" fmla="*/ 5 w 28"/>
                <a:gd name="T5" fmla="*/ 4 h 27"/>
                <a:gd name="T6" fmla="*/ 1 w 28"/>
                <a:gd name="T7" fmla="*/ 17 h 27"/>
                <a:gd name="T8" fmla="*/ 14 w 28"/>
                <a:gd name="T9" fmla="*/ 27 h 27"/>
                <a:gd name="T10" fmla="*/ 23 w 28"/>
                <a:gd name="T11" fmla="*/ 23 h 27"/>
                <a:gd name="T12" fmla="*/ 25 w 28"/>
                <a:gd name="T13" fmla="*/ 6 h 27"/>
                <a:gd name="T14" fmla="*/ 16 w 28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7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4137025" y="6215063"/>
              <a:ext cx="111125" cy="119063"/>
            </a:xfrm>
            <a:custGeom>
              <a:avLst/>
              <a:gdLst>
                <a:gd name="T0" fmla="*/ 20 w 26"/>
                <a:gd name="T1" fmla="*/ 0 h 28"/>
                <a:gd name="T2" fmla="*/ 20 w 26"/>
                <a:gd name="T3" fmla="*/ 28 h 28"/>
                <a:gd name="T4" fmla="*/ 26 w 26"/>
                <a:gd name="T5" fmla="*/ 26 h 28"/>
                <a:gd name="T6" fmla="*/ 26 w 26"/>
                <a:gd name="T7" fmla="*/ 1 h 28"/>
                <a:gd name="T8" fmla="*/ 20 w 2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2773363" y="6069013"/>
              <a:ext cx="158750" cy="698500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2506663" y="5772150"/>
              <a:ext cx="531813" cy="5619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2597150" y="5915025"/>
              <a:ext cx="320675" cy="295275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2862263" y="6283325"/>
              <a:ext cx="236538" cy="18891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2047875" y="6154738"/>
              <a:ext cx="158750" cy="69850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939925" y="5857875"/>
              <a:ext cx="531813" cy="5619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2060575" y="6000750"/>
              <a:ext cx="322263" cy="29527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1879600" y="6369050"/>
              <a:ext cx="236538" cy="1889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4729163" y="5194300"/>
              <a:ext cx="1257300" cy="1350963"/>
            </a:xfrm>
            <a:custGeom>
              <a:avLst/>
              <a:gdLst>
                <a:gd name="T0" fmla="*/ 792 w 792"/>
                <a:gd name="T1" fmla="*/ 851 h 851"/>
                <a:gd name="T2" fmla="*/ 792 w 792"/>
                <a:gd name="T3" fmla="*/ 405 h 851"/>
                <a:gd name="T4" fmla="*/ 397 w 792"/>
                <a:gd name="T5" fmla="*/ 0 h 851"/>
                <a:gd name="T6" fmla="*/ 0 w 792"/>
                <a:gd name="T7" fmla="*/ 405 h 851"/>
                <a:gd name="T8" fmla="*/ 0 w 792"/>
                <a:gd name="T9" fmla="*/ 851 h 851"/>
                <a:gd name="T10" fmla="*/ 792 w 792"/>
                <a:gd name="T11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851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651375" y="5103813"/>
              <a:ext cx="1408113" cy="814388"/>
            </a:xfrm>
            <a:custGeom>
              <a:avLst/>
              <a:gdLst>
                <a:gd name="T0" fmla="*/ 22 w 328"/>
                <a:gd name="T1" fmla="*/ 185 h 190"/>
                <a:gd name="T2" fmla="*/ 163 w 328"/>
                <a:gd name="T3" fmla="*/ 37 h 190"/>
                <a:gd name="T4" fmla="*/ 307 w 328"/>
                <a:gd name="T5" fmla="*/ 190 h 190"/>
                <a:gd name="T6" fmla="*/ 328 w 328"/>
                <a:gd name="T7" fmla="*/ 170 h 190"/>
                <a:gd name="T8" fmla="*/ 174 w 328"/>
                <a:gd name="T9" fmla="*/ 5 h 190"/>
                <a:gd name="T10" fmla="*/ 163 w 328"/>
                <a:gd name="T11" fmla="*/ 0 h 190"/>
                <a:gd name="T12" fmla="*/ 153 w 328"/>
                <a:gd name="T13" fmla="*/ 5 h 190"/>
                <a:gd name="T14" fmla="*/ 0 w 328"/>
                <a:gd name="T15" fmla="*/ 164 h 190"/>
                <a:gd name="T16" fmla="*/ 22 w 328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9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883150" y="5927725"/>
              <a:ext cx="153988" cy="350838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840288" y="5884863"/>
              <a:ext cx="239713" cy="436563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5694363" y="5927725"/>
              <a:ext cx="158750" cy="350838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5651500" y="5884863"/>
              <a:ext cx="239713" cy="436563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78"/>
            <p:cNvSpPr>
              <a:spLocks noChangeArrowheads="1"/>
            </p:cNvSpPr>
            <p:nvPr/>
          </p:nvSpPr>
          <p:spPr bwMode="auto"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149850" y="5511800"/>
              <a:ext cx="415925" cy="411163"/>
            </a:xfrm>
            <a:custGeom>
              <a:avLst/>
              <a:gdLst>
                <a:gd name="T0" fmla="*/ 10 w 97"/>
                <a:gd name="T1" fmla="*/ 48 h 96"/>
                <a:gd name="T2" fmla="*/ 20 w 97"/>
                <a:gd name="T3" fmla="*/ 48 h 96"/>
                <a:gd name="T4" fmla="*/ 28 w 97"/>
                <a:gd name="T5" fmla="*/ 28 h 96"/>
                <a:gd name="T6" fmla="*/ 48 w 97"/>
                <a:gd name="T7" fmla="*/ 19 h 96"/>
                <a:gd name="T8" fmla="*/ 69 w 97"/>
                <a:gd name="T9" fmla="*/ 28 h 96"/>
                <a:gd name="T10" fmla="*/ 77 w 97"/>
                <a:gd name="T11" fmla="*/ 48 h 96"/>
                <a:gd name="T12" fmla="*/ 69 w 97"/>
                <a:gd name="T13" fmla="*/ 68 h 96"/>
                <a:gd name="T14" fmla="*/ 48 w 97"/>
                <a:gd name="T15" fmla="*/ 76 h 96"/>
                <a:gd name="T16" fmla="*/ 28 w 97"/>
                <a:gd name="T17" fmla="*/ 68 h 96"/>
                <a:gd name="T18" fmla="*/ 20 w 97"/>
                <a:gd name="T19" fmla="*/ 48 h 96"/>
                <a:gd name="T20" fmla="*/ 10 w 97"/>
                <a:gd name="T21" fmla="*/ 48 h 96"/>
                <a:gd name="T22" fmla="*/ 0 w 97"/>
                <a:gd name="T23" fmla="*/ 48 h 96"/>
                <a:gd name="T24" fmla="*/ 48 w 97"/>
                <a:gd name="T25" fmla="*/ 96 h 96"/>
                <a:gd name="T26" fmla="*/ 97 w 97"/>
                <a:gd name="T27" fmla="*/ 48 h 96"/>
                <a:gd name="T28" fmla="*/ 48 w 97"/>
                <a:gd name="T29" fmla="*/ 0 h 96"/>
                <a:gd name="T30" fmla="*/ 0 w 97"/>
                <a:gd name="T31" fmla="*/ 48 h 96"/>
                <a:gd name="T32" fmla="*/ 10 w 97"/>
                <a:gd name="T3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6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6145213" y="5519738"/>
              <a:ext cx="496888" cy="827088"/>
            </a:xfrm>
            <a:custGeom>
              <a:avLst/>
              <a:gdLst>
                <a:gd name="T0" fmla="*/ 313 w 313"/>
                <a:gd name="T1" fmla="*/ 521 h 521"/>
                <a:gd name="T2" fmla="*/ 156 w 313"/>
                <a:gd name="T3" fmla="*/ 0 h 521"/>
                <a:gd name="T4" fmla="*/ 0 w 313"/>
                <a:gd name="T5" fmla="*/ 521 h 521"/>
                <a:gd name="T6" fmla="*/ 313 w 313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521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6342063" y="5875338"/>
              <a:ext cx="107950" cy="673100"/>
            </a:xfrm>
            <a:custGeom>
              <a:avLst/>
              <a:gdLst>
                <a:gd name="T0" fmla="*/ 68 w 68"/>
                <a:gd name="T1" fmla="*/ 424 h 424"/>
                <a:gd name="T2" fmla="*/ 32 w 68"/>
                <a:gd name="T3" fmla="*/ 0 h 424"/>
                <a:gd name="T4" fmla="*/ 0 w 68"/>
                <a:gd name="T5" fmla="*/ 424 h 424"/>
                <a:gd name="T6" fmla="*/ 68 w 68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24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395288" y="5237478"/>
                <a:ext cx="498475" cy="827088"/>
              </a:xfrm>
              <a:custGeom>
                <a:avLst/>
                <a:gdLst>
                  <a:gd name="T0" fmla="*/ 314 w 314"/>
                  <a:gd name="T1" fmla="*/ 521 h 521"/>
                  <a:gd name="T2" fmla="*/ 157 w 314"/>
                  <a:gd name="T3" fmla="*/ 0 h 521"/>
                  <a:gd name="T4" fmla="*/ 0 w 314"/>
                  <a:gd name="T5" fmla="*/ 521 h 521"/>
                  <a:gd name="T6" fmla="*/ 314 w 314"/>
                  <a:gd name="T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521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84"/>
              <p:cNvSpPr>
                <a:spLocks/>
              </p:cNvSpPr>
              <p:nvPr/>
            </p:nvSpPr>
            <p:spPr bwMode="auto">
              <a:xfrm>
                <a:off x="593725" y="5875338"/>
                <a:ext cx="106363" cy="673100"/>
              </a:xfrm>
              <a:custGeom>
                <a:avLst/>
                <a:gdLst>
                  <a:gd name="T0" fmla="*/ 67 w 67"/>
                  <a:gd name="T1" fmla="*/ 424 h 424"/>
                  <a:gd name="T2" fmla="*/ 32 w 67"/>
                  <a:gd name="T3" fmla="*/ 0 h 424"/>
                  <a:gd name="T4" fmla="*/ 0 w 67"/>
                  <a:gd name="T5" fmla="*/ 424 h 424"/>
                  <a:gd name="T6" fmla="*/ 67 w 67"/>
                  <a:gd name="T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24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54050" y="5434013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914400" y="5884863"/>
              <a:ext cx="387350" cy="882650"/>
            </a:xfrm>
            <a:custGeom>
              <a:avLst/>
              <a:gdLst>
                <a:gd name="T0" fmla="*/ 244 w 244"/>
                <a:gd name="T1" fmla="*/ 97 h 556"/>
                <a:gd name="T2" fmla="*/ 138 w 244"/>
                <a:gd name="T3" fmla="*/ 159 h 556"/>
                <a:gd name="T4" fmla="*/ 122 w 244"/>
                <a:gd name="T5" fmla="*/ 0 h 556"/>
                <a:gd name="T6" fmla="*/ 106 w 244"/>
                <a:gd name="T7" fmla="*/ 159 h 556"/>
                <a:gd name="T8" fmla="*/ 0 w 244"/>
                <a:gd name="T9" fmla="*/ 97 h 556"/>
                <a:gd name="T10" fmla="*/ 98 w 244"/>
                <a:gd name="T11" fmla="*/ 210 h 556"/>
                <a:gd name="T12" fmla="*/ 100 w 244"/>
                <a:gd name="T13" fmla="*/ 556 h 556"/>
                <a:gd name="T14" fmla="*/ 152 w 244"/>
                <a:gd name="T15" fmla="*/ 556 h 556"/>
                <a:gd name="T16" fmla="*/ 146 w 244"/>
                <a:gd name="T17" fmla="*/ 210 h 556"/>
                <a:gd name="T18" fmla="*/ 244 w 244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556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0709275" y="6030913"/>
              <a:ext cx="120650" cy="514350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10401300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101266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98345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9885363" y="6218238"/>
              <a:ext cx="858838" cy="155575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6762750" y="5824538"/>
              <a:ext cx="1355725" cy="617538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98"/>
            <p:cNvSpPr>
              <a:spLocks/>
            </p:cNvSpPr>
            <p:nvPr/>
          </p:nvSpPr>
          <p:spPr bwMode="auto">
            <a:xfrm>
              <a:off x="6757988" y="6172200"/>
              <a:ext cx="77788" cy="179388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7213600" y="5918200"/>
              <a:ext cx="531813" cy="155575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auto"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5"/>
            <p:cNvSpPr>
              <a:spLocks/>
            </p:cNvSpPr>
            <p:nvPr/>
          </p:nvSpPr>
          <p:spPr bwMode="auto">
            <a:xfrm>
              <a:off x="6551613" y="5026025"/>
              <a:ext cx="352425" cy="184150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6"/>
            <p:cNvSpPr>
              <a:spLocks/>
            </p:cNvSpPr>
            <p:nvPr/>
          </p:nvSpPr>
          <p:spPr bwMode="auto">
            <a:xfrm>
              <a:off x="6518275" y="5164138"/>
              <a:ext cx="381000" cy="201613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07"/>
            <p:cNvSpPr>
              <a:spLocks/>
            </p:cNvSpPr>
            <p:nvPr/>
          </p:nvSpPr>
          <p:spPr bwMode="auto">
            <a:xfrm>
              <a:off x="6621463" y="5051425"/>
              <a:ext cx="385763" cy="211138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6616700" y="5194300"/>
              <a:ext cx="338138" cy="192088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6694488" y="5091113"/>
              <a:ext cx="141288" cy="234950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6710363" y="5133975"/>
              <a:ext cx="115888" cy="63500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6702425" y="5240338"/>
              <a:ext cx="111125" cy="60325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4330700" y="4730750"/>
              <a:ext cx="222250" cy="3635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4217988" y="4821238"/>
              <a:ext cx="292100" cy="290513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4389438" y="4849813"/>
              <a:ext cx="274638" cy="304800"/>
            </a:xfrm>
            <a:custGeom>
              <a:avLst/>
              <a:gdLst>
                <a:gd name="T0" fmla="*/ 29 w 64"/>
                <a:gd name="T1" fmla="*/ 29 h 71"/>
                <a:gd name="T2" fmla="*/ 60 w 64"/>
                <a:gd name="T3" fmla="*/ 45 h 71"/>
                <a:gd name="T4" fmla="*/ 15 w 64"/>
                <a:gd name="T5" fmla="*/ 36 h 71"/>
                <a:gd name="T6" fmla="*/ 29 w 64"/>
                <a:gd name="T7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4330700" y="4867275"/>
              <a:ext cx="222250" cy="373063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4330700" y="4902200"/>
              <a:ext cx="234950" cy="176213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>
              <a:off x="4437063" y="4914900"/>
              <a:ext cx="95250" cy="115888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4351338" y="4965700"/>
              <a:ext cx="85725" cy="103188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8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DCAE58B-DEA6-4DAB-9C51-549058355169}"/>
              </a:ext>
            </a:extLst>
          </p:cNvPr>
          <p:cNvSpPr txBox="1"/>
          <p:nvPr/>
        </p:nvSpPr>
        <p:spPr>
          <a:xfrm>
            <a:off x="2722167" y="-16370"/>
            <a:ext cx="7495246" cy="555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858448">
              <a:defRPr/>
            </a:pPr>
            <a:r>
              <a:rPr lang="en-US" sz="3011" b="1" dirty="0"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TRƯỜNG TIỂU HỌC THANH AM</a:t>
            </a:r>
          </a:p>
        </p:txBody>
      </p:sp>
      <p:sp>
        <p:nvSpPr>
          <p:cNvPr id="134" name="文本框 52">
            <a:extLst>
              <a:ext uri="{FF2B5EF4-FFF2-40B4-BE49-F238E27FC236}">
                <a16:creationId xmlns:a16="http://schemas.microsoft.com/office/drawing/2014/main" id="{48BEF758-363B-492F-8384-D4CA61448B7B}"/>
              </a:ext>
            </a:extLst>
          </p:cNvPr>
          <p:cNvSpPr txBox="1"/>
          <p:nvPr/>
        </p:nvSpPr>
        <p:spPr>
          <a:xfrm>
            <a:off x="1906735" y="1723114"/>
            <a:ext cx="8790462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MỪNG CÁC CON ĐẾN VỚI TIẾT HỌC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7DE548-38DE-4C30-93A4-D1C72142C0B3}"/>
              </a:ext>
            </a:extLst>
          </p:cNvPr>
          <p:cNvGrpSpPr/>
          <p:nvPr/>
        </p:nvGrpSpPr>
        <p:grpSpPr>
          <a:xfrm>
            <a:off x="5020874" y="2273413"/>
            <a:ext cx="2150251" cy="1441138"/>
            <a:chOff x="5326938" y="2958593"/>
            <a:chExt cx="2150251" cy="1441138"/>
          </a:xfrm>
        </p:grpSpPr>
        <p:sp>
          <p:nvSpPr>
            <p:cNvPr id="137" name="Heart 136">
              <a:extLst>
                <a:ext uri="{FF2B5EF4-FFF2-40B4-BE49-F238E27FC236}">
                  <a16:creationId xmlns:a16="http://schemas.microsoft.com/office/drawing/2014/main" id="{8AA90C44-06FC-4031-B59F-840525791F86}"/>
                </a:ext>
              </a:extLst>
            </p:cNvPr>
            <p:cNvSpPr/>
            <p:nvPr/>
          </p:nvSpPr>
          <p:spPr>
            <a:xfrm>
              <a:off x="5326938" y="2958593"/>
              <a:ext cx="2150251" cy="1441138"/>
            </a:xfrm>
            <a:prstGeom prst="heart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02" dirty="0">
                <a:solidFill>
                  <a:srgbClr val="FF0000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38" name="Heart 137">
              <a:extLst>
                <a:ext uri="{FF2B5EF4-FFF2-40B4-BE49-F238E27FC236}">
                  <a16:creationId xmlns:a16="http://schemas.microsoft.com/office/drawing/2014/main" id="{23733B4E-5019-4487-A293-6FA8DD8FDBC7}"/>
                </a:ext>
              </a:extLst>
            </p:cNvPr>
            <p:cNvSpPr/>
            <p:nvPr/>
          </p:nvSpPr>
          <p:spPr>
            <a:xfrm>
              <a:off x="5457076" y="3100161"/>
              <a:ext cx="1889974" cy="1292318"/>
            </a:xfrm>
            <a:prstGeom prst="heart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02" dirty="0">
                <a:solidFill>
                  <a:srgbClr val="FF0000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39" name="Heart 138">
              <a:extLst>
                <a:ext uri="{FF2B5EF4-FFF2-40B4-BE49-F238E27FC236}">
                  <a16:creationId xmlns:a16="http://schemas.microsoft.com/office/drawing/2014/main" id="{9BB3788D-4F3A-4C14-909A-334FB5D6BE50}"/>
                </a:ext>
              </a:extLst>
            </p:cNvPr>
            <p:cNvSpPr/>
            <p:nvPr/>
          </p:nvSpPr>
          <p:spPr>
            <a:xfrm>
              <a:off x="5580376" y="3207480"/>
              <a:ext cx="1643378" cy="1110685"/>
            </a:xfrm>
            <a:prstGeom prst="heart">
              <a:avLst/>
            </a:prstGeom>
            <a:solidFill>
              <a:srgbClr val="FFFFCC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1A1</a:t>
              </a:r>
              <a:endParaRPr lang="en-US" sz="4000" dirty="0">
                <a:solidFill>
                  <a:srgbClr val="FF0000"/>
                </a:solidFill>
                <a:latin typeface="#9Slide03 AllRoundGothic" panose="020B07030202020201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5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09" grpId="0" animBg="1"/>
      <p:bldP spid="1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t="49996" r="74690" b="9445"/>
          <a:stretch/>
        </p:blipFill>
        <p:spPr>
          <a:xfrm>
            <a:off x="0" y="3595682"/>
            <a:ext cx="3425588" cy="326231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E4837ED3-A5BB-4BD6-8304-831856985BF6}"/>
              </a:ext>
            </a:extLst>
          </p:cNvPr>
          <p:cNvGrpSpPr/>
          <p:nvPr/>
        </p:nvGrpSpPr>
        <p:grpSpPr>
          <a:xfrm>
            <a:off x="1428206" y="444137"/>
            <a:ext cx="9494966" cy="5430462"/>
            <a:chOff x="1926608" y="1398574"/>
            <a:chExt cx="8056038" cy="437152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674886-1E81-4892-A650-36493C694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9851" y1="30622" x2="12239" y2="40431"/>
                          <a14:foregroundMark x1="10149" y1="40431" x2="12687" y2="43301"/>
                          <a14:foregroundMark x1="7910" y1="34928" x2="6866" y2="34450"/>
                          <a14:backgroundMark x1="68358" y1="74163" x2="77910" y2="767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9" t="19884" r="9510" b="7835"/>
            <a:stretch/>
          </p:blipFill>
          <p:spPr>
            <a:xfrm>
              <a:off x="1926608" y="1398574"/>
              <a:ext cx="7792872" cy="372749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6172830-B2BC-4302-84ED-AFBE588094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640" r="52555"/>
            <a:stretch/>
          </p:blipFill>
          <p:spPr>
            <a:xfrm>
              <a:off x="7454401" y="2233667"/>
              <a:ext cx="2528245" cy="35364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840752" y="2473234"/>
            <a:ext cx="3457031" cy="8447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9817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8209" y="1542078"/>
            <a:ext cx="10081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400" b="1" dirty="0">
                <a:solidFill>
                  <a:srgbClr val="7030A0"/>
                </a:solidFill>
                <a:cs typeface="Arial" panose="020B0604020202020204" pitchFamily="34" charset="0"/>
              </a:rPr>
              <a:t>THỰC HÀNH-LUYỆN TẬP</a:t>
            </a:r>
            <a:endParaRPr lang="en-US" sz="6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F2F27B0B-11D1-4D1B-B7B5-2C6E5CA8A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t="49996" r="74690" b="9445"/>
          <a:stretch/>
        </p:blipFill>
        <p:spPr>
          <a:xfrm>
            <a:off x="0" y="4258102"/>
            <a:ext cx="2730016" cy="259989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1A6B3E9A-9537-4C4E-B98D-3F26959531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40" r="52555"/>
          <a:stretch/>
        </p:blipFill>
        <p:spPr>
          <a:xfrm>
            <a:off x="9007522" y="2619296"/>
            <a:ext cx="2892758" cy="4046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54AD7078-B068-401B-AF38-30D9ADACA5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9" r="42500"/>
          <a:stretch/>
        </p:blipFill>
        <p:spPr>
          <a:xfrm>
            <a:off x="911424" y="4019266"/>
            <a:ext cx="8712266" cy="30775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5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711958" y="4696587"/>
            <a:ext cx="7256783" cy="144016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27" name="Group 26"/>
          <p:cNvGrpSpPr/>
          <p:nvPr/>
        </p:nvGrpSpPr>
        <p:grpSpPr>
          <a:xfrm>
            <a:off x="-31785" y="162103"/>
            <a:ext cx="2519407" cy="899736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3" y="234265"/>
              <a:ext cx="1980221" cy="45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15680" y="916246"/>
            <a:ext cx="6325483" cy="5496738"/>
            <a:chOff x="-1011063" y="603824"/>
            <a:chExt cx="4744112" cy="41225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" y="796379"/>
              <a:ext cx="1609950" cy="676369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1364" y="1444735"/>
              <a:ext cx="1872208" cy="792088"/>
              <a:chOff x="8559" y="1491630"/>
              <a:chExt cx="1708390" cy="1152128"/>
            </a:xfrm>
            <a:solidFill>
              <a:srgbClr val="0000FF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559" y="1491630"/>
                <a:ext cx="844294" cy="115212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800" b="1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52853" y="1626936"/>
                <a:ext cx="864096" cy="817078"/>
              </a:xfrm>
              <a:prstGeom prst="rect">
                <a:avLst/>
              </a:prstGeom>
              <a:solidFill>
                <a:srgbClr val="00FFFF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4267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267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063" y="603824"/>
              <a:ext cx="4744112" cy="409632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4093" y="1270010"/>
              <a:ext cx="432048" cy="56174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>
                  <a:solidFill>
                    <a:srgbClr val="FF0000"/>
                  </a:solidFill>
                </a:rPr>
                <a:t>0</a:t>
              </a:r>
              <a:r>
                <a:rPr lang="en-US" sz="4267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1001" y="1419622"/>
              <a:ext cx="432048" cy="561741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/>
                <a:t>?</a:t>
              </a:r>
              <a:r>
                <a:rPr lang="en-US" sz="4267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136" y="2767946"/>
              <a:ext cx="432048" cy="561741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/>
                <a:t>?</a:t>
              </a:r>
              <a:r>
                <a:rPr lang="en-US" sz="4267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6498" y="2820195"/>
              <a:ext cx="432048" cy="561741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/>
                <a:t>?</a:t>
              </a:r>
              <a:r>
                <a:rPr lang="en-US" sz="4267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9440" y="4132404"/>
              <a:ext cx="432048" cy="561741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/>
                <a:t>?</a:t>
              </a:r>
              <a:r>
                <a:rPr lang="en-US" sz="4267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43351" y="4164637"/>
              <a:ext cx="432048" cy="561741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/>
                <a:t>?</a:t>
              </a:r>
              <a:r>
                <a:rPr lang="en-US" sz="4267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975065" y="1992609"/>
            <a:ext cx="576064" cy="748988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/>
              <a:t>6</a:t>
            </a:r>
            <a:r>
              <a:rPr lang="en-US" sz="4267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852856" y="3871405"/>
            <a:ext cx="628541" cy="748988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/>
              <a:t>7</a:t>
            </a:r>
            <a:r>
              <a:rPr lang="en-US" sz="4267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67259" y="5621017"/>
            <a:ext cx="615861" cy="748988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/>
              <a:t>4</a:t>
            </a:r>
            <a:r>
              <a:rPr lang="en-US" sz="4267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885648" y="5663996"/>
            <a:ext cx="619597" cy="748988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/>
              <a:t>8</a:t>
            </a:r>
            <a:r>
              <a:rPr lang="en-US" sz="4267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34318" y="3801741"/>
            <a:ext cx="779204" cy="748988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10</a:t>
            </a:r>
            <a:r>
              <a:rPr lang="en-US" sz="4267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9310"/>
            <a:ext cx="1534303" cy="644588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503332" y="870090"/>
            <a:ext cx="1702451" cy="87507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3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4"/>
              <a:ext cx="864096" cy="66194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667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667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66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0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 animBg="1"/>
      <p:bldP spid="49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406626" y="24251"/>
            <a:ext cx="7256783" cy="144016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5" y="164638"/>
            <a:ext cx="2146600" cy="90182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281315" y="87134"/>
            <a:ext cx="2471432" cy="1039732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29954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4267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267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6360" y="1604797"/>
            <a:ext cx="11348259" cy="989715"/>
            <a:chOff x="237270" y="1203598"/>
            <a:chExt cx="8511194" cy="742286"/>
          </a:xfrm>
        </p:grpSpPr>
        <p:sp>
          <p:nvSpPr>
            <p:cNvPr id="3" name="Rounded Rectangle 2"/>
            <p:cNvSpPr/>
            <p:nvPr/>
          </p:nvSpPr>
          <p:spPr>
            <a:xfrm>
              <a:off x="237270" y="1203598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0027" y="1339288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90719" y="1203598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66306" y="1339288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77150" y="1203598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52737" y="1339288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0599" y="1203598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24128" y="1275606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18705" y="1203598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43780" y="136982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06811" y="1203598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5360" y="4071467"/>
            <a:ext cx="11348259" cy="989715"/>
            <a:chOff x="251520" y="3053600"/>
            <a:chExt cx="8511194" cy="742286"/>
          </a:xfrm>
        </p:grpSpPr>
        <p:sp>
          <p:nvSpPr>
            <p:cNvPr id="30" name="Rounded Rectangle 29"/>
            <p:cNvSpPr/>
            <p:nvPr/>
          </p:nvSpPr>
          <p:spPr>
            <a:xfrm>
              <a:off x="251520" y="3053600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33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27107" y="318929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04969" y="3053600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80556" y="3189290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391400" y="3053600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66987" y="3189290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44849" y="3053600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15102" y="3189290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32955" y="3053600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358030" y="3219822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21061" y="3053600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0806288" y="1604798"/>
            <a:ext cx="855537" cy="768085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524640" y="1787500"/>
            <a:ext cx="855537" cy="7680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32172" y="1700808"/>
            <a:ext cx="855537" cy="7680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690210" y="1620006"/>
            <a:ext cx="855537" cy="76808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383505" y="4252387"/>
            <a:ext cx="855537" cy="768085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510657" y="4071467"/>
            <a:ext cx="855537" cy="76808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601438" y="4071467"/>
            <a:ext cx="855537" cy="76808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718913" y="4071467"/>
            <a:ext cx="855537" cy="768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773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146600" cy="9018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73555" y="2"/>
            <a:ext cx="9386100" cy="1022634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61741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4267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267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67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267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67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267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267" b="1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4267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67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267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67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en-US" sz="4267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4267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765469"/>
            <a:ext cx="9889099" cy="23244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588419" y="3525011"/>
            <a:ext cx="1344149" cy="1248139"/>
            <a:chOff x="1191314" y="2643758"/>
            <a:chExt cx="1008112" cy="936104"/>
          </a:xfrm>
        </p:grpSpPr>
        <p:sp>
          <p:nvSpPr>
            <p:cNvPr id="3" name="Down Arrow 2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03712" y="3705400"/>
            <a:ext cx="1344149" cy="1248139"/>
            <a:chOff x="1191314" y="2643758"/>
            <a:chExt cx="1008112" cy="936104"/>
          </a:xfrm>
        </p:grpSpPr>
        <p:sp>
          <p:nvSpPr>
            <p:cNvPr id="11" name="Down Arrow 10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456374" y="3669027"/>
            <a:ext cx="1344149" cy="1248139"/>
            <a:chOff x="1191314" y="2643758"/>
            <a:chExt cx="1008112" cy="936104"/>
          </a:xfrm>
        </p:grpSpPr>
        <p:sp>
          <p:nvSpPr>
            <p:cNvPr id="14" name="Down Arrow 13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>
            <a:off x="1635555" y="5207634"/>
            <a:ext cx="9025003" cy="1164213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8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8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8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58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8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8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58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5867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0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487623" y="-27383"/>
            <a:ext cx="7256783" cy="144016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5" y="164638"/>
            <a:ext cx="2146600" cy="90182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281315" y="104232"/>
            <a:ext cx="2471432" cy="1022633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43831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4267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267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1" y="699247"/>
            <a:ext cx="6968968" cy="615875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384032" y="5541235"/>
            <a:ext cx="480053" cy="3840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06419" y="5537405"/>
            <a:ext cx="480053" cy="3840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35960" y="6213309"/>
            <a:ext cx="480053" cy="3840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19710" y="6239708"/>
            <a:ext cx="480053" cy="3840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936427" y="6192479"/>
            <a:ext cx="480053" cy="3840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3158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E2D4C64-28B4-4C03-A5FB-C33829975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97" y="1064525"/>
            <a:ext cx="8161346" cy="54910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DED08F6-3842-465C-AF56-EC8713C05A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r="11333" b="13412"/>
          <a:stretch/>
        </p:blipFill>
        <p:spPr>
          <a:xfrm flipH="1">
            <a:off x="1901158" y="2033692"/>
            <a:ext cx="2588009" cy="35526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DDBE493-760F-44F9-BA05-51E816C1D021}"/>
              </a:ext>
            </a:extLst>
          </p:cNvPr>
          <p:cNvSpPr txBox="1"/>
          <p:nvPr/>
        </p:nvSpPr>
        <p:spPr>
          <a:xfrm>
            <a:off x="4908474" y="3001052"/>
            <a:ext cx="4418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Chào</a:t>
            </a:r>
            <a:r>
              <a:rPr lang="en-US" altLang="zh-CN" sz="5400" dirty="0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tạm</a:t>
            </a:r>
            <a:r>
              <a:rPr lang="en-US" altLang="zh-CN" sz="5400" dirty="0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biệt</a:t>
            </a:r>
            <a:r>
              <a:rPr lang="en-US" altLang="zh-CN" sz="5400" dirty="0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hẹn</a:t>
            </a:r>
            <a:r>
              <a:rPr lang="en-US" altLang="zh-CN" sz="5400" dirty="0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gặp</a:t>
            </a:r>
            <a:r>
              <a:rPr lang="en-US" altLang="zh-CN" sz="5400" dirty="0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lại</a:t>
            </a:r>
            <a:r>
              <a:rPr lang="en-US" altLang="zh-CN" sz="5400" dirty="0">
                <a:solidFill>
                  <a:srgbClr val="FF0000"/>
                </a:solidFill>
                <a:latin typeface="Arial-SGK-TV" pitchFamily="2" charset="0"/>
                <a:ea typeface="Malgun Gothic Semilight" panose="020B0502040204020203" pitchFamily="34" charset="-122"/>
                <a:cs typeface="Arial-SGK-TV" pitchFamily="2" charset="0"/>
              </a:rPr>
              <a:t>!</a:t>
            </a:r>
            <a:endParaRPr lang="zh-CN" altLang="en-US" sz="5400" dirty="0">
              <a:solidFill>
                <a:srgbClr val="FF0000"/>
              </a:solidFill>
              <a:latin typeface="Arial-SGK-TV" pitchFamily="2" charset="0"/>
              <a:ea typeface="Malgun Gothic Semilight" panose="020B0502040204020203" pitchFamily="34" charset="-122"/>
              <a:cs typeface="Arial-SGK-TV" pitchFamily="2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1007706" y="438539"/>
            <a:ext cx="6783355" cy="51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11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Widescreen</PresentationFormat>
  <Paragraphs>71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微软雅黑</vt:lpstr>
      <vt:lpstr>#9Slide03 AllRoundGothic</vt:lpstr>
      <vt:lpstr>Aharoni</vt:lpstr>
      <vt:lpstr>Arial</vt:lpstr>
      <vt:lpstr>Arial-SGK-TV</vt:lpstr>
      <vt:lpstr>Calibri</vt:lpstr>
      <vt:lpstr>Calibri Light</vt:lpstr>
      <vt:lpstr>Times New Roman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2021-11-07T15:54:52Z</dcterms:created>
  <dcterms:modified xsi:type="dcterms:W3CDTF">2021-11-07T15:55:27Z</dcterms:modified>
</cp:coreProperties>
</file>