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</p:sldMasterIdLst>
  <p:notesMasterIdLst>
    <p:notesMasterId r:id="rId13"/>
  </p:notesMasterIdLst>
  <p:sldIdLst>
    <p:sldId id="269" r:id="rId4"/>
    <p:sldId id="256" r:id="rId5"/>
    <p:sldId id="257" r:id="rId6"/>
    <p:sldId id="270" r:id="rId7"/>
    <p:sldId id="461" r:id="rId8"/>
    <p:sldId id="462" r:id="rId9"/>
    <p:sldId id="463" r:id="rId10"/>
    <p:sldId id="259" r:id="rId11"/>
    <p:sldId id="26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00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92751-40FB-4595-B04F-BB24B8DC5F02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91F801-D110-483C-8D79-E97D51F58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350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0773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81849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50180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9930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A35E0-5F27-4B87-9AD6-060826738D28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0A4DB-04BF-410A-8429-895C6A036F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920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A35E0-5F27-4B87-9AD6-060826738D28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0A4DB-04BF-410A-8429-895C6A036F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34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6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6"/>
            <a:ext cx="8077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A35E0-5F27-4B87-9AD6-060826738D28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0A4DB-04BF-410A-8429-895C6A036F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93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C7A07-96C3-42AF-943D-953C86C3DA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463557"/>
            <a:ext cx="6858000" cy="2387600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EE38DF-F503-4E79-B1B0-16489708A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943232"/>
            <a:ext cx="6858000" cy="1655762"/>
          </a:xfrm>
        </p:spPr>
        <p:txBody>
          <a:bodyPr>
            <a:normAutofit/>
          </a:bodyPr>
          <a:lstStyle>
            <a:lvl1pPr marL="0" indent="0" algn="ctr">
              <a:lnSpc>
                <a:spcPts val="3200"/>
              </a:lnSpc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D965B-87A4-4F43-BE02-800BCCDF42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5468" y="6217920"/>
            <a:ext cx="2057400" cy="640080"/>
          </a:xfrm>
        </p:spPr>
        <p:txBody>
          <a:bodyPr anchor="ctr" anchorCtr="0"/>
          <a:lstStyle/>
          <a:p>
            <a:fld id="{403CB87E-4591-47A1-9046-CF63F17215EF}" type="datetime2">
              <a:rPr lang="en-US" smtClean="0">
                <a:solidFill>
                  <a:srgbClr val="243C41"/>
                </a:solidFill>
              </a:rPr>
              <a:pPr/>
              <a:t>Friday, November 5, 2021</a:t>
            </a:fld>
            <a:endParaRPr lang="en-US" dirty="0">
              <a:solidFill>
                <a:srgbClr val="243C4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ED35B-CBF1-40D9-BAA7-CF9E1E22B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25496" y="6217920"/>
            <a:ext cx="5397246" cy="640080"/>
          </a:xfrm>
        </p:spPr>
        <p:txBody>
          <a:bodyPr anchor="ctr" anchorCtr="0"/>
          <a:lstStyle/>
          <a:p>
            <a:r>
              <a:rPr lang="en-US" dirty="0">
                <a:solidFill>
                  <a:srgbClr val="243C41"/>
                </a:solidFill>
              </a:rPr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6653A-450D-4BDE-8718-99F2D9314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7364" y="0"/>
            <a:ext cx="514350" cy="685800"/>
          </a:xfrm>
        </p:spPr>
        <p:txBody>
          <a:bodyPr/>
          <a:lstStyle>
            <a:lvl1pPr algn="ctr">
              <a:defRPr/>
            </a:lvl1pPr>
          </a:lstStyle>
          <a:p>
            <a:fld id="{3A4F6043-7A67-491B-98BC-F933DED7226D}" type="slidenum">
              <a:rPr lang="en-US" smtClean="0">
                <a:solidFill>
                  <a:srgbClr val="243C41"/>
                </a:solidFill>
              </a:rPr>
              <a:pPr/>
              <a:t>‹#›</a:t>
            </a:fld>
            <a:endParaRPr lang="en-US">
              <a:solidFill>
                <a:srgbClr val="243C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310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14413-82C1-4EBC-8C6B-BC5F842D1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468" y="365129"/>
            <a:ext cx="7907274" cy="1325563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F029A-192E-4A44-ACC7-6C5212C77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473" y="1825625"/>
            <a:ext cx="7907273" cy="420638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1A7D4-E57E-4789-896B-B2A051BF94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5468" y="6217920"/>
            <a:ext cx="2057400" cy="64008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3DE70B-B772-416E-A790-995760B1742E}" type="datetime2">
              <a:rPr lang="en-US" smtClean="0">
                <a:solidFill>
                  <a:srgbClr val="243C41"/>
                </a:solidFill>
              </a:rPr>
              <a:pPr/>
              <a:t>Friday, November 5, 2021</a:t>
            </a:fld>
            <a:endParaRPr lang="en-US" dirty="0">
              <a:solidFill>
                <a:srgbClr val="243C4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B63EE-3B35-4F8A-BDA3-E778BFE14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>
                <a:solidFill>
                  <a:srgbClr val="243C41"/>
                </a:solidFill>
              </a:rPr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39EF2-7937-4C30-A883-7F7BD0280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>
                <a:solidFill>
                  <a:srgbClr val="243C41"/>
                </a:solidFill>
              </a:rPr>
              <a:pPr/>
              <a:t>‹#›</a:t>
            </a:fld>
            <a:endParaRPr lang="en-US" dirty="0">
              <a:solidFill>
                <a:srgbClr val="243C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90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AF4BC-D1E9-40F0-A26B-9EA9B6B69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468" y="1081950"/>
            <a:ext cx="7907274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7974A6-FAB9-47DA-8F1A-701DFC8DF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5468" y="3961675"/>
            <a:ext cx="7907274" cy="1500187"/>
          </a:xfr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4E2B4-314C-4D4F-8938-E437A2EF5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0CDE-A6F1-4138-AF12-ED09E8E5FB6B}" type="datetime2">
              <a:rPr lang="en-US" smtClean="0">
                <a:solidFill>
                  <a:srgbClr val="243C41"/>
                </a:solidFill>
              </a:rPr>
              <a:pPr/>
              <a:t>Friday, November 5, 2021</a:t>
            </a:fld>
            <a:endParaRPr lang="en-US">
              <a:solidFill>
                <a:srgbClr val="243C4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42F23-6986-4A36-97F0-13F305A2D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243C41"/>
                </a:solidFill>
              </a:rPr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BA1B9-2423-42BD-A553-DC5703F62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>
                <a:solidFill>
                  <a:srgbClr val="243C41"/>
                </a:solidFill>
              </a:rPr>
              <a:pPr/>
              <a:t>‹#›</a:t>
            </a:fld>
            <a:endParaRPr lang="en-US" dirty="0">
              <a:solidFill>
                <a:srgbClr val="243C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8546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64F76-994F-4AB5-B17B-46C0C2FA5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468" y="365129"/>
            <a:ext cx="7907274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69B3B-A540-4556-98C8-1F49704A7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5468" y="1825625"/>
            <a:ext cx="4199382" cy="4206382"/>
          </a:xfrm>
        </p:spPr>
        <p:txBody>
          <a:bodyPr/>
          <a:lstStyle>
            <a:lvl1pPr marL="457200" indent="-457200">
              <a:buFont typeface="Wingdings 2" panose="05020102010507070707" pitchFamily="18" charset="2"/>
              <a:buChar char="¬"/>
              <a:defRPr/>
            </a:lvl1pPr>
            <a:lvl2pPr marL="800100" indent="-342900">
              <a:buFont typeface="Wingdings 2" panose="05020102010507070707" pitchFamily="18" charset="2"/>
              <a:buChar char="¬"/>
              <a:defRPr/>
            </a:lvl2pPr>
            <a:lvl3pPr marL="1257300" indent="-342900">
              <a:buFont typeface="Wingdings 2" panose="05020102010507070707" pitchFamily="18" charset="2"/>
              <a:buChar char="¬"/>
              <a:defRPr/>
            </a:lvl3pPr>
            <a:lvl4pPr marL="1657350" indent="-285750">
              <a:buFont typeface="Wingdings 2" panose="05020102010507070707" pitchFamily="18" charset="2"/>
              <a:buChar char="¬"/>
              <a:defRPr/>
            </a:lvl4pPr>
            <a:lvl5pPr marL="2114550" indent="-285750">
              <a:buFont typeface="Wingdings 2" panose="05020102010507070707" pitchFamily="18" charset="2"/>
              <a:buChar char="¬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C72438-7C63-48F2-9D6F-2461BFD6D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593592" cy="4206382"/>
          </a:xfrm>
        </p:spPr>
        <p:txBody>
          <a:bodyPr/>
          <a:lstStyle>
            <a:lvl1pPr marL="228600" indent="-228600">
              <a:buFont typeface="Wingdings 2" panose="05020102010507070707" pitchFamily="18" charset="2"/>
              <a:buChar char="¬"/>
              <a:defRPr/>
            </a:lvl1pPr>
            <a:lvl2pPr marL="685800" indent="-228600">
              <a:buFont typeface="Wingdings 2" panose="05020102010507070707" pitchFamily="18" charset="2"/>
              <a:buChar char="¬"/>
              <a:defRPr/>
            </a:lvl2pPr>
            <a:lvl3pPr marL="1143000" indent="-228600">
              <a:buFont typeface="Wingdings 2" panose="05020102010507070707" pitchFamily="18" charset="2"/>
              <a:buChar char="¬"/>
              <a:defRPr/>
            </a:lvl3pPr>
            <a:lvl4pPr marL="1600200" indent="-228600">
              <a:buFont typeface="Wingdings 2" panose="05020102010507070707" pitchFamily="18" charset="2"/>
              <a:buChar char="¬"/>
              <a:defRPr/>
            </a:lvl4pPr>
            <a:lvl5pPr marL="2057400" indent="-228600">
              <a:buFont typeface="Wingdings 2" panose="05020102010507070707" pitchFamily="18" charset="2"/>
              <a:buChar char="¬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FA1B49-6AAA-4DA7-970F-B75899F1A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F8B1-DB7B-4D28-A97D-40FB2DD1EF78}" type="datetime2">
              <a:rPr lang="en-US" smtClean="0">
                <a:solidFill>
                  <a:srgbClr val="243C41"/>
                </a:solidFill>
              </a:rPr>
              <a:pPr/>
              <a:t>Friday, November 5, 2021</a:t>
            </a:fld>
            <a:endParaRPr lang="en-US">
              <a:solidFill>
                <a:srgbClr val="243C41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E3649A-B9A2-4737-B47E-758DC1406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243C41"/>
                </a:solidFill>
              </a:rPr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0C1407-C705-451C-878E-8175DCCD5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>
                <a:solidFill>
                  <a:srgbClr val="243C41"/>
                </a:solidFill>
              </a:rPr>
              <a:pPr/>
              <a:t>‹#›</a:t>
            </a:fld>
            <a:endParaRPr lang="en-US">
              <a:solidFill>
                <a:srgbClr val="243C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2642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F9955-0460-4A20-8FC6-300595560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468" y="365129"/>
            <a:ext cx="7907274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95DDA7-4AAD-4EBE-880C-200E5F10A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5472" y="1681163"/>
            <a:ext cx="4162273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717496-E470-4CF6-884C-F07390A46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5472" y="2505075"/>
            <a:ext cx="4162273" cy="352693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C438EA-D381-4F22-A911-ECDD6D04FB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77745" y="1681163"/>
            <a:ext cx="3745001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F255FA-A04D-49F2-8DB4-3CC082D0DB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77745" y="2505075"/>
            <a:ext cx="3745001" cy="352693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6298F3-0AEC-4811-99A4-B78AE3A70B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5468" y="6217920"/>
            <a:ext cx="2057400" cy="640080"/>
          </a:xfrm>
        </p:spPr>
        <p:txBody>
          <a:bodyPr/>
          <a:lstStyle/>
          <a:p>
            <a:fld id="{14039161-23B8-4738-9069-73EBE8884FDD}" type="datetime2">
              <a:rPr lang="en-US" smtClean="0">
                <a:solidFill>
                  <a:srgbClr val="243C41"/>
                </a:solidFill>
              </a:rPr>
              <a:pPr/>
              <a:t>Friday, November 5, 2021</a:t>
            </a:fld>
            <a:endParaRPr lang="en-US">
              <a:solidFill>
                <a:srgbClr val="243C41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7690B4-8A9A-4717-8B0B-2C9212926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243C41"/>
                </a:solidFill>
              </a:rPr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28F00A-44BE-4E0A-B1CE-1FC489654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>
                <a:solidFill>
                  <a:srgbClr val="243C41"/>
                </a:solidFill>
              </a:rPr>
              <a:pPr/>
              <a:t>‹#›</a:t>
            </a:fld>
            <a:endParaRPr lang="en-US">
              <a:solidFill>
                <a:srgbClr val="243C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07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1F235-FBFF-453E-B90A-5758ED47C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468" y="938315"/>
            <a:ext cx="7907274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43A871-5A76-4349-99F0-C46C77380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4D44-7693-499F-AC6C-11696134FE3F}" type="datetime2">
              <a:rPr lang="en-US" smtClean="0">
                <a:solidFill>
                  <a:srgbClr val="243C41"/>
                </a:solidFill>
              </a:rPr>
              <a:pPr/>
              <a:t>Friday, November 5, 2021</a:t>
            </a:fld>
            <a:endParaRPr lang="en-US">
              <a:solidFill>
                <a:srgbClr val="243C4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72E803-8BD9-40A2-8389-C19DA1148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243C41"/>
                </a:solidFill>
              </a:rPr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5414ED-B772-4B84-813E-E34C9A97C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>
                <a:solidFill>
                  <a:srgbClr val="243C41"/>
                </a:solidFill>
              </a:rPr>
              <a:pPr/>
              <a:t>‹#›</a:t>
            </a:fld>
            <a:endParaRPr lang="en-US">
              <a:solidFill>
                <a:srgbClr val="243C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6576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562BDD-CBFF-4046-A6B2-A9ECCB7EA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F2AE-472C-4EF3-ABB2-24BAA9AE3CF7}" type="datetime2">
              <a:rPr lang="en-US" smtClean="0">
                <a:solidFill>
                  <a:srgbClr val="243C41"/>
                </a:solidFill>
              </a:rPr>
              <a:pPr/>
              <a:t>Friday, November 5, 2021</a:t>
            </a:fld>
            <a:endParaRPr lang="en-US">
              <a:solidFill>
                <a:srgbClr val="243C4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90B5F6-6C28-4A86-AFD0-D7F93D461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243C41"/>
                </a:solidFill>
              </a:rPr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10D5C-1634-451B-8D99-4D47EB3A1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>
                <a:solidFill>
                  <a:srgbClr val="243C41"/>
                </a:solidFill>
              </a:rPr>
              <a:pPr/>
              <a:t>‹#›</a:t>
            </a:fld>
            <a:endParaRPr lang="en-US">
              <a:solidFill>
                <a:srgbClr val="243C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6066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12261-8522-4437-B612-7C7100D1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468" y="457200"/>
            <a:ext cx="7907274" cy="1600200"/>
          </a:xfrm>
        </p:spPr>
        <p:txBody>
          <a:bodyPr anchor="b">
            <a:noAutofit/>
          </a:bodyPr>
          <a:lstStyle>
            <a:lvl1pPr>
              <a:defRPr sz="5200">
                <a:latin typeface="Dante (Headings)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AA0AF-3F50-42BD-84B4-E70C3D004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3" y="2199340"/>
            <a:ext cx="4335351" cy="366171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9C702B-2C4D-4590-8BEE-31940145C7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5470" y="2199343"/>
            <a:ext cx="3366885" cy="366964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94813E-250B-4422-AE46-5E1AB964A4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5468" y="6217920"/>
            <a:ext cx="2057400" cy="640080"/>
          </a:xfrm>
        </p:spPr>
        <p:txBody>
          <a:bodyPr/>
          <a:lstStyle/>
          <a:p>
            <a:fld id="{EAEA162C-A7C1-4263-9453-1BAFF8C39559}" type="datetime2">
              <a:rPr lang="en-US" smtClean="0">
                <a:solidFill>
                  <a:srgbClr val="243C41"/>
                </a:solidFill>
              </a:rPr>
              <a:pPr/>
              <a:t>Friday, November 5, 2021</a:t>
            </a:fld>
            <a:endParaRPr lang="en-US">
              <a:solidFill>
                <a:srgbClr val="243C41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CB5B81-E9CC-45F3-8EF1-35D2C8FF1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243C41"/>
                </a:solidFill>
              </a:rPr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A7E97-5A73-4602-9582-6CDACB918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>
                <a:solidFill>
                  <a:srgbClr val="243C41"/>
                </a:solidFill>
              </a:rPr>
              <a:pPr/>
              <a:t>‹#›</a:t>
            </a:fld>
            <a:endParaRPr lang="en-US">
              <a:solidFill>
                <a:srgbClr val="243C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300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A35E0-5F27-4B87-9AD6-060826738D28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0A4DB-04BF-410A-8429-895C6A036F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5729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5334B-3019-4CA1-B658-779001922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470" y="457200"/>
            <a:ext cx="3366885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D3CC12-FD6B-41A3-BF67-D600CC4383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34"/>
            <a:ext cx="4629150" cy="487362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DB2BD5-DC18-460B-BFCC-5B2447D2B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5470" y="2199343"/>
            <a:ext cx="3366885" cy="366964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305-9768-4792-866C-91238D4569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5468" y="6217920"/>
            <a:ext cx="2057400" cy="640080"/>
          </a:xfrm>
        </p:spPr>
        <p:txBody>
          <a:bodyPr/>
          <a:lstStyle/>
          <a:p>
            <a:fld id="{64DF6793-3458-4587-8168-65F0C37A92D2}" type="datetime2">
              <a:rPr lang="en-US" smtClean="0">
                <a:solidFill>
                  <a:srgbClr val="243C41"/>
                </a:solidFill>
              </a:rPr>
              <a:pPr/>
              <a:t>Friday, November 5, 2021</a:t>
            </a:fld>
            <a:endParaRPr lang="en-US">
              <a:solidFill>
                <a:srgbClr val="243C41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BF050-0FF1-499F-936E-FAAE50DC3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243C41"/>
                </a:solidFill>
              </a:rPr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902C2E-1542-46B4-85B1-7A4B3F772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>
                <a:solidFill>
                  <a:srgbClr val="243C41"/>
                </a:solidFill>
              </a:rPr>
              <a:pPr/>
              <a:t>‹#›</a:t>
            </a:fld>
            <a:endParaRPr lang="en-US">
              <a:solidFill>
                <a:srgbClr val="243C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4170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D930A-6467-4C46-BA13-A0F5EC12F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41977A-7872-4BE8-8C5C-D2099BEDBB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B8191-8A0C-4077-9A2D-0255BF81A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17F0E-8070-4DFE-A821-9A699EDBAD7E}" type="datetime2">
              <a:rPr lang="en-US" smtClean="0">
                <a:solidFill>
                  <a:srgbClr val="243C41"/>
                </a:solidFill>
              </a:rPr>
              <a:pPr/>
              <a:t>Friday, November 5, 2021</a:t>
            </a:fld>
            <a:endParaRPr lang="en-US">
              <a:solidFill>
                <a:srgbClr val="243C4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41B40-57AC-45F3-9AAC-DC2BEBB12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243C41"/>
                </a:solidFill>
              </a:rPr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D65F4-29FA-451A-878F-768E426A7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>
                <a:solidFill>
                  <a:srgbClr val="243C41"/>
                </a:solidFill>
              </a:rPr>
              <a:pPr/>
              <a:t>‹#›</a:t>
            </a:fld>
            <a:endParaRPr lang="en-US">
              <a:solidFill>
                <a:srgbClr val="243C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876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76A9FC-D582-4FC8-B641-9F77B4DD15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3A1683-12F6-4BA6-AD1A-F98C609514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141D6-1E1A-4A54-A9B4-57F86865F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D34AE-C7BF-46E5-A968-01C6641F6476}" type="datetime2">
              <a:rPr lang="en-US" smtClean="0">
                <a:solidFill>
                  <a:srgbClr val="243C41"/>
                </a:solidFill>
              </a:rPr>
              <a:pPr/>
              <a:t>Friday, November 5, 2021</a:t>
            </a:fld>
            <a:endParaRPr lang="en-US">
              <a:solidFill>
                <a:srgbClr val="243C4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541D6-4702-4421-AEB2-D6CA3AADB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243C41"/>
                </a:solidFill>
              </a:rPr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C9F43-CD60-4C38-94C9-0E6D3B722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>
                <a:solidFill>
                  <a:srgbClr val="243C41"/>
                </a:solidFill>
              </a:rPr>
              <a:pPr/>
              <a:t>‹#›</a:t>
            </a:fld>
            <a:endParaRPr lang="en-US">
              <a:solidFill>
                <a:srgbClr val="243C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6992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C7A07-96C3-42AF-943D-953C86C3DA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463557"/>
            <a:ext cx="6858000" cy="2387600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EE38DF-F503-4E79-B1B0-16489708A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943232"/>
            <a:ext cx="6858000" cy="1655762"/>
          </a:xfrm>
        </p:spPr>
        <p:txBody>
          <a:bodyPr>
            <a:normAutofit/>
          </a:bodyPr>
          <a:lstStyle>
            <a:lvl1pPr marL="0" indent="0" algn="ctr">
              <a:lnSpc>
                <a:spcPts val="3200"/>
              </a:lnSpc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D965B-87A4-4F43-BE02-800BCCDF42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5468" y="6217920"/>
            <a:ext cx="2057400" cy="640080"/>
          </a:xfrm>
        </p:spPr>
        <p:txBody>
          <a:bodyPr anchor="ctr" anchorCtr="0"/>
          <a:lstStyle/>
          <a:p>
            <a:fld id="{403CB87E-4591-47A1-9046-CF63F17215EF}" type="datetime2">
              <a:rPr lang="en-US" smtClean="0">
                <a:solidFill>
                  <a:srgbClr val="243C41"/>
                </a:solidFill>
              </a:rPr>
              <a:pPr/>
              <a:t>Friday, November 5, 2021</a:t>
            </a:fld>
            <a:endParaRPr lang="en-US" dirty="0">
              <a:solidFill>
                <a:srgbClr val="243C4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ED35B-CBF1-40D9-BAA7-CF9E1E22B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25496" y="6217920"/>
            <a:ext cx="5397246" cy="640080"/>
          </a:xfrm>
        </p:spPr>
        <p:txBody>
          <a:bodyPr anchor="ctr" anchorCtr="0"/>
          <a:lstStyle/>
          <a:p>
            <a:r>
              <a:rPr lang="en-US" dirty="0">
                <a:solidFill>
                  <a:srgbClr val="243C41"/>
                </a:solidFill>
              </a:rPr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6653A-450D-4BDE-8718-99F2D9314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7364" y="0"/>
            <a:ext cx="514350" cy="685800"/>
          </a:xfrm>
        </p:spPr>
        <p:txBody>
          <a:bodyPr/>
          <a:lstStyle>
            <a:lvl1pPr algn="ctr">
              <a:defRPr/>
            </a:lvl1pPr>
          </a:lstStyle>
          <a:p>
            <a:fld id="{3A4F6043-7A67-491B-98BC-F933DED7226D}" type="slidenum">
              <a:rPr lang="en-US" smtClean="0">
                <a:solidFill>
                  <a:srgbClr val="243C41"/>
                </a:solidFill>
              </a:rPr>
              <a:pPr/>
              <a:t>‹#›</a:t>
            </a:fld>
            <a:endParaRPr lang="en-US">
              <a:solidFill>
                <a:srgbClr val="243C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7765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14413-82C1-4EBC-8C6B-BC5F842D1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468" y="365126"/>
            <a:ext cx="7907274" cy="1325563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F029A-192E-4A44-ACC7-6C5212C77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469" y="1825625"/>
            <a:ext cx="7907273" cy="420638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1A7D4-E57E-4789-896B-B2A051BF94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5468" y="6217920"/>
            <a:ext cx="2057400" cy="64008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3DE70B-B772-416E-A790-995760B1742E}" type="datetime2">
              <a:rPr lang="en-US" smtClean="0">
                <a:solidFill>
                  <a:srgbClr val="243C41"/>
                </a:solidFill>
              </a:rPr>
              <a:pPr/>
              <a:t>Friday, November 5, 2021</a:t>
            </a:fld>
            <a:endParaRPr lang="en-US" dirty="0">
              <a:solidFill>
                <a:srgbClr val="243C4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B63EE-3B35-4F8A-BDA3-E778BFE14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>
                <a:solidFill>
                  <a:srgbClr val="243C41"/>
                </a:solidFill>
              </a:rPr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39EF2-7937-4C30-A883-7F7BD0280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>
                <a:solidFill>
                  <a:srgbClr val="243C41"/>
                </a:solidFill>
              </a:rPr>
              <a:pPr/>
              <a:t>‹#›</a:t>
            </a:fld>
            <a:endParaRPr lang="en-US" dirty="0">
              <a:solidFill>
                <a:srgbClr val="243C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0318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AF4BC-D1E9-40F0-A26B-9EA9B6B69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468" y="1081942"/>
            <a:ext cx="7907274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7974A6-FAB9-47DA-8F1A-701DFC8DF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5468" y="3961667"/>
            <a:ext cx="7907274" cy="1500187"/>
          </a:xfr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4E2B4-314C-4D4F-8938-E437A2EF5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0CDE-A6F1-4138-AF12-ED09E8E5FB6B}" type="datetime2">
              <a:rPr lang="en-US" smtClean="0">
                <a:solidFill>
                  <a:srgbClr val="243C41"/>
                </a:solidFill>
              </a:rPr>
              <a:pPr/>
              <a:t>Friday, November 5, 2021</a:t>
            </a:fld>
            <a:endParaRPr lang="en-US">
              <a:solidFill>
                <a:srgbClr val="243C4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42F23-6986-4A36-97F0-13F305A2D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243C41"/>
                </a:solidFill>
              </a:rPr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BA1B9-2423-42BD-A553-DC5703F62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>
                <a:solidFill>
                  <a:srgbClr val="243C41"/>
                </a:solidFill>
              </a:rPr>
              <a:pPr/>
              <a:t>‹#›</a:t>
            </a:fld>
            <a:endParaRPr lang="en-US" dirty="0">
              <a:solidFill>
                <a:srgbClr val="243C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1831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64F76-994F-4AB5-B17B-46C0C2FA5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468" y="365126"/>
            <a:ext cx="7907274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69B3B-A540-4556-98C8-1F49704A7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5468" y="1825625"/>
            <a:ext cx="4199382" cy="4206382"/>
          </a:xfrm>
        </p:spPr>
        <p:txBody>
          <a:bodyPr/>
          <a:lstStyle>
            <a:lvl1pPr marL="457200" indent="-457200">
              <a:buFont typeface="Wingdings 2" panose="05020102010507070707" pitchFamily="18" charset="2"/>
              <a:buChar char="¬"/>
              <a:defRPr/>
            </a:lvl1pPr>
            <a:lvl2pPr marL="800100" indent="-342900">
              <a:buFont typeface="Wingdings 2" panose="05020102010507070707" pitchFamily="18" charset="2"/>
              <a:buChar char="¬"/>
              <a:defRPr/>
            </a:lvl2pPr>
            <a:lvl3pPr marL="1257300" indent="-342900">
              <a:buFont typeface="Wingdings 2" panose="05020102010507070707" pitchFamily="18" charset="2"/>
              <a:buChar char="¬"/>
              <a:defRPr/>
            </a:lvl3pPr>
            <a:lvl4pPr marL="1657350" indent="-285750">
              <a:buFont typeface="Wingdings 2" panose="05020102010507070707" pitchFamily="18" charset="2"/>
              <a:buChar char="¬"/>
              <a:defRPr/>
            </a:lvl4pPr>
            <a:lvl5pPr marL="2114550" indent="-285750">
              <a:buFont typeface="Wingdings 2" panose="05020102010507070707" pitchFamily="18" charset="2"/>
              <a:buChar char="¬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C72438-7C63-48F2-9D6F-2461BFD6D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593592" cy="4206382"/>
          </a:xfrm>
        </p:spPr>
        <p:txBody>
          <a:bodyPr/>
          <a:lstStyle>
            <a:lvl1pPr marL="228600" indent="-228600">
              <a:buFont typeface="Wingdings 2" panose="05020102010507070707" pitchFamily="18" charset="2"/>
              <a:buChar char="¬"/>
              <a:defRPr/>
            </a:lvl1pPr>
            <a:lvl2pPr marL="685800" indent="-228600">
              <a:buFont typeface="Wingdings 2" panose="05020102010507070707" pitchFamily="18" charset="2"/>
              <a:buChar char="¬"/>
              <a:defRPr/>
            </a:lvl2pPr>
            <a:lvl3pPr marL="1143000" indent="-228600">
              <a:buFont typeface="Wingdings 2" panose="05020102010507070707" pitchFamily="18" charset="2"/>
              <a:buChar char="¬"/>
              <a:defRPr/>
            </a:lvl3pPr>
            <a:lvl4pPr marL="1600200" indent="-228600">
              <a:buFont typeface="Wingdings 2" panose="05020102010507070707" pitchFamily="18" charset="2"/>
              <a:buChar char="¬"/>
              <a:defRPr/>
            </a:lvl4pPr>
            <a:lvl5pPr marL="2057400" indent="-228600">
              <a:buFont typeface="Wingdings 2" panose="05020102010507070707" pitchFamily="18" charset="2"/>
              <a:buChar char="¬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FA1B49-6AAA-4DA7-970F-B75899F1A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F8B1-DB7B-4D28-A97D-40FB2DD1EF78}" type="datetime2">
              <a:rPr lang="en-US" smtClean="0">
                <a:solidFill>
                  <a:srgbClr val="243C41"/>
                </a:solidFill>
              </a:rPr>
              <a:pPr/>
              <a:t>Friday, November 5, 2021</a:t>
            </a:fld>
            <a:endParaRPr lang="en-US">
              <a:solidFill>
                <a:srgbClr val="243C41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E3649A-B9A2-4737-B47E-758DC1406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243C41"/>
                </a:solidFill>
              </a:rPr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0C1407-C705-451C-878E-8175DCCD5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>
                <a:solidFill>
                  <a:srgbClr val="243C41"/>
                </a:solidFill>
              </a:rPr>
              <a:pPr/>
              <a:t>‹#›</a:t>
            </a:fld>
            <a:endParaRPr lang="en-US">
              <a:solidFill>
                <a:srgbClr val="243C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9391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F9955-0460-4A20-8FC6-300595560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468" y="365126"/>
            <a:ext cx="7907274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95DDA7-4AAD-4EBE-880C-200E5F10A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5468" y="1681163"/>
            <a:ext cx="4162273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717496-E470-4CF6-884C-F07390A46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5468" y="2505075"/>
            <a:ext cx="4162273" cy="352693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C438EA-D381-4F22-A911-ECDD6D04FB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77741" y="1681163"/>
            <a:ext cx="3745001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F255FA-A04D-49F2-8DB4-3CC082D0DB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77741" y="2505075"/>
            <a:ext cx="3745001" cy="352693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6298F3-0AEC-4811-99A4-B78AE3A70B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5468" y="6217920"/>
            <a:ext cx="2057400" cy="640080"/>
          </a:xfrm>
        </p:spPr>
        <p:txBody>
          <a:bodyPr/>
          <a:lstStyle/>
          <a:p>
            <a:fld id="{14039161-23B8-4738-9069-73EBE8884FDD}" type="datetime2">
              <a:rPr lang="en-US" smtClean="0">
                <a:solidFill>
                  <a:srgbClr val="243C41"/>
                </a:solidFill>
              </a:rPr>
              <a:pPr/>
              <a:t>Friday, November 5, 2021</a:t>
            </a:fld>
            <a:endParaRPr lang="en-US">
              <a:solidFill>
                <a:srgbClr val="243C41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7690B4-8A9A-4717-8B0B-2C9212926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243C41"/>
                </a:solidFill>
              </a:rPr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28F00A-44BE-4E0A-B1CE-1FC489654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>
                <a:solidFill>
                  <a:srgbClr val="243C41"/>
                </a:solidFill>
              </a:rPr>
              <a:pPr/>
              <a:t>‹#›</a:t>
            </a:fld>
            <a:endParaRPr lang="en-US">
              <a:solidFill>
                <a:srgbClr val="243C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8281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1F235-FBFF-453E-B90A-5758ED47C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468" y="938307"/>
            <a:ext cx="7907274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43A871-5A76-4349-99F0-C46C77380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4D44-7693-499F-AC6C-11696134FE3F}" type="datetime2">
              <a:rPr lang="en-US" smtClean="0">
                <a:solidFill>
                  <a:srgbClr val="243C41"/>
                </a:solidFill>
              </a:rPr>
              <a:pPr/>
              <a:t>Friday, November 5, 2021</a:t>
            </a:fld>
            <a:endParaRPr lang="en-US">
              <a:solidFill>
                <a:srgbClr val="243C4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72E803-8BD9-40A2-8389-C19DA1148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243C41"/>
                </a:solidFill>
              </a:rPr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5414ED-B772-4B84-813E-E34C9A97C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>
                <a:solidFill>
                  <a:srgbClr val="243C41"/>
                </a:solidFill>
              </a:rPr>
              <a:pPr/>
              <a:t>‹#›</a:t>
            </a:fld>
            <a:endParaRPr lang="en-US">
              <a:solidFill>
                <a:srgbClr val="243C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8114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562BDD-CBFF-4046-A6B2-A9ECCB7EA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F2AE-472C-4EF3-ABB2-24BAA9AE3CF7}" type="datetime2">
              <a:rPr lang="en-US" smtClean="0">
                <a:solidFill>
                  <a:srgbClr val="243C41"/>
                </a:solidFill>
              </a:rPr>
              <a:pPr/>
              <a:t>Friday, November 5, 2021</a:t>
            </a:fld>
            <a:endParaRPr lang="en-US">
              <a:solidFill>
                <a:srgbClr val="243C4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90B5F6-6C28-4A86-AFD0-D7F93D461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243C41"/>
                </a:solidFill>
              </a:rPr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10D5C-1634-451B-8D99-4D47EB3A1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>
                <a:solidFill>
                  <a:srgbClr val="243C41"/>
                </a:solidFill>
              </a:rPr>
              <a:pPr/>
              <a:t>‹#›</a:t>
            </a:fld>
            <a:endParaRPr lang="en-US">
              <a:solidFill>
                <a:srgbClr val="243C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917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A35E0-5F27-4B87-9AD6-060826738D28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0A4DB-04BF-410A-8429-895C6A036F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2162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12261-8522-4437-B612-7C7100D1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468" y="457200"/>
            <a:ext cx="7907274" cy="1600200"/>
          </a:xfrm>
        </p:spPr>
        <p:txBody>
          <a:bodyPr anchor="b">
            <a:noAutofit/>
          </a:bodyPr>
          <a:lstStyle>
            <a:lvl1pPr>
              <a:defRPr sz="5200">
                <a:latin typeface="Dante (Headings)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AA0AF-3F50-42BD-84B4-E70C3D004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2199340"/>
            <a:ext cx="4335351" cy="366171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9C702B-2C4D-4590-8BEE-31940145C7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5468" y="2199341"/>
            <a:ext cx="3366885" cy="366964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94813E-250B-4422-AE46-5E1AB964A4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5468" y="6217920"/>
            <a:ext cx="2057400" cy="640080"/>
          </a:xfrm>
        </p:spPr>
        <p:txBody>
          <a:bodyPr/>
          <a:lstStyle/>
          <a:p>
            <a:fld id="{EAEA162C-A7C1-4263-9453-1BAFF8C39559}" type="datetime2">
              <a:rPr lang="en-US" smtClean="0">
                <a:solidFill>
                  <a:srgbClr val="243C41"/>
                </a:solidFill>
              </a:rPr>
              <a:pPr/>
              <a:t>Friday, November 5, 2021</a:t>
            </a:fld>
            <a:endParaRPr lang="en-US">
              <a:solidFill>
                <a:srgbClr val="243C41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CB5B81-E9CC-45F3-8EF1-35D2C8FF1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243C41"/>
                </a:solidFill>
              </a:rPr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A7E97-5A73-4602-9582-6CDACB918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>
                <a:solidFill>
                  <a:srgbClr val="243C41"/>
                </a:solidFill>
              </a:rPr>
              <a:pPr/>
              <a:t>‹#›</a:t>
            </a:fld>
            <a:endParaRPr lang="en-US">
              <a:solidFill>
                <a:srgbClr val="243C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1601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5334B-3019-4CA1-B658-779001922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468" y="457200"/>
            <a:ext cx="3366885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D3CC12-FD6B-41A3-BF67-D600CC4383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DB2BD5-DC18-460B-BFCC-5B2447D2B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5468" y="2199341"/>
            <a:ext cx="3366885" cy="366964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305-9768-4792-866C-91238D4569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5468" y="6217920"/>
            <a:ext cx="2057400" cy="640080"/>
          </a:xfrm>
        </p:spPr>
        <p:txBody>
          <a:bodyPr/>
          <a:lstStyle/>
          <a:p>
            <a:fld id="{64DF6793-3458-4587-8168-65F0C37A92D2}" type="datetime2">
              <a:rPr lang="en-US" smtClean="0">
                <a:solidFill>
                  <a:srgbClr val="243C41"/>
                </a:solidFill>
              </a:rPr>
              <a:pPr/>
              <a:t>Friday, November 5, 2021</a:t>
            </a:fld>
            <a:endParaRPr lang="en-US">
              <a:solidFill>
                <a:srgbClr val="243C41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BF050-0FF1-499F-936E-FAAE50DC3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243C41"/>
                </a:solidFill>
              </a:rPr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902C2E-1542-46B4-85B1-7A4B3F772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>
                <a:solidFill>
                  <a:srgbClr val="243C41"/>
                </a:solidFill>
              </a:rPr>
              <a:pPr/>
              <a:t>‹#›</a:t>
            </a:fld>
            <a:endParaRPr lang="en-US">
              <a:solidFill>
                <a:srgbClr val="243C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3890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D930A-6467-4C46-BA13-A0F5EC12F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41977A-7872-4BE8-8C5C-D2099BEDBB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B8191-8A0C-4077-9A2D-0255BF81A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17F0E-8070-4DFE-A821-9A699EDBAD7E}" type="datetime2">
              <a:rPr lang="en-US" smtClean="0">
                <a:solidFill>
                  <a:srgbClr val="243C41"/>
                </a:solidFill>
              </a:rPr>
              <a:pPr/>
              <a:t>Friday, November 5, 2021</a:t>
            </a:fld>
            <a:endParaRPr lang="en-US">
              <a:solidFill>
                <a:srgbClr val="243C4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41B40-57AC-45F3-9AAC-DC2BEBB12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243C41"/>
                </a:solidFill>
              </a:rPr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D65F4-29FA-451A-878F-768E426A7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>
                <a:solidFill>
                  <a:srgbClr val="243C41"/>
                </a:solidFill>
              </a:rPr>
              <a:pPr/>
              <a:t>‹#›</a:t>
            </a:fld>
            <a:endParaRPr lang="en-US">
              <a:solidFill>
                <a:srgbClr val="243C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0409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76A9FC-D582-4FC8-B641-9F77B4DD15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3A1683-12F6-4BA6-AD1A-F98C609514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141D6-1E1A-4A54-A9B4-57F86865F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D34AE-C7BF-46E5-A968-01C6641F6476}" type="datetime2">
              <a:rPr lang="en-US" smtClean="0">
                <a:solidFill>
                  <a:srgbClr val="243C41"/>
                </a:solidFill>
              </a:rPr>
              <a:pPr/>
              <a:t>Friday, November 5, 2021</a:t>
            </a:fld>
            <a:endParaRPr lang="en-US">
              <a:solidFill>
                <a:srgbClr val="243C4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541D6-4702-4421-AEB2-D6CA3AADB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243C41"/>
                </a:solidFill>
              </a:rPr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C9F43-CD60-4C38-94C9-0E6D3B722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>
                <a:solidFill>
                  <a:srgbClr val="243C41"/>
                </a:solidFill>
              </a:rPr>
              <a:pPr/>
              <a:t>‹#›</a:t>
            </a:fld>
            <a:endParaRPr lang="en-US">
              <a:solidFill>
                <a:srgbClr val="243C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240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6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A35E0-5F27-4B87-9AD6-060826738D28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0A4DB-04BF-410A-8429-895C6A036F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312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A35E0-5F27-4B87-9AD6-060826738D28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0A4DB-04BF-410A-8429-895C6A036F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437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A35E0-5F27-4B87-9AD6-060826738D28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0A4DB-04BF-410A-8429-895C6A036F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355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A35E0-5F27-4B87-9AD6-060826738D28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0A4DB-04BF-410A-8429-895C6A036F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323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A35E0-5F27-4B87-9AD6-060826738D28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0A4DB-04BF-410A-8429-895C6A036F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590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A35E0-5F27-4B87-9AD6-060826738D28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0A4DB-04BF-410A-8429-895C6A036F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847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A35E0-5F27-4B87-9AD6-060826738D28}" type="datetimeFigureOut">
              <a:rPr lang="en-US" smtClean="0"/>
              <a:pPr/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0A4DB-04BF-410A-8429-895C6A036F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6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586836B-C327-49CB-ADF2-2E730C4A91BF}"/>
              </a:ext>
            </a:extLst>
          </p:cNvPr>
          <p:cNvSpPr/>
          <p:nvPr/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310F61-136C-42B3-981B-FDE3DD0A8135}"/>
              </a:ext>
            </a:extLst>
          </p:cNvPr>
          <p:cNvSpPr/>
          <p:nvPr/>
        </p:nvSpPr>
        <p:spPr>
          <a:xfrm>
            <a:off x="1108744" y="709375"/>
            <a:ext cx="8035256" cy="541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2AF870-601F-4570-A8A9-1003F8939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468" y="365129"/>
            <a:ext cx="79072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CCECD-B6E7-4C40-8A84-65FD5A3F0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5468" y="1825625"/>
            <a:ext cx="790727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EFA4D-0E39-4E26-B43C-5D1084B3BA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15468" y="6217920"/>
            <a:ext cx="2057400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8352ED3-3C46-4C9A-9738-67B2D875E7E2}" type="datetime2">
              <a:rPr lang="en-US" smtClean="0">
                <a:solidFill>
                  <a:srgbClr val="243C41"/>
                </a:solidFill>
              </a:rPr>
              <a:pPr/>
              <a:t>Friday, November 5, 2021</a:t>
            </a:fld>
            <a:endParaRPr lang="en-US" dirty="0">
              <a:solidFill>
                <a:srgbClr val="243C4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851EA-2F2C-4012-8B96-51179BDD11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25496" y="6217920"/>
            <a:ext cx="5397246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>
                <a:solidFill>
                  <a:srgbClr val="243C41"/>
                </a:solidFill>
              </a:rPr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B8ACB-7A60-4D76-A149-0C57A30E01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7364" y="0"/>
            <a:ext cx="51435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>
                <a:solidFill>
                  <a:srgbClr val="243C41"/>
                </a:solidFill>
              </a:rPr>
              <a:pPr/>
              <a:t>‹#›</a:t>
            </a:fld>
            <a:endParaRPr lang="en-US" dirty="0">
              <a:solidFill>
                <a:srgbClr val="243C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306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ts val="2800"/>
        </a:lnSpc>
        <a:spcBef>
          <a:spcPts val="1000"/>
        </a:spcBef>
        <a:buClr>
          <a:schemeClr val="accent2"/>
        </a:buClr>
        <a:buFont typeface="Wingdings 2" panose="05020102010507070707" pitchFamily="18" charset="2"/>
        <a:buChar char="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ts val="28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28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28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28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586836B-C327-49CB-ADF2-2E730C4A91BF}"/>
              </a:ext>
            </a:extLst>
          </p:cNvPr>
          <p:cNvSpPr/>
          <p:nvPr/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310F61-136C-42B3-981B-FDE3DD0A8135}"/>
              </a:ext>
            </a:extLst>
          </p:cNvPr>
          <p:cNvSpPr/>
          <p:nvPr/>
        </p:nvSpPr>
        <p:spPr>
          <a:xfrm>
            <a:off x="1108742" y="709375"/>
            <a:ext cx="8035256" cy="541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2AF870-601F-4570-A8A9-1003F8939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468" y="365126"/>
            <a:ext cx="79072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CCECD-B6E7-4C40-8A84-65FD5A3F0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5468" y="1825625"/>
            <a:ext cx="790727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EFA4D-0E39-4E26-B43C-5D1084B3BA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15468" y="6217920"/>
            <a:ext cx="2057400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8352ED3-3C46-4C9A-9738-67B2D875E7E2}" type="datetime2">
              <a:rPr lang="en-US" smtClean="0">
                <a:solidFill>
                  <a:srgbClr val="243C41"/>
                </a:solidFill>
              </a:rPr>
              <a:pPr/>
              <a:t>Friday, November 5, 2021</a:t>
            </a:fld>
            <a:endParaRPr lang="en-US" dirty="0">
              <a:solidFill>
                <a:srgbClr val="243C4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851EA-2F2C-4012-8B96-51179BDD11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25496" y="6217920"/>
            <a:ext cx="5397246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>
                <a:solidFill>
                  <a:srgbClr val="243C41"/>
                </a:solidFill>
              </a:rPr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B8ACB-7A60-4D76-A149-0C57A30E01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7364" y="0"/>
            <a:ext cx="51435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>
                <a:solidFill>
                  <a:srgbClr val="243C41"/>
                </a:solidFill>
              </a:rPr>
              <a:pPr/>
              <a:t>‹#›</a:t>
            </a:fld>
            <a:endParaRPr lang="en-US" dirty="0">
              <a:solidFill>
                <a:srgbClr val="243C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397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ts val="2800"/>
        </a:lnSpc>
        <a:spcBef>
          <a:spcPts val="1000"/>
        </a:spcBef>
        <a:buClr>
          <a:schemeClr val="accent2"/>
        </a:buClr>
        <a:buFont typeface="Wingdings 2" panose="05020102010507070707" pitchFamily="18" charset="2"/>
        <a:buChar char="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ts val="28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28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28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28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B&#233;%20Mai%20Vy%20H&#225;t%20R&#7917;a%20M&#7863;t%20Nh&#432;%20M&#232;o%20&#9835;%20Nh&#7841;c%20Thi&#7871;u%20Nhi%20Cho%20B&#233;%20&#9835;%20Music%20For%20Kid.mp4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组合 129"/>
          <p:cNvGrpSpPr/>
          <p:nvPr/>
        </p:nvGrpSpPr>
        <p:grpSpPr>
          <a:xfrm>
            <a:off x="7350027" y="474075"/>
            <a:ext cx="2294335" cy="1212056"/>
            <a:chOff x="9559925" y="2573338"/>
            <a:chExt cx="3059113" cy="1616075"/>
          </a:xfrm>
        </p:grpSpPr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9577388" y="2573338"/>
              <a:ext cx="3041650" cy="1497013"/>
            </a:xfrm>
            <a:custGeom>
              <a:avLst/>
              <a:gdLst>
                <a:gd name="T0" fmla="*/ 709 w 709"/>
                <a:gd name="T1" fmla="*/ 297 h 349"/>
                <a:gd name="T2" fmla="*/ 0 w 709"/>
                <a:gd name="T3" fmla="*/ 7 h 349"/>
                <a:gd name="T4" fmla="*/ 10 w 709"/>
                <a:gd name="T5" fmla="*/ 0 h 349"/>
                <a:gd name="T6" fmla="*/ 706 w 709"/>
                <a:gd name="T7" fmla="*/ 285 h 349"/>
                <a:gd name="T8" fmla="*/ 709 w 709"/>
                <a:gd name="T9" fmla="*/ 297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9" h="349">
                  <a:moveTo>
                    <a:pt x="709" y="297"/>
                  </a:moveTo>
                  <a:cubicBezTo>
                    <a:pt x="425" y="349"/>
                    <a:pt x="166" y="243"/>
                    <a:pt x="0" y="7"/>
                  </a:cubicBezTo>
                  <a:cubicBezTo>
                    <a:pt x="4" y="4"/>
                    <a:pt x="6" y="3"/>
                    <a:pt x="10" y="0"/>
                  </a:cubicBezTo>
                  <a:cubicBezTo>
                    <a:pt x="173" y="233"/>
                    <a:pt x="427" y="337"/>
                    <a:pt x="706" y="285"/>
                  </a:cubicBezTo>
                  <a:cubicBezTo>
                    <a:pt x="707" y="290"/>
                    <a:pt x="708" y="292"/>
                    <a:pt x="709" y="297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9559925" y="2722563"/>
              <a:ext cx="338138" cy="322263"/>
            </a:xfrm>
            <a:custGeom>
              <a:avLst/>
              <a:gdLst>
                <a:gd name="T0" fmla="*/ 0 w 79"/>
                <a:gd name="T1" fmla="*/ 75 h 75"/>
                <a:gd name="T2" fmla="*/ 28 w 79"/>
                <a:gd name="T3" fmla="*/ 0 h 75"/>
                <a:gd name="T4" fmla="*/ 79 w 79"/>
                <a:gd name="T5" fmla="*/ 62 h 75"/>
                <a:gd name="T6" fmla="*/ 0 w 79"/>
                <a:gd name="T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75">
                  <a:moveTo>
                    <a:pt x="0" y="75"/>
                  </a:moveTo>
                  <a:cubicBezTo>
                    <a:pt x="10" y="44"/>
                    <a:pt x="16" y="29"/>
                    <a:pt x="28" y="0"/>
                  </a:cubicBezTo>
                  <a:cubicBezTo>
                    <a:pt x="47" y="26"/>
                    <a:pt x="57" y="39"/>
                    <a:pt x="79" y="62"/>
                  </a:cubicBezTo>
                  <a:cubicBezTo>
                    <a:pt x="48" y="69"/>
                    <a:pt x="33" y="72"/>
                    <a:pt x="0" y="7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9932988" y="3092450"/>
              <a:ext cx="322263" cy="333375"/>
            </a:xfrm>
            <a:custGeom>
              <a:avLst/>
              <a:gdLst>
                <a:gd name="T0" fmla="*/ 0 w 75"/>
                <a:gd name="T1" fmla="*/ 78 h 78"/>
                <a:gd name="T2" fmla="*/ 15 w 75"/>
                <a:gd name="T3" fmla="*/ 0 h 78"/>
                <a:gd name="T4" fmla="*/ 75 w 75"/>
                <a:gd name="T5" fmla="*/ 52 h 78"/>
                <a:gd name="T6" fmla="*/ 0 w 75"/>
                <a:gd name="T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78">
                  <a:moveTo>
                    <a:pt x="0" y="78"/>
                  </a:moveTo>
                  <a:cubicBezTo>
                    <a:pt x="4" y="46"/>
                    <a:pt x="8" y="31"/>
                    <a:pt x="15" y="0"/>
                  </a:cubicBezTo>
                  <a:cubicBezTo>
                    <a:pt x="38" y="22"/>
                    <a:pt x="50" y="33"/>
                    <a:pt x="75" y="52"/>
                  </a:cubicBezTo>
                  <a:cubicBezTo>
                    <a:pt x="46" y="64"/>
                    <a:pt x="31" y="69"/>
                    <a:pt x="0" y="78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10353675" y="3397250"/>
              <a:ext cx="300038" cy="338138"/>
            </a:xfrm>
            <a:custGeom>
              <a:avLst/>
              <a:gdLst>
                <a:gd name="T0" fmla="*/ 1 w 70"/>
                <a:gd name="T1" fmla="*/ 79 h 79"/>
                <a:gd name="T2" fmla="*/ 3 w 70"/>
                <a:gd name="T3" fmla="*/ 0 h 79"/>
                <a:gd name="T4" fmla="*/ 70 w 70"/>
                <a:gd name="T5" fmla="*/ 41 h 79"/>
                <a:gd name="T6" fmla="*/ 1 w 70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79">
                  <a:moveTo>
                    <a:pt x="1" y="79"/>
                  </a:moveTo>
                  <a:cubicBezTo>
                    <a:pt x="0" y="47"/>
                    <a:pt x="1" y="31"/>
                    <a:pt x="3" y="0"/>
                  </a:cubicBezTo>
                  <a:cubicBezTo>
                    <a:pt x="29" y="18"/>
                    <a:pt x="43" y="26"/>
                    <a:pt x="70" y="41"/>
                  </a:cubicBezTo>
                  <a:cubicBezTo>
                    <a:pt x="44" y="57"/>
                    <a:pt x="30" y="65"/>
                    <a:pt x="1" y="79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10777538" y="3632200"/>
              <a:ext cx="314325" cy="339725"/>
            </a:xfrm>
            <a:custGeom>
              <a:avLst/>
              <a:gdLst>
                <a:gd name="T0" fmla="*/ 11 w 73"/>
                <a:gd name="T1" fmla="*/ 79 h 79"/>
                <a:gd name="T2" fmla="*/ 0 w 73"/>
                <a:gd name="T3" fmla="*/ 0 h 79"/>
                <a:gd name="T4" fmla="*/ 73 w 73"/>
                <a:gd name="T5" fmla="*/ 29 h 79"/>
                <a:gd name="T6" fmla="*/ 11 w 73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79">
                  <a:moveTo>
                    <a:pt x="11" y="79"/>
                  </a:moveTo>
                  <a:cubicBezTo>
                    <a:pt x="5" y="47"/>
                    <a:pt x="3" y="31"/>
                    <a:pt x="0" y="0"/>
                  </a:cubicBezTo>
                  <a:cubicBezTo>
                    <a:pt x="29" y="13"/>
                    <a:pt x="43" y="19"/>
                    <a:pt x="73" y="29"/>
                  </a:cubicBezTo>
                  <a:cubicBezTo>
                    <a:pt x="49" y="50"/>
                    <a:pt x="37" y="60"/>
                    <a:pt x="11" y="79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11223625" y="3795713"/>
              <a:ext cx="327025" cy="325438"/>
            </a:xfrm>
            <a:custGeom>
              <a:avLst/>
              <a:gdLst>
                <a:gd name="T0" fmla="*/ 24 w 76"/>
                <a:gd name="T1" fmla="*/ 76 h 76"/>
                <a:gd name="T2" fmla="*/ 0 w 76"/>
                <a:gd name="T3" fmla="*/ 0 h 76"/>
                <a:gd name="T4" fmla="*/ 76 w 76"/>
                <a:gd name="T5" fmla="*/ 17 h 76"/>
                <a:gd name="T6" fmla="*/ 24 w 76"/>
                <a:gd name="T7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76">
                  <a:moveTo>
                    <a:pt x="24" y="76"/>
                  </a:moveTo>
                  <a:cubicBezTo>
                    <a:pt x="12" y="46"/>
                    <a:pt x="8" y="31"/>
                    <a:pt x="0" y="0"/>
                  </a:cubicBezTo>
                  <a:cubicBezTo>
                    <a:pt x="30" y="9"/>
                    <a:pt x="45" y="12"/>
                    <a:pt x="76" y="17"/>
                  </a:cubicBezTo>
                  <a:cubicBezTo>
                    <a:pt x="57" y="41"/>
                    <a:pt x="46" y="53"/>
                    <a:pt x="24" y="76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11691938" y="3886200"/>
              <a:ext cx="338138" cy="303213"/>
            </a:xfrm>
            <a:custGeom>
              <a:avLst/>
              <a:gdLst>
                <a:gd name="T0" fmla="*/ 36 w 79"/>
                <a:gd name="T1" fmla="*/ 71 h 71"/>
                <a:gd name="T2" fmla="*/ 0 w 79"/>
                <a:gd name="T3" fmla="*/ 0 h 71"/>
                <a:gd name="T4" fmla="*/ 79 w 79"/>
                <a:gd name="T5" fmla="*/ 3 h 71"/>
                <a:gd name="T6" fmla="*/ 36 w 79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71">
                  <a:moveTo>
                    <a:pt x="36" y="71"/>
                  </a:moveTo>
                  <a:cubicBezTo>
                    <a:pt x="20" y="43"/>
                    <a:pt x="13" y="29"/>
                    <a:pt x="0" y="0"/>
                  </a:cubicBezTo>
                  <a:cubicBezTo>
                    <a:pt x="31" y="3"/>
                    <a:pt x="47" y="4"/>
                    <a:pt x="79" y="3"/>
                  </a:cubicBezTo>
                  <a:cubicBezTo>
                    <a:pt x="63" y="31"/>
                    <a:pt x="55" y="44"/>
                    <a:pt x="36" y="71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12172950" y="3851275"/>
              <a:ext cx="342900" cy="312738"/>
            </a:xfrm>
            <a:custGeom>
              <a:avLst/>
              <a:gdLst>
                <a:gd name="T0" fmla="*/ 49 w 80"/>
                <a:gd name="T1" fmla="*/ 73 h 73"/>
                <a:gd name="T2" fmla="*/ 0 w 80"/>
                <a:gd name="T3" fmla="*/ 10 h 73"/>
                <a:gd name="T4" fmla="*/ 80 w 80"/>
                <a:gd name="T5" fmla="*/ 0 h 73"/>
                <a:gd name="T6" fmla="*/ 49 w 80"/>
                <a:gd name="T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73">
                  <a:moveTo>
                    <a:pt x="49" y="73"/>
                  </a:moveTo>
                  <a:cubicBezTo>
                    <a:pt x="28" y="49"/>
                    <a:pt x="18" y="36"/>
                    <a:pt x="0" y="10"/>
                  </a:cubicBezTo>
                  <a:cubicBezTo>
                    <a:pt x="32" y="8"/>
                    <a:pt x="48" y="6"/>
                    <a:pt x="80" y="0"/>
                  </a:cubicBezTo>
                  <a:cubicBezTo>
                    <a:pt x="69" y="29"/>
                    <a:pt x="63" y="44"/>
                    <a:pt x="49" y="73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</p:grpSp>
      <p:grpSp>
        <p:nvGrpSpPr>
          <p:cNvPr id="129" name="组合 128"/>
          <p:cNvGrpSpPr/>
          <p:nvPr/>
        </p:nvGrpSpPr>
        <p:grpSpPr>
          <a:xfrm>
            <a:off x="-500360" y="462028"/>
            <a:ext cx="2319338" cy="1213247"/>
            <a:chOff x="-920750" y="2238375"/>
            <a:chExt cx="3092451" cy="1617663"/>
          </a:xfrm>
        </p:grpSpPr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-920750" y="2238375"/>
              <a:ext cx="3036888" cy="1501775"/>
            </a:xfrm>
            <a:custGeom>
              <a:avLst/>
              <a:gdLst>
                <a:gd name="T0" fmla="*/ 708 w 708"/>
                <a:gd name="T1" fmla="*/ 6 h 350"/>
                <a:gd name="T2" fmla="*/ 0 w 708"/>
                <a:gd name="T3" fmla="*/ 298 h 350"/>
                <a:gd name="T4" fmla="*/ 3 w 708"/>
                <a:gd name="T5" fmla="*/ 287 h 350"/>
                <a:gd name="T6" fmla="*/ 698 w 708"/>
                <a:gd name="T7" fmla="*/ 0 h 350"/>
                <a:gd name="T8" fmla="*/ 708 w 708"/>
                <a:gd name="T9" fmla="*/ 6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8" h="350">
                  <a:moveTo>
                    <a:pt x="708" y="6"/>
                  </a:moveTo>
                  <a:cubicBezTo>
                    <a:pt x="543" y="244"/>
                    <a:pt x="284" y="350"/>
                    <a:pt x="0" y="298"/>
                  </a:cubicBezTo>
                  <a:cubicBezTo>
                    <a:pt x="1" y="294"/>
                    <a:pt x="2" y="291"/>
                    <a:pt x="3" y="287"/>
                  </a:cubicBezTo>
                  <a:cubicBezTo>
                    <a:pt x="282" y="338"/>
                    <a:pt x="536" y="233"/>
                    <a:pt x="698" y="0"/>
                  </a:cubicBezTo>
                  <a:cubicBezTo>
                    <a:pt x="702" y="3"/>
                    <a:pt x="704" y="4"/>
                    <a:pt x="708" y="6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-762000" y="3533775"/>
              <a:ext cx="342900" cy="312738"/>
            </a:xfrm>
            <a:custGeom>
              <a:avLst/>
              <a:gdLst>
                <a:gd name="T0" fmla="*/ 33 w 80"/>
                <a:gd name="T1" fmla="*/ 73 h 73"/>
                <a:gd name="T2" fmla="*/ 0 w 80"/>
                <a:gd name="T3" fmla="*/ 0 h 73"/>
                <a:gd name="T4" fmla="*/ 80 w 80"/>
                <a:gd name="T5" fmla="*/ 8 h 73"/>
                <a:gd name="T6" fmla="*/ 33 w 80"/>
                <a:gd name="T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73">
                  <a:moveTo>
                    <a:pt x="33" y="73"/>
                  </a:moveTo>
                  <a:cubicBezTo>
                    <a:pt x="18" y="44"/>
                    <a:pt x="12" y="29"/>
                    <a:pt x="0" y="0"/>
                  </a:cubicBezTo>
                  <a:cubicBezTo>
                    <a:pt x="32" y="5"/>
                    <a:pt x="48" y="7"/>
                    <a:pt x="80" y="8"/>
                  </a:cubicBezTo>
                  <a:cubicBezTo>
                    <a:pt x="63" y="35"/>
                    <a:pt x="54" y="47"/>
                    <a:pt x="33" y="73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0" name="Freeform 15"/>
            <p:cNvSpPr>
              <a:spLocks/>
            </p:cNvSpPr>
            <p:nvPr/>
          </p:nvSpPr>
          <p:spPr bwMode="auto">
            <a:xfrm>
              <a:off x="-277812" y="3551238"/>
              <a:ext cx="339725" cy="304800"/>
            </a:xfrm>
            <a:custGeom>
              <a:avLst/>
              <a:gdLst>
                <a:gd name="T0" fmla="*/ 44 w 79"/>
                <a:gd name="T1" fmla="*/ 71 h 71"/>
                <a:gd name="T2" fmla="*/ 0 w 79"/>
                <a:gd name="T3" fmla="*/ 5 h 71"/>
                <a:gd name="T4" fmla="*/ 79 w 79"/>
                <a:gd name="T5" fmla="*/ 0 h 71"/>
                <a:gd name="T6" fmla="*/ 44 w 79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71">
                  <a:moveTo>
                    <a:pt x="44" y="71"/>
                  </a:moveTo>
                  <a:cubicBezTo>
                    <a:pt x="25" y="45"/>
                    <a:pt x="16" y="32"/>
                    <a:pt x="0" y="5"/>
                  </a:cubicBezTo>
                  <a:cubicBezTo>
                    <a:pt x="32" y="5"/>
                    <a:pt x="48" y="3"/>
                    <a:pt x="79" y="0"/>
                  </a:cubicBezTo>
                  <a:cubicBezTo>
                    <a:pt x="67" y="28"/>
                    <a:pt x="60" y="43"/>
                    <a:pt x="44" y="71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198438" y="3452813"/>
              <a:ext cx="325438" cy="325438"/>
            </a:xfrm>
            <a:custGeom>
              <a:avLst/>
              <a:gdLst>
                <a:gd name="T0" fmla="*/ 54 w 76"/>
                <a:gd name="T1" fmla="*/ 76 h 76"/>
                <a:gd name="T2" fmla="*/ 0 w 76"/>
                <a:gd name="T3" fmla="*/ 18 h 76"/>
                <a:gd name="T4" fmla="*/ 76 w 76"/>
                <a:gd name="T5" fmla="*/ 0 h 76"/>
                <a:gd name="T6" fmla="*/ 54 w 76"/>
                <a:gd name="T7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76">
                  <a:moveTo>
                    <a:pt x="54" y="76"/>
                  </a:moveTo>
                  <a:cubicBezTo>
                    <a:pt x="31" y="53"/>
                    <a:pt x="20" y="42"/>
                    <a:pt x="0" y="18"/>
                  </a:cubicBezTo>
                  <a:cubicBezTo>
                    <a:pt x="31" y="12"/>
                    <a:pt x="46" y="9"/>
                    <a:pt x="76" y="0"/>
                  </a:cubicBezTo>
                  <a:cubicBezTo>
                    <a:pt x="69" y="30"/>
                    <a:pt x="65" y="45"/>
                    <a:pt x="54" y="76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657225" y="3276600"/>
              <a:ext cx="309563" cy="338138"/>
            </a:xfrm>
            <a:custGeom>
              <a:avLst/>
              <a:gdLst>
                <a:gd name="T0" fmla="*/ 63 w 72"/>
                <a:gd name="T1" fmla="*/ 79 h 79"/>
                <a:gd name="T2" fmla="*/ 0 w 72"/>
                <a:gd name="T3" fmla="*/ 30 h 79"/>
                <a:gd name="T4" fmla="*/ 72 w 72"/>
                <a:gd name="T5" fmla="*/ 0 h 79"/>
                <a:gd name="T6" fmla="*/ 63 w 72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79">
                  <a:moveTo>
                    <a:pt x="63" y="79"/>
                  </a:moveTo>
                  <a:cubicBezTo>
                    <a:pt x="37" y="61"/>
                    <a:pt x="24" y="51"/>
                    <a:pt x="0" y="30"/>
                  </a:cubicBezTo>
                  <a:cubicBezTo>
                    <a:pt x="30" y="20"/>
                    <a:pt x="44" y="14"/>
                    <a:pt x="72" y="0"/>
                  </a:cubicBezTo>
                  <a:cubicBezTo>
                    <a:pt x="70" y="31"/>
                    <a:pt x="68" y="47"/>
                    <a:pt x="63" y="79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3" name="Freeform 18"/>
            <p:cNvSpPr>
              <a:spLocks/>
            </p:cNvSpPr>
            <p:nvPr/>
          </p:nvSpPr>
          <p:spPr bwMode="auto">
            <a:xfrm>
              <a:off x="1090613" y="3032125"/>
              <a:ext cx="300038" cy="338138"/>
            </a:xfrm>
            <a:custGeom>
              <a:avLst/>
              <a:gdLst>
                <a:gd name="T0" fmla="*/ 70 w 70"/>
                <a:gd name="T1" fmla="*/ 79 h 79"/>
                <a:gd name="T2" fmla="*/ 0 w 70"/>
                <a:gd name="T3" fmla="*/ 42 h 79"/>
                <a:gd name="T4" fmla="*/ 66 w 70"/>
                <a:gd name="T5" fmla="*/ 0 h 79"/>
                <a:gd name="T6" fmla="*/ 70 w 70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79">
                  <a:moveTo>
                    <a:pt x="70" y="79"/>
                  </a:moveTo>
                  <a:cubicBezTo>
                    <a:pt x="41" y="65"/>
                    <a:pt x="27" y="58"/>
                    <a:pt x="0" y="42"/>
                  </a:cubicBezTo>
                  <a:cubicBezTo>
                    <a:pt x="27" y="27"/>
                    <a:pt x="40" y="18"/>
                    <a:pt x="66" y="0"/>
                  </a:cubicBezTo>
                  <a:cubicBezTo>
                    <a:pt x="69" y="31"/>
                    <a:pt x="70" y="47"/>
                    <a:pt x="70" y="79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4" name="Freeform 19"/>
            <p:cNvSpPr>
              <a:spLocks/>
            </p:cNvSpPr>
            <p:nvPr/>
          </p:nvSpPr>
          <p:spPr bwMode="auto">
            <a:xfrm>
              <a:off x="1485900" y="2719388"/>
              <a:ext cx="325438" cy="333375"/>
            </a:xfrm>
            <a:custGeom>
              <a:avLst/>
              <a:gdLst>
                <a:gd name="T0" fmla="*/ 76 w 76"/>
                <a:gd name="T1" fmla="*/ 78 h 78"/>
                <a:gd name="T2" fmla="*/ 0 w 76"/>
                <a:gd name="T3" fmla="*/ 53 h 78"/>
                <a:gd name="T4" fmla="*/ 58 w 76"/>
                <a:gd name="T5" fmla="*/ 0 h 78"/>
                <a:gd name="T6" fmla="*/ 76 w 76"/>
                <a:gd name="T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78">
                  <a:moveTo>
                    <a:pt x="76" y="78"/>
                  </a:moveTo>
                  <a:cubicBezTo>
                    <a:pt x="44" y="69"/>
                    <a:pt x="29" y="64"/>
                    <a:pt x="0" y="53"/>
                  </a:cubicBezTo>
                  <a:cubicBezTo>
                    <a:pt x="24" y="33"/>
                    <a:pt x="36" y="23"/>
                    <a:pt x="58" y="0"/>
                  </a:cubicBezTo>
                  <a:cubicBezTo>
                    <a:pt x="67" y="30"/>
                    <a:pt x="70" y="46"/>
                    <a:pt x="76" y="78"/>
                  </a:cubicBezTo>
                  <a:close/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833563" y="2341563"/>
              <a:ext cx="338138" cy="322263"/>
            </a:xfrm>
            <a:custGeom>
              <a:avLst/>
              <a:gdLst>
                <a:gd name="T0" fmla="*/ 79 w 79"/>
                <a:gd name="T1" fmla="*/ 75 h 75"/>
                <a:gd name="T2" fmla="*/ 0 w 79"/>
                <a:gd name="T3" fmla="*/ 64 h 75"/>
                <a:gd name="T4" fmla="*/ 50 w 79"/>
                <a:gd name="T5" fmla="*/ 0 h 75"/>
                <a:gd name="T6" fmla="*/ 79 w 79"/>
                <a:gd name="T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75">
                  <a:moveTo>
                    <a:pt x="79" y="75"/>
                  </a:moveTo>
                  <a:cubicBezTo>
                    <a:pt x="47" y="72"/>
                    <a:pt x="31" y="70"/>
                    <a:pt x="0" y="64"/>
                  </a:cubicBezTo>
                  <a:cubicBezTo>
                    <a:pt x="21" y="40"/>
                    <a:pt x="31" y="27"/>
                    <a:pt x="50" y="0"/>
                  </a:cubicBezTo>
                  <a:cubicBezTo>
                    <a:pt x="63" y="29"/>
                    <a:pt x="69" y="44"/>
                    <a:pt x="79" y="7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</p:grpSp>
      <p:sp>
        <p:nvSpPr>
          <p:cNvPr id="33" name="Oval 28"/>
          <p:cNvSpPr>
            <a:spLocks noChangeArrowheads="1"/>
          </p:cNvSpPr>
          <p:nvPr/>
        </p:nvSpPr>
        <p:spPr bwMode="auto">
          <a:xfrm>
            <a:off x="6517482" y="1232997"/>
            <a:ext cx="511969" cy="511969"/>
          </a:xfrm>
          <a:prstGeom prst="ellipse">
            <a:avLst/>
          </a:pr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350"/>
          </a:p>
        </p:txBody>
      </p:sp>
      <p:sp>
        <p:nvSpPr>
          <p:cNvPr id="61" name="Freeform 56"/>
          <p:cNvSpPr>
            <a:spLocks/>
          </p:cNvSpPr>
          <p:nvPr/>
        </p:nvSpPr>
        <p:spPr bwMode="auto">
          <a:xfrm>
            <a:off x="2297907" y="1271657"/>
            <a:ext cx="353277" cy="213733"/>
          </a:xfrm>
          <a:custGeom>
            <a:avLst/>
            <a:gdLst>
              <a:gd name="T0" fmla="*/ 1 w 96"/>
              <a:gd name="T1" fmla="*/ 47 h 47"/>
              <a:gd name="T2" fmla="*/ 0 w 96"/>
              <a:gd name="T3" fmla="*/ 42 h 47"/>
              <a:gd name="T4" fmla="*/ 3 w 96"/>
              <a:gd name="T5" fmla="*/ 31 h 47"/>
              <a:gd name="T6" fmla="*/ 16 w 96"/>
              <a:gd name="T7" fmla="*/ 21 h 47"/>
              <a:gd name="T8" fmla="*/ 28 w 96"/>
              <a:gd name="T9" fmla="*/ 21 h 47"/>
              <a:gd name="T10" fmla="*/ 32 w 96"/>
              <a:gd name="T11" fmla="*/ 23 h 47"/>
              <a:gd name="T12" fmla="*/ 33 w 96"/>
              <a:gd name="T13" fmla="*/ 15 h 47"/>
              <a:gd name="T14" fmla="*/ 38 w 96"/>
              <a:gd name="T15" fmla="*/ 7 h 47"/>
              <a:gd name="T16" fmla="*/ 42 w 96"/>
              <a:gd name="T17" fmla="*/ 4 h 47"/>
              <a:gd name="T18" fmla="*/ 54 w 96"/>
              <a:gd name="T19" fmla="*/ 0 h 47"/>
              <a:gd name="T20" fmla="*/ 66 w 96"/>
              <a:gd name="T21" fmla="*/ 4 h 47"/>
              <a:gd name="T22" fmla="*/ 66 w 96"/>
              <a:gd name="T23" fmla="*/ 4 h 47"/>
              <a:gd name="T24" fmla="*/ 76 w 96"/>
              <a:gd name="T25" fmla="*/ 16 h 47"/>
              <a:gd name="T26" fmla="*/ 76 w 96"/>
              <a:gd name="T27" fmla="*/ 27 h 47"/>
              <a:gd name="T28" fmla="*/ 75 w 96"/>
              <a:gd name="T29" fmla="*/ 30 h 47"/>
              <a:gd name="T30" fmla="*/ 79 w 96"/>
              <a:gd name="T31" fmla="*/ 29 h 47"/>
              <a:gd name="T32" fmla="*/ 95 w 96"/>
              <a:gd name="T33" fmla="*/ 47 h 47"/>
              <a:gd name="T34" fmla="*/ 1 w 96"/>
              <a:gd name="T3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6" h="47">
                <a:moveTo>
                  <a:pt x="1" y="47"/>
                </a:moveTo>
                <a:cubicBezTo>
                  <a:pt x="1" y="45"/>
                  <a:pt x="0" y="44"/>
                  <a:pt x="0" y="42"/>
                </a:cubicBezTo>
                <a:cubicBezTo>
                  <a:pt x="0" y="38"/>
                  <a:pt x="1" y="34"/>
                  <a:pt x="3" y="31"/>
                </a:cubicBezTo>
                <a:cubicBezTo>
                  <a:pt x="6" y="27"/>
                  <a:pt x="11" y="23"/>
                  <a:pt x="16" y="21"/>
                </a:cubicBezTo>
                <a:cubicBezTo>
                  <a:pt x="22" y="20"/>
                  <a:pt x="22" y="21"/>
                  <a:pt x="28" y="21"/>
                </a:cubicBezTo>
                <a:cubicBezTo>
                  <a:pt x="30" y="22"/>
                  <a:pt x="31" y="22"/>
                  <a:pt x="32" y="23"/>
                </a:cubicBezTo>
                <a:cubicBezTo>
                  <a:pt x="32" y="20"/>
                  <a:pt x="32" y="18"/>
                  <a:pt x="33" y="15"/>
                </a:cubicBezTo>
                <a:cubicBezTo>
                  <a:pt x="34" y="12"/>
                  <a:pt x="35" y="9"/>
                  <a:pt x="38" y="7"/>
                </a:cubicBezTo>
                <a:cubicBezTo>
                  <a:pt x="39" y="6"/>
                  <a:pt x="40" y="5"/>
                  <a:pt x="42" y="4"/>
                </a:cubicBezTo>
                <a:cubicBezTo>
                  <a:pt x="45" y="1"/>
                  <a:pt x="50" y="0"/>
                  <a:pt x="54" y="0"/>
                </a:cubicBezTo>
                <a:cubicBezTo>
                  <a:pt x="59" y="0"/>
                  <a:pt x="63" y="1"/>
                  <a:pt x="66" y="4"/>
                </a:cubicBezTo>
                <a:cubicBezTo>
                  <a:pt x="66" y="4"/>
                  <a:pt x="66" y="4"/>
                  <a:pt x="66" y="4"/>
                </a:cubicBezTo>
                <a:cubicBezTo>
                  <a:pt x="71" y="6"/>
                  <a:pt x="74" y="11"/>
                  <a:pt x="76" y="16"/>
                </a:cubicBezTo>
                <a:cubicBezTo>
                  <a:pt x="77" y="19"/>
                  <a:pt x="77" y="24"/>
                  <a:pt x="76" y="27"/>
                </a:cubicBezTo>
                <a:cubicBezTo>
                  <a:pt x="76" y="28"/>
                  <a:pt x="75" y="29"/>
                  <a:pt x="75" y="30"/>
                </a:cubicBezTo>
                <a:cubicBezTo>
                  <a:pt x="76" y="30"/>
                  <a:pt x="78" y="29"/>
                  <a:pt x="79" y="29"/>
                </a:cubicBezTo>
                <a:cubicBezTo>
                  <a:pt x="91" y="29"/>
                  <a:pt x="96" y="39"/>
                  <a:pt x="95" y="47"/>
                </a:cubicBezTo>
                <a:lnTo>
                  <a:pt x="1" y="47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350"/>
          </a:p>
        </p:txBody>
      </p:sp>
      <p:sp>
        <p:nvSpPr>
          <p:cNvPr id="62" name="Freeform 57"/>
          <p:cNvSpPr>
            <a:spLocks/>
          </p:cNvSpPr>
          <p:nvPr/>
        </p:nvSpPr>
        <p:spPr bwMode="auto">
          <a:xfrm>
            <a:off x="3919388" y="1459430"/>
            <a:ext cx="610791" cy="251222"/>
          </a:xfrm>
          <a:custGeom>
            <a:avLst/>
            <a:gdLst>
              <a:gd name="T0" fmla="*/ 190 w 190"/>
              <a:gd name="T1" fmla="*/ 78 h 78"/>
              <a:gd name="T2" fmla="*/ 163 w 190"/>
              <a:gd name="T3" fmla="*/ 51 h 78"/>
              <a:gd name="T4" fmla="*/ 133 w 190"/>
              <a:gd name="T5" fmla="*/ 55 h 78"/>
              <a:gd name="T6" fmla="*/ 133 w 190"/>
              <a:gd name="T7" fmla="*/ 54 h 78"/>
              <a:gd name="T8" fmla="*/ 105 w 190"/>
              <a:gd name="T9" fmla="*/ 36 h 78"/>
              <a:gd name="T10" fmla="*/ 105 w 190"/>
              <a:gd name="T11" fmla="*/ 36 h 78"/>
              <a:gd name="T12" fmla="*/ 70 w 190"/>
              <a:gd name="T13" fmla="*/ 0 h 78"/>
              <a:gd name="T14" fmla="*/ 34 w 190"/>
              <a:gd name="T15" fmla="*/ 36 h 78"/>
              <a:gd name="T16" fmla="*/ 37 w 190"/>
              <a:gd name="T17" fmla="*/ 48 h 78"/>
              <a:gd name="T18" fmla="*/ 32 w 190"/>
              <a:gd name="T19" fmla="*/ 48 h 78"/>
              <a:gd name="T20" fmla="*/ 0 w 190"/>
              <a:gd name="T21" fmla="*/ 78 h 78"/>
              <a:gd name="T22" fmla="*/ 190 w 190"/>
              <a:gd name="T23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0" h="78">
                <a:moveTo>
                  <a:pt x="190" y="78"/>
                </a:moveTo>
                <a:cubicBezTo>
                  <a:pt x="187" y="65"/>
                  <a:pt x="177" y="54"/>
                  <a:pt x="163" y="51"/>
                </a:cubicBezTo>
                <a:cubicBezTo>
                  <a:pt x="153" y="48"/>
                  <a:pt x="142" y="50"/>
                  <a:pt x="133" y="55"/>
                </a:cubicBezTo>
                <a:cubicBezTo>
                  <a:pt x="133" y="54"/>
                  <a:pt x="133" y="54"/>
                  <a:pt x="133" y="54"/>
                </a:cubicBezTo>
                <a:cubicBezTo>
                  <a:pt x="127" y="44"/>
                  <a:pt x="116" y="38"/>
                  <a:pt x="105" y="36"/>
                </a:cubicBezTo>
                <a:cubicBezTo>
                  <a:pt x="105" y="36"/>
                  <a:pt x="105" y="36"/>
                  <a:pt x="105" y="36"/>
                </a:cubicBezTo>
                <a:cubicBezTo>
                  <a:pt x="105" y="16"/>
                  <a:pt x="89" y="0"/>
                  <a:pt x="70" y="0"/>
                </a:cubicBezTo>
                <a:cubicBezTo>
                  <a:pt x="50" y="0"/>
                  <a:pt x="34" y="16"/>
                  <a:pt x="34" y="36"/>
                </a:cubicBezTo>
                <a:cubicBezTo>
                  <a:pt x="34" y="40"/>
                  <a:pt x="35" y="44"/>
                  <a:pt x="37" y="48"/>
                </a:cubicBezTo>
                <a:cubicBezTo>
                  <a:pt x="35" y="48"/>
                  <a:pt x="34" y="48"/>
                  <a:pt x="32" y="48"/>
                </a:cubicBezTo>
                <a:cubicBezTo>
                  <a:pt x="12" y="48"/>
                  <a:pt x="1" y="63"/>
                  <a:pt x="0" y="78"/>
                </a:cubicBezTo>
                <a:lnTo>
                  <a:pt x="190" y="78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350"/>
          </a:p>
        </p:txBody>
      </p:sp>
      <p:sp>
        <p:nvSpPr>
          <p:cNvPr id="63" name="Freeform 58"/>
          <p:cNvSpPr>
            <a:spLocks/>
          </p:cNvSpPr>
          <p:nvPr/>
        </p:nvSpPr>
        <p:spPr bwMode="auto">
          <a:xfrm>
            <a:off x="7128272" y="1502059"/>
            <a:ext cx="404813" cy="198835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3 w 126"/>
              <a:gd name="T11" fmla="*/ 31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6"/>
                  <a:pt x="118" y="23"/>
                  <a:pt x="95" y="23"/>
                </a:cubicBezTo>
                <a:cubicBezTo>
                  <a:pt x="93" y="23"/>
                  <a:pt x="91" y="23"/>
                  <a:pt x="90" y="23"/>
                </a:cubicBezTo>
                <a:cubicBezTo>
                  <a:pt x="89" y="12"/>
                  <a:pt x="81" y="0"/>
                  <a:pt x="66" y="0"/>
                </a:cubicBezTo>
                <a:cubicBezTo>
                  <a:pt x="48" y="0"/>
                  <a:pt x="40" y="17"/>
                  <a:pt x="43" y="31"/>
                </a:cubicBezTo>
                <a:cubicBezTo>
                  <a:pt x="40" y="30"/>
                  <a:pt x="36" y="29"/>
                  <a:pt x="33" y="29"/>
                </a:cubicBezTo>
                <a:cubicBezTo>
                  <a:pt x="16" y="29"/>
                  <a:pt x="0" y="44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350"/>
          </a:p>
        </p:txBody>
      </p:sp>
      <p:sp>
        <p:nvSpPr>
          <p:cNvPr id="64" name="Freeform 59"/>
          <p:cNvSpPr>
            <a:spLocks/>
          </p:cNvSpPr>
          <p:nvPr/>
        </p:nvSpPr>
        <p:spPr bwMode="auto">
          <a:xfrm>
            <a:off x="5200650" y="1322274"/>
            <a:ext cx="360760" cy="163116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350"/>
          </a:p>
        </p:txBody>
      </p:sp>
      <p:sp>
        <p:nvSpPr>
          <p:cNvPr id="65" name="Freeform 60"/>
          <p:cNvSpPr>
            <a:spLocks/>
          </p:cNvSpPr>
          <p:nvPr/>
        </p:nvSpPr>
        <p:spPr bwMode="auto">
          <a:xfrm>
            <a:off x="6011466" y="1785428"/>
            <a:ext cx="360760" cy="163116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350"/>
          </a:p>
        </p:txBody>
      </p:sp>
      <p:sp>
        <p:nvSpPr>
          <p:cNvPr id="66" name="Freeform 61"/>
          <p:cNvSpPr>
            <a:spLocks/>
          </p:cNvSpPr>
          <p:nvPr/>
        </p:nvSpPr>
        <p:spPr bwMode="auto">
          <a:xfrm>
            <a:off x="3089673" y="1025809"/>
            <a:ext cx="360760" cy="164306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350"/>
          </a:p>
        </p:txBody>
      </p:sp>
      <p:sp>
        <p:nvSpPr>
          <p:cNvPr id="109" name="Freeform 104"/>
          <p:cNvSpPr>
            <a:spLocks/>
          </p:cNvSpPr>
          <p:nvPr/>
        </p:nvSpPr>
        <p:spPr bwMode="auto">
          <a:xfrm>
            <a:off x="7861698" y="1914016"/>
            <a:ext cx="370285" cy="173831"/>
          </a:xfrm>
          <a:custGeom>
            <a:avLst/>
            <a:gdLst>
              <a:gd name="T0" fmla="*/ 115 w 115"/>
              <a:gd name="T1" fmla="*/ 54 h 54"/>
              <a:gd name="T2" fmla="*/ 86 w 115"/>
              <a:gd name="T3" fmla="*/ 23 h 54"/>
              <a:gd name="T4" fmla="*/ 82 w 115"/>
              <a:gd name="T5" fmla="*/ 23 h 54"/>
              <a:gd name="T6" fmla="*/ 58 w 115"/>
              <a:gd name="T7" fmla="*/ 0 h 54"/>
              <a:gd name="T8" fmla="*/ 33 w 115"/>
              <a:gd name="T9" fmla="*/ 29 h 54"/>
              <a:gd name="T10" fmla="*/ 24 w 115"/>
              <a:gd name="T11" fmla="*/ 28 h 54"/>
              <a:gd name="T12" fmla="*/ 2 w 115"/>
              <a:gd name="T13" fmla="*/ 54 h 54"/>
              <a:gd name="T14" fmla="*/ 115 w 115"/>
              <a:gd name="T15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5" h="54">
                <a:moveTo>
                  <a:pt x="115" y="54"/>
                </a:moveTo>
                <a:cubicBezTo>
                  <a:pt x="115" y="39"/>
                  <a:pt x="106" y="23"/>
                  <a:pt x="86" y="23"/>
                </a:cubicBezTo>
                <a:cubicBezTo>
                  <a:pt x="85" y="23"/>
                  <a:pt x="84" y="23"/>
                  <a:pt x="82" y="23"/>
                </a:cubicBezTo>
                <a:cubicBezTo>
                  <a:pt x="81" y="11"/>
                  <a:pt x="73" y="0"/>
                  <a:pt x="58" y="0"/>
                </a:cubicBezTo>
                <a:cubicBezTo>
                  <a:pt x="40" y="0"/>
                  <a:pt x="31" y="15"/>
                  <a:pt x="33" y="29"/>
                </a:cubicBezTo>
                <a:cubicBezTo>
                  <a:pt x="30" y="28"/>
                  <a:pt x="28" y="28"/>
                  <a:pt x="24" y="28"/>
                </a:cubicBezTo>
                <a:cubicBezTo>
                  <a:pt x="8" y="28"/>
                  <a:pt x="0" y="41"/>
                  <a:pt x="2" y="54"/>
                </a:cubicBezTo>
                <a:lnTo>
                  <a:pt x="115" y="54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350"/>
          </a:p>
        </p:txBody>
      </p:sp>
      <p:grpSp>
        <p:nvGrpSpPr>
          <p:cNvPr id="133" name="组合 132"/>
          <p:cNvGrpSpPr/>
          <p:nvPr/>
        </p:nvGrpSpPr>
        <p:grpSpPr>
          <a:xfrm>
            <a:off x="43423" y="3729308"/>
            <a:ext cx="9068501" cy="2269910"/>
            <a:chOff x="44450" y="4062455"/>
            <a:chExt cx="11814175" cy="2887672"/>
          </a:xfrm>
        </p:grpSpPr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8169275" y="5348288"/>
              <a:ext cx="892175" cy="892175"/>
            </a:xfrm>
            <a:custGeom>
              <a:avLst/>
              <a:gdLst>
                <a:gd name="T0" fmla="*/ 152 w 208"/>
                <a:gd name="T1" fmla="*/ 68 h 208"/>
                <a:gd name="T2" fmla="*/ 105 w 208"/>
                <a:gd name="T3" fmla="*/ 0 h 208"/>
                <a:gd name="T4" fmla="*/ 58 w 208"/>
                <a:gd name="T5" fmla="*/ 68 h 208"/>
                <a:gd name="T6" fmla="*/ 104 w 208"/>
                <a:gd name="T7" fmla="*/ 208 h 208"/>
                <a:gd name="T8" fmla="*/ 104 w 208"/>
                <a:gd name="T9" fmla="*/ 208 h 208"/>
                <a:gd name="T10" fmla="*/ 104 w 208"/>
                <a:gd name="T11" fmla="*/ 208 h 208"/>
                <a:gd name="T12" fmla="*/ 104 w 208"/>
                <a:gd name="T13" fmla="*/ 208 h 208"/>
                <a:gd name="T14" fmla="*/ 104 w 208"/>
                <a:gd name="T15" fmla="*/ 208 h 208"/>
                <a:gd name="T16" fmla="*/ 152 w 208"/>
                <a:gd name="T17" fmla="*/ 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E6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8431213" y="5799138"/>
              <a:ext cx="385763" cy="882650"/>
            </a:xfrm>
            <a:custGeom>
              <a:avLst/>
              <a:gdLst>
                <a:gd name="T0" fmla="*/ 243 w 243"/>
                <a:gd name="T1" fmla="*/ 97 h 556"/>
                <a:gd name="T2" fmla="*/ 138 w 243"/>
                <a:gd name="T3" fmla="*/ 159 h 556"/>
                <a:gd name="T4" fmla="*/ 122 w 243"/>
                <a:gd name="T5" fmla="*/ 0 h 556"/>
                <a:gd name="T6" fmla="*/ 106 w 243"/>
                <a:gd name="T7" fmla="*/ 159 h 556"/>
                <a:gd name="T8" fmla="*/ 0 w 243"/>
                <a:gd name="T9" fmla="*/ 97 h 556"/>
                <a:gd name="T10" fmla="*/ 97 w 243"/>
                <a:gd name="T11" fmla="*/ 210 h 556"/>
                <a:gd name="T12" fmla="*/ 100 w 243"/>
                <a:gd name="T13" fmla="*/ 556 h 556"/>
                <a:gd name="T14" fmla="*/ 151 w 243"/>
                <a:gd name="T15" fmla="*/ 556 h 556"/>
                <a:gd name="T16" fmla="*/ 146 w 243"/>
                <a:gd name="T17" fmla="*/ 210 h 556"/>
                <a:gd name="T18" fmla="*/ 243 w 243"/>
                <a:gd name="T19" fmla="*/ 97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3" h="556">
                  <a:moveTo>
                    <a:pt x="243" y="97"/>
                  </a:moveTo>
                  <a:lnTo>
                    <a:pt x="138" y="159"/>
                  </a:lnTo>
                  <a:lnTo>
                    <a:pt x="122" y="0"/>
                  </a:lnTo>
                  <a:lnTo>
                    <a:pt x="106" y="159"/>
                  </a:lnTo>
                  <a:lnTo>
                    <a:pt x="0" y="97"/>
                  </a:lnTo>
                  <a:lnTo>
                    <a:pt x="97" y="210"/>
                  </a:lnTo>
                  <a:lnTo>
                    <a:pt x="100" y="556"/>
                  </a:lnTo>
                  <a:lnTo>
                    <a:pt x="151" y="556"/>
                  </a:lnTo>
                  <a:lnTo>
                    <a:pt x="146" y="210"/>
                  </a:lnTo>
                  <a:lnTo>
                    <a:pt x="243" y="97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760538" y="4062455"/>
              <a:ext cx="1882775" cy="1295400"/>
            </a:xfrm>
            <a:custGeom>
              <a:avLst/>
              <a:gdLst>
                <a:gd name="T0" fmla="*/ 406 w 439"/>
                <a:gd name="T1" fmla="*/ 302 h 302"/>
                <a:gd name="T2" fmla="*/ 412 w 439"/>
                <a:gd name="T3" fmla="*/ 280 h 302"/>
                <a:gd name="T4" fmla="*/ 257 w 439"/>
                <a:gd name="T5" fmla="*/ 27 h 302"/>
                <a:gd name="T6" fmla="*/ 4 w 439"/>
                <a:gd name="T7" fmla="*/ 182 h 302"/>
                <a:gd name="T8" fmla="*/ 0 w 439"/>
                <a:gd name="T9" fmla="*/ 204 h 302"/>
                <a:gd name="T10" fmla="*/ 406 w 439"/>
                <a:gd name="T11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9" h="302">
                  <a:moveTo>
                    <a:pt x="406" y="302"/>
                  </a:moveTo>
                  <a:cubicBezTo>
                    <a:pt x="409" y="295"/>
                    <a:pt x="411" y="288"/>
                    <a:pt x="412" y="280"/>
                  </a:cubicBezTo>
                  <a:cubicBezTo>
                    <a:pt x="439" y="168"/>
                    <a:pt x="370" y="54"/>
                    <a:pt x="257" y="27"/>
                  </a:cubicBezTo>
                  <a:cubicBezTo>
                    <a:pt x="144" y="0"/>
                    <a:pt x="31" y="69"/>
                    <a:pt x="4" y="182"/>
                  </a:cubicBezTo>
                  <a:cubicBezTo>
                    <a:pt x="2" y="190"/>
                    <a:pt x="1" y="197"/>
                    <a:pt x="0" y="204"/>
                  </a:cubicBezTo>
                  <a:cubicBezTo>
                    <a:pt x="406" y="302"/>
                    <a:pt x="406" y="302"/>
                    <a:pt x="406" y="302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29" name="Freeform 24"/>
            <p:cNvSpPr>
              <a:spLocks/>
            </p:cNvSpPr>
            <p:nvPr/>
          </p:nvSpPr>
          <p:spPr bwMode="auto">
            <a:xfrm>
              <a:off x="1893888" y="4230733"/>
              <a:ext cx="1595438" cy="1093788"/>
            </a:xfrm>
            <a:custGeom>
              <a:avLst/>
              <a:gdLst>
                <a:gd name="T0" fmla="*/ 344 w 372"/>
                <a:gd name="T1" fmla="*/ 255 h 255"/>
                <a:gd name="T2" fmla="*/ 349 w 372"/>
                <a:gd name="T3" fmla="*/ 237 h 255"/>
                <a:gd name="T4" fmla="*/ 218 w 372"/>
                <a:gd name="T5" fmla="*/ 23 h 255"/>
                <a:gd name="T6" fmla="*/ 3 w 372"/>
                <a:gd name="T7" fmla="*/ 154 h 255"/>
                <a:gd name="T8" fmla="*/ 0 w 372"/>
                <a:gd name="T9" fmla="*/ 172 h 255"/>
                <a:gd name="T10" fmla="*/ 344 w 372"/>
                <a:gd name="T11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2" h="255">
                  <a:moveTo>
                    <a:pt x="344" y="255"/>
                  </a:moveTo>
                  <a:cubicBezTo>
                    <a:pt x="346" y="249"/>
                    <a:pt x="348" y="243"/>
                    <a:pt x="349" y="237"/>
                  </a:cubicBezTo>
                  <a:cubicBezTo>
                    <a:pt x="372" y="142"/>
                    <a:pt x="313" y="46"/>
                    <a:pt x="218" y="23"/>
                  </a:cubicBezTo>
                  <a:cubicBezTo>
                    <a:pt x="122" y="0"/>
                    <a:pt x="26" y="59"/>
                    <a:pt x="3" y="154"/>
                  </a:cubicBezTo>
                  <a:cubicBezTo>
                    <a:pt x="2" y="160"/>
                    <a:pt x="1" y="166"/>
                    <a:pt x="0" y="172"/>
                  </a:cubicBezTo>
                  <a:cubicBezTo>
                    <a:pt x="344" y="255"/>
                    <a:pt x="344" y="255"/>
                    <a:pt x="344" y="255"/>
                  </a:cubicBezTo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2073275" y="4432345"/>
              <a:ext cx="1209675" cy="849313"/>
            </a:xfrm>
            <a:custGeom>
              <a:avLst/>
              <a:gdLst>
                <a:gd name="T0" fmla="*/ 259 w 282"/>
                <a:gd name="T1" fmla="*/ 198 h 198"/>
                <a:gd name="T2" fmla="*/ 265 w 282"/>
                <a:gd name="T3" fmla="*/ 180 h 198"/>
                <a:gd name="T4" fmla="*/ 166 w 282"/>
                <a:gd name="T5" fmla="*/ 18 h 198"/>
                <a:gd name="T6" fmla="*/ 3 w 282"/>
                <a:gd name="T7" fmla="*/ 117 h 198"/>
                <a:gd name="T8" fmla="*/ 0 w 282"/>
                <a:gd name="T9" fmla="*/ 136 h 198"/>
                <a:gd name="T10" fmla="*/ 259 w 282"/>
                <a:gd name="T11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2" h="198">
                  <a:moveTo>
                    <a:pt x="259" y="198"/>
                  </a:moveTo>
                  <a:cubicBezTo>
                    <a:pt x="262" y="192"/>
                    <a:pt x="264" y="186"/>
                    <a:pt x="265" y="180"/>
                  </a:cubicBezTo>
                  <a:cubicBezTo>
                    <a:pt x="282" y="108"/>
                    <a:pt x="238" y="35"/>
                    <a:pt x="166" y="18"/>
                  </a:cubicBezTo>
                  <a:cubicBezTo>
                    <a:pt x="93" y="0"/>
                    <a:pt x="21" y="45"/>
                    <a:pt x="3" y="117"/>
                  </a:cubicBezTo>
                  <a:cubicBezTo>
                    <a:pt x="2" y="123"/>
                    <a:pt x="1" y="130"/>
                    <a:pt x="0" y="136"/>
                  </a:cubicBezTo>
                  <a:cubicBezTo>
                    <a:pt x="259" y="198"/>
                    <a:pt x="259" y="198"/>
                    <a:pt x="259" y="198"/>
                  </a:cubicBezTo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2274888" y="4654601"/>
              <a:ext cx="788988" cy="579438"/>
            </a:xfrm>
            <a:custGeom>
              <a:avLst/>
              <a:gdLst>
                <a:gd name="T0" fmla="*/ 166 w 184"/>
                <a:gd name="T1" fmla="*/ 135 h 135"/>
                <a:gd name="T2" fmla="*/ 172 w 184"/>
                <a:gd name="T3" fmla="*/ 117 h 135"/>
                <a:gd name="T4" fmla="*/ 108 w 184"/>
                <a:gd name="T5" fmla="*/ 11 h 135"/>
                <a:gd name="T6" fmla="*/ 2 w 184"/>
                <a:gd name="T7" fmla="*/ 76 h 135"/>
                <a:gd name="T8" fmla="*/ 0 w 184"/>
                <a:gd name="T9" fmla="*/ 95 h 135"/>
                <a:gd name="T10" fmla="*/ 166 w 184"/>
                <a:gd name="T11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" h="135">
                  <a:moveTo>
                    <a:pt x="166" y="135"/>
                  </a:moveTo>
                  <a:cubicBezTo>
                    <a:pt x="169" y="129"/>
                    <a:pt x="171" y="123"/>
                    <a:pt x="172" y="117"/>
                  </a:cubicBezTo>
                  <a:cubicBezTo>
                    <a:pt x="184" y="70"/>
                    <a:pt x="155" y="23"/>
                    <a:pt x="108" y="11"/>
                  </a:cubicBezTo>
                  <a:cubicBezTo>
                    <a:pt x="61" y="0"/>
                    <a:pt x="13" y="29"/>
                    <a:pt x="2" y="76"/>
                  </a:cubicBezTo>
                  <a:cubicBezTo>
                    <a:pt x="0" y="82"/>
                    <a:pt x="0" y="89"/>
                    <a:pt x="0" y="95"/>
                  </a:cubicBezTo>
                  <a:cubicBezTo>
                    <a:pt x="166" y="135"/>
                    <a:pt x="166" y="135"/>
                    <a:pt x="166" y="135"/>
                  </a:cubicBezTo>
                </a:path>
              </a:pathLst>
            </a:custGeom>
            <a:solidFill>
              <a:srgbClr val="A4E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2459038" y="4860970"/>
              <a:ext cx="400050" cy="325438"/>
            </a:xfrm>
            <a:custGeom>
              <a:avLst/>
              <a:gdLst>
                <a:gd name="T0" fmla="*/ 79 w 93"/>
                <a:gd name="T1" fmla="*/ 76 h 76"/>
                <a:gd name="T2" fmla="*/ 87 w 93"/>
                <a:gd name="T3" fmla="*/ 59 h 76"/>
                <a:gd name="T4" fmla="*/ 55 w 93"/>
                <a:gd name="T5" fmla="*/ 6 h 76"/>
                <a:gd name="T6" fmla="*/ 1 w 93"/>
                <a:gd name="T7" fmla="*/ 38 h 76"/>
                <a:gd name="T8" fmla="*/ 1 w 93"/>
                <a:gd name="T9" fmla="*/ 57 h 76"/>
                <a:gd name="T10" fmla="*/ 79 w 93"/>
                <a:gd name="T11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76">
                  <a:moveTo>
                    <a:pt x="79" y="76"/>
                  </a:moveTo>
                  <a:cubicBezTo>
                    <a:pt x="83" y="71"/>
                    <a:pt x="86" y="65"/>
                    <a:pt x="87" y="59"/>
                  </a:cubicBezTo>
                  <a:cubicBezTo>
                    <a:pt x="93" y="35"/>
                    <a:pt x="78" y="11"/>
                    <a:pt x="55" y="6"/>
                  </a:cubicBezTo>
                  <a:cubicBezTo>
                    <a:pt x="31" y="0"/>
                    <a:pt x="7" y="15"/>
                    <a:pt x="1" y="38"/>
                  </a:cubicBezTo>
                  <a:cubicBezTo>
                    <a:pt x="0" y="45"/>
                    <a:pt x="0" y="51"/>
                    <a:pt x="1" y="57"/>
                  </a:cubicBezTo>
                  <a:cubicBezTo>
                    <a:pt x="79" y="76"/>
                    <a:pt x="79" y="76"/>
                    <a:pt x="79" y="76"/>
                  </a:cubicBezTo>
                </a:path>
              </a:pathLst>
            </a:custGeom>
            <a:solidFill>
              <a:srgbClr val="7051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4" name="Freeform 29"/>
            <p:cNvSpPr>
              <a:spLocks/>
            </p:cNvSpPr>
            <p:nvPr/>
          </p:nvSpPr>
          <p:spPr bwMode="auto">
            <a:xfrm>
              <a:off x="44450" y="4432345"/>
              <a:ext cx="3011488" cy="2517775"/>
            </a:xfrm>
            <a:custGeom>
              <a:avLst/>
              <a:gdLst>
                <a:gd name="T0" fmla="*/ 702 w 702"/>
                <a:gd name="T1" fmla="*/ 587 h 587"/>
                <a:gd name="T2" fmla="*/ 702 w 702"/>
                <a:gd name="T3" fmla="*/ 573 h 587"/>
                <a:gd name="T4" fmla="*/ 351 w 702"/>
                <a:gd name="T5" fmla="*/ 0 h 587"/>
                <a:gd name="T6" fmla="*/ 0 w 702"/>
                <a:gd name="T7" fmla="*/ 573 h 587"/>
                <a:gd name="T8" fmla="*/ 0 w 702"/>
                <a:gd name="T9" fmla="*/ 587 h 587"/>
                <a:gd name="T10" fmla="*/ 702 w 702"/>
                <a:gd name="T11" fmla="*/ 58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2" h="587">
                  <a:moveTo>
                    <a:pt x="702" y="587"/>
                  </a:moveTo>
                  <a:cubicBezTo>
                    <a:pt x="702" y="582"/>
                    <a:pt x="702" y="578"/>
                    <a:pt x="702" y="573"/>
                  </a:cubicBezTo>
                  <a:cubicBezTo>
                    <a:pt x="702" y="257"/>
                    <a:pt x="545" y="0"/>
                    <a:pt x="351" y="0"/>
                  </a:cubicBezTo>
                  <a:cubicBezTo>
                    <a:pt x="157" y="0"/>
                    <a:pt x="0" y="257"/>
                    <a:pt x="0" y="573"/>
                  </a:cubicBezTo>
                  <a:cubicBezTo>
                    <a:pt x="0" y="578"/>
                    <a:pt x="0" y="582"/>
                    <a:pt x="0" y="587"/>
                  </a:cubicBezTo>
                  <a:cubicBezTo>
                    <a:pt x="702" y="587"/>
                    <a:pt x="702" y="587"/>
                    <a:pt x="702" y="587"/>
                  </a:cubicBezTo>
                </a:path>
              </a:pathLst>
            </a:custGeom>
            <a:solidFill>
              <a:srgbClr val="BBCE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44450" y="6527800"/>
              <a:ext cx="0" cy="85725"/>
            </a:xfrm>
            <a:custGeom>
              <a:avLst/>
              <a:gdLst>
                <a:gd name="T0" fmla="*/ 20 h 20"/>
                <a:gd name="T1" fmla="*/ 19 h 20"/>
                <a:gd name="T2" fmla="*/ 19 h 20"/>
                <a:gd name="T3" fmla="*/ 18 h 20"/>
                <a:gd name="T4" fmla="*/ 18 h 20"/>
                <a:gd name="T5" fmla="*/ 18 h 20"/>
                <a:gd name="T6" fmla="*/ 17 h 20"/>
                <a:gd name="T7" fmla="*/ 17 h 20"/>
                <a:gd name="T8" fmla="*/ 16 h 20"/>
                <a:gd name="T9" fmla="*/ 16 h 20"/>
                <a:gd name="T10" fmla="*/ 15 h 20"/>
                <a:gd name="T11" fmla="*/ 15 h 20"/>
                <a:gd name="T12" fmla="*/ 14 h 20"/>
                <a:gd name="T13" fmla="*/ 14 h 20"/>
                <a:gd name="T14" fmla="*/ 13 h 20"/>
                <a:gd name="T15" fmla="*/ 13 h 20"/>
                <a:gd name="T16" fmla="*/ 12 h 20"/>
                <a:gd name="T17" fmla="*/ 12 h 20"/>
                <a:gd name="T18" fmla="*/ 11 h 20"/>
                <a:gd name="T19" fmla="*/ 11 h 20"/>
                <a:gd name="T20" fmla="*/ 11 h 20"/>
                <a:gd name="T21" fmla="*/ 10 h 20"/>
                <a:gd name="T22" fmla="*/ 10 h 20"/>
                <a:gd name="T23" fmla="*/ 9 h 20"/>
                <a:gd name="T24" fmla="*/ 9 h 20"/>
                <a:gd name="T25" fmla="*/ 8 h 20"/>
                <a:gd name="T26" fmla="*/ 8 h 20"/>
                <a:gd name="T27" fmla="*/ 7 h 20"/>
                <a:gd name="T28" fmla="*/ 7 h 20"/>
                <a:gd name="T29" fmla="*/ 6 h 20"/>
                <a:gd name="T30" fmla="*/ 6 h 20"/>
                <a:gd name="T31" fmla="*/ 5 h 20"/>
                <a:gd name="T32" fmla="*/ 5 h 20"/>
                <a:gd name="T33" fmla="*/ 5 h 20"/>
                <a:gd name="T34" fmla="*/ 4 h 20"/>
                <a:gd name="T35" fmla="*/ 4 h 20"/>
                <a:gd name="T36" fmla="*/ 3 h 20"/>
                <a:gd name="T37" fmla="*/ 3 h 20"/>
                <a:gd name="T38" fmla="*/ 2 h 20"/>
                <a:gd name="T39" fmla="*/ 2 h 20"/>
                <a:gd name="T40" fmla="*/ 1 h 20"/>
                <a:gd name="T41" fmla="*/ 1 h 20"/>
                <a:gd name="T42" fmla="*/ 0 h 20"/>
                <a:gd name="T43" fmla="*/ 0 h 20"/>
                <a:gd name="T44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  <a:cxn ang="0">
                  <a:pos x="0" y="T18"/>
                </a:cxn>
                <a:cxn ang="0">
                  <a:pos x="0" y="T19"/>
                </a:cxn>
                <a:cxn ang="0">
                  <a:pos x="0" y="T20"/>
                </a:cxn>
                <a:cxn ang="0">
                  <a:pos x="0" y="T21"/>
                </a:cxn>
                <a:cxn ang="0">
                  <a:pos x="0" y="T22"/>
                </a:cxn>
                <a:cxn ang="0">
                  <a:pos x="0" y="T23"/>
                </a:cxn>
                <a:cxn ang="0">
                  <a:pos x="0" y="T24"/>
                </a:cxn>
                <a:cxn ang="0">
                  <a:pos x="0" y="T25"/>
                </a:cxn>
                <a:cxn ang="0">
                  <a:pos x="0" y="T26"/>
                </a:cxn>
                <a:cxn ang="0">
                  <a:pos x="0" y="T27"/>
                </a:cxn>
                <a:cxn ang="0">
                  <a:pos x="0" y="T28"/>
                </a:cxn>
                <a:cxn ang="0">
                  <a:pos x="0" y="T29"/>
                </a:cxn>
                <a:cxn ang="0">
                  <a:pos x="0" y="T30"/>
                </a:cxn>
                <a:cxn ang="0">
                  <a:pos x="0" y="T31"/>
                </a:cxn>
                <a:cxn ang="0">
                  <a:pos x="0" y="T32"/>
                </a:cxn>
                <a:cxn ang="0">
                  <a:pos x="0" y="T33"/>
                </a:cxn>
                <a:cxn ang="0">
                  <a:pos x="0" y="T34"/>
                </a:cxn>
                <a:cxn ang="0">
                  <a:pos x="0" y="T35"/>
                </a:cxn>
                <a:cxn ang="0">
                  <a:pos x="0" y="T36"/>
                </a:cxn>
                <a:cxn ang="0">
                  <a:pos x="0" y="T37"/>
                </a:cxn>
                <a:cxn ang="0">
                  <a:pos x="0" y="T38"/>
                </a:cxn>
                <a:cxn ang="0">
                  <a:pos x="0" y="T39"/>
                </a:cxn>
                <a:cxn ang="0">
                  <a:pos x="0" y="T40"/>
                </a:cxn>
                <a:cxn ang="0">
                  <a:pos x="0" y="T41"/>
                </a:cxn>
                <a:cxn ang="0">
                  <a:pos x="0" y="T42"/>
                </a:cxn>
                <a:cxn ang="0">
                  <a:pos x="0" y="T43"/>
                </a:cxn>
                <a:cxn ang="0">
                  <a:pos x="0" y="T44"/>
                </a:cxn>
              </a:cxnLst>
              <a:rect l="0" t="0" r="r" b="b"/>
              <a:pathLst>
                <a:path h="20">
                  <a:moveTo>
                    <a:pt x="0" y="19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7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6"/>
                    <a:pt x="0" y="16"/>
                  </a:cubicBezTo>
                  <a:cubicBezTo>
                    <a:pt x="0" y="16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5"/>
                    <a:pt x="0" y="15"/>
                  </a:cubicBezTo>
                  <a:cubicBezTo>
                    <a:pt x="0" y="15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1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10"/>
                    <a:pt x="0" y="10"/>
                  </a:cubicBezTo>
                  <a:cubicBezTo>
                    <a:pt x="0" y="10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5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44450" y="4435525"/>
              <a:ext cx="1458913" cy="2514600"/>
            </a:xfrm>
            <a:custGeom>
              <a:avLst/>
              <a:gdLst>
                <a:gd name="T0" fmla="*/ 0 w 340"/>
                <a:gd name="T1" fmla="*/ 552 h 586"/>
                <a:gd name="T2" fmla="*/ 0 w 340"/>
                <a:gd name="T3" fmla="*/ 552 h 586"/>
                <a:gd name="T4" fmla="*/ 0 w 340"/>
                <a:gd name="T5" fmla="*/ 552 h 586"/>
                <a:gd name="T6" fmla="*/ 0 w 340"/>
                <a:gd name="T7" fmla="*/ 553 h 586"/>
                <a:gd name="T8" fmla="*/ 0 w 340"/>
                <a:gd name="T9" fmla="*/ 553 h 586"/>
                <a:gd name="T10" fmla="*/ 0 w 340"/>
                <a:gd name="T11" fmla="*/ 554 h 586"/>
                <a:gd name="T12" fmla="*/ 0 w 340"/>
                <a:gd name="T13" fmla="*/ 554 h 586"/>
                <a:gd name="T14" fmla="*/ 0 w 340"/>
                <a:gd name="T15" fmla="*/ 555 h 586"/>
                <a:gd name="T16" fmla="*/ 0 w 340"/>
                <a:gd name="T17" fmla="*/ 555 h 586"/>
                <a:gd name="T18" fmla="*/ 0 w 340"/>
                <a:gd name="T19" fmla="*/ 556 h 586"/>
                <a:gd name="T20" fmla="*/ 0 w 340"/>
                <a:gd name="T21" fmla="*/ 556 h 586"/>
                <a:gd name="T22" fmla="*/ 0 w 340"/>
                <a:gd name="T23" fmla="*/ 556 h 586"/>
                <a:gd name="T24" fmla="*/ 0 w 340"/>
                <a:gd name="T25" fmla="*/ 557 h 586"/>
                <a:gd name="T26" fmla="*/ 0 w 340"/>
                <a:gd name="T27" fmla="*/ 557 h 586"/>
                <a:gd name="T28" fmla="*/ 0 w 340"/>
                <a:gd name="T29" fmla="*/ 558 h 586"/>
                <a:gd name="T30" fmla="*/ 0 w 340"/>
                <a:gd name="T31" fmla="*/ 558 h 586"/>
                <a:gd name="T32" fmla="*/ 0 w 340"/>
                <a:gd name="T33" fmla="*/ 559 h 586"/>
                <a:gd name="T34" fmla="*/ 0 w 340"/>
                <a:gd name="T35" fmla="*/ 559 h 586"/>
                <a:gd name="T36" fmla="*/ 0 w 340"/>
                <a:gd name="T37" fmla="*/ 560 h 586"/>
                <a:gd name="T38" fmla="*/ 0 w 340"/>
                <a:gd name="T39" fmla="*/ 560 h 586"/>
                <a:gd name="T40" fmla="*/ 0 w 340"/>
                <a:gd name="T41" fmla="*/ 560 h 586"/>
                <a:gd name="T42" fmla="*/ 0 w 340"/>
                <a:gd name="T43" fmla="*/ 561 h 586"/>
                <a:gd name="T44" fmla="*/ 0 w 340"/>
                <a:gd name="T45" fmla="*/ 561 h 586"/>
                <a:gd name="T46" fmla="*/ 0 w 340"/>
                <a:gd name="T47" fmla="*/ 562 h 586"/>
                <a:gd name="T48" fmla="*/ 0 w 340"/>
                <a:gd name="T49" fmla="*/ 562 h 586"/>
                <a:gd name="T50" fmla="*/ 0 w 340"/>
                <a:gd name="T51" fmla="*/ 563 h 586"/>
                <a:gd name="T52" fmla="*/ 0 w 340"/>
                <a:gd name="T53" fmla="*/ 563 h 586"/>
                <a:gd name="T54" fmla="*/ 0 w 340"/>
                <a:gd name="T55" fmla="*/ 564 h 586"/>
                <a:gd name="T56" fmla="*/ 0 w 340"/>
                <a:gd name="T57" fmla="*/ 564 h 586"/>
                <a:gd name="T58" fmla="*/ 0 w 340"/>
                <a:gd name="T59" fmla="*/ 565 h 586"/>
                <a:gd name="T60" fmla="*/ 0 w 340"/>
                <a:gd name="T61" fmla="*/ 565 h 586"/>
                <a:gd name="T62" fmla="*/ 0 w 340"/>
                <a:gd name="T63" fmla="*/ 565 h 586"/>
                <a:gd name="T64" fmla="*/ 0 w 340"/>
                <a:gd name="T65" fmla="*/ 566 h 586"/>
                <a:gd name="T66" fmla="*/ 0 w 340"/>
                <a:gd name="T67" fmla="*/ 566 h 586"/>
                <a:gd name="T68" fmla="*/ 0 w 340"/>
                <a:gd name="T69" fmla="*/ 567 h 586"/>
                <a:gd name="T70" fmla="*/ 0 w 340"/>
                <a:gd name="T71" fmla="*/ 567 h 586"/>
                <a:gd name="T72" fmla="*/ 0 w 340"/>
                <a:gd name="T73" fmla="*/ 568 h 586"/>
                <a:gd name="T74" fmla="*/ 0 w 340"/>
                <a:gd name="T75" fmla="*/ 568 h 586"/>
                <a:gd name="T76" fmla="*/ 0 w 340"/>
                <a:gd name="T77" fmla="*/ 569 h 586"/>
                <a:gd name="T78" fmla="*/ 0 w 340"/>
                <a:gd name="T79" fmla="*/ 569 h 586"/>
                <a:gd name="T80" fmla="*/ 0 w 340"/>
                <a:gd name="T81" fmla="*/ 570 h 586"/>
                <a:gd name="T82" fmla="*/ 0 w 340"/>
                <a:gd name="T83" fmla="*/ 570 h 586"/>
                <a:gd name="T84" fmla="*/ 0 w 340"/>
                <a:gd name="T85" fmla="*/ 571 h 586"/>
                <a:gd name="T86" fmla="*/ 0 w 340"/>
                <a:gd name="T87" fmla="*/ 571 h 586"/>
                <a:gd name="T88" fmla="*/ 0 w 340"/>
                <a:gd name="T89" fmla="*/ 571 h 586"/>
                <a:gd name="T90" fmla="*/ 0 w 340"/>
                <a:gd name="T91" fmla="*/ 586 h 586"/>
                <a:gd name="T92" fmla="*/ 340 w 340"/>
                <a:gd name="T93" fmla="*/ 0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0" h="586">
                  <a:moveTo>
                    <a:pt x="340" y="0"/>
                  </a:moveTo>
                  <a:cubicBezTo>
                    <a:pt x="156" y="9"/>
                    <a:pt x="7" y="251"/>
                    <a:pt x="0" y="552"/>
                  </a:cubicBezTo>
                  <a:cubicBezTo>
                    <a:pt x="0" y="552"/>
                    <a:pt x="0" y="552"/>
                    <a:pt x="0" y="552"/>
                  </a:cubicBezTo>
                  <a:cubicBezTo>
                    <a:pt x="0" y="552"/>
                    <a:pt x="0" y="552"/>
                    <a:pt x="0" y="552"/>
                  </a:cubicBezTo>
                  <a:cubicBezTo>
                    <a:pt x="0" y="552"/>
                    <a:pt x="0" y="552"/>
                    <a:pt x="0" y="552"/>
                  </a:cubicBezTo>
                  <a:cubicBezTo>
                    <a:pt x="0" y="552"/>
                    <a:pt x="0" y="552"/>
                    <a:pt x="0" y="552"/>
                  </a:cubicBezTo>
                  <a:cubicBezTo>
                    <a:pt x="0" y="552"/>
                    <a:pt x="0" y="552"/>
                    <a:pt x="0" y="552"/>
                  </a:cubicBezTo>
                  <a:cubicBezTo>
                    <a:pt x="0" y="553"/>
                    <a:pt x="0" y="553"/>
                    <a:pt x="0" y="553"/>
                  </a:cubicBezTo>
                  <a:cubicBezTo>
                    <a:pt x="0" y="553"/>
                    <a:pt x="0" y="553"/>
                    <a:pt x="0" y="553"/>
                  </a:cubicBezTo>
                  <a:cubicBezTo>
                    <a:pt x="0" y="553"/>
                    <a:pt x="0" y="553"/>
                    <a:pt x="0" y="553"/>
                  </a:cubicBezTo>
                  <a:cubicBezTo>
                    <a:pt x="0" y="553"/>
                    <a:pt x="0" y="553"/>
                    <a:pt x="0" y="553"/>
                  </a:cubicBezTo>
                  <a:cubicBezTo>
                    <a:pt x="0" y="553"/>
                    <a:pt x="0" y="554"/>
                    <a:pt x="0" y="554"/>
                  </a:cubicBezTo>
                  <a:cubicBezTo>
                    <a:pt x="0" y="554"/>
                    <a:pt x="0" y="554"/>
                    <a:pt x="0" y="554"/>
                  </a:cubicBezTo>
                  <a:cubicBezTo>
                    <a:pt x="0" y="554"/>
                    <a:pt x="0" y="554"/>
                    <a:pt x="0" y="554"/>
                  </a:cubicBezTo>
                  <a:cubicBezTo>
                    <a:pt x="0" y="554"/>
                    <a:pt x="0" y="554"/>
                    <a:pt x="0" y="554"/>
                  </a:cubicBezTo>
                  <a:cubicBezTo>
                    <a:pt x="0" y="554"/>
                    <a:pt x="0" y="555"/>
                    <a:pt x="0" y="555"/>
                  </a:cubicBezTo>
                  <a:cubicBezTo>
                    <a:pt x="0" y="555"/>
                    <a:pt x="0" y="555"/>
                    <a:pt x="0" y="555"/>
                  </a:cubicBezTo>
                  <a:cubicBezTo>
                    <a:pt x="0" y="555"/>
                    <a:pt x="0" y="555"/>
                    <a:pt x="0" y="555"/>
                  </a:cubicBezTo>
                  <a:cubicBezTo>
                    <a:pt x="0" y="555"/>
                    <a:pt x="0" y="555"/>
                    <a:pt x="0" y="555"/>
                  </a:cubicBezTo>
                  <a:cubicBezTo>
                    <a:pt x="0" y="555"/>
                    <a:pt x="0" y="555"/>
                    <a:pt x="0" y="556"/>
                  </a:cubicBezTo>
                  <a:cubicBezTo>
                    <a:pt x="0" y="556"/>
                    <a:pt x="0" y="556"/>
                    <a:pt x="0" y="556"/>
                  </a:cubicBezTo>
                  <a:cubicBezTo>
                    <a:pt x="0" y="556"/>
                    <a:pt x="0" y="556"/>
                    <a:pt x="0" y="556"/>
                  </a:cubicBezTo>
                  <a:cubicBezTo>
                    <a:pt x="0" y="556"/>
                    <a:pt x="0" y="556"/>
                    <a:pt x="0" y="556"/>
                  </a:cubicBezTo>
                  <a:cubicBezTo>
                    <a:pt x="0" y="556"/>
                    <a:pt x="0" y="556"/>
                    <a:pt x="0" y="556"/>
                  </a:cubicBezTo>
                  <a:cubicBezTo>
                    <a:pt x="0" y="556"/>
                    <a:pt x="0" y="557"/>
                    <a:pt x="0" y="557"/>
                  </a:cubicBezTo>
                  <a:cubicBezTo>
                    <a:pt x="0" y="557"/>
                    <a:pt x="0" y="557"/>
                    <a:pt x="0" y="557"/>
                  </a:cubicBezTo>
                  <a:cubicBezTo>
                    <a:pt x="0" y="557"/>
                    <a:pt x="0" y="557"/>
                    <a:pt x="0" y="557"/>
                  </a:cubicBezTo>
                  <a:cubicBezTo>
                    <a:pt x="0" y="557"/>
                    <a:pt x="0" y="557"/>
                    <a:pt x="0" y="557"/>
                  </a:cubicBezTo>
                  <a:cubicBezTo>
                    <a:pt x="0" y="557"/>
                    <a:pt x="0" y="557"/>
                    <a:pt x="0" y="557"/>
                  </a:cubicBezTo>
                  <a:cubicBezTo>
                    <a:pt x="0" y="558"/>
                    <a:pt x="0" y="558"/>
                    <a:pt x="0" y="558"/>
                  </a:cubicBezTo>
                  <a:cubicBezTo>
                    <a:pt x="0" y="558"/>
                    <a:pt x="0" y="558"/>
                    <a:pt x="0" y="558"/>
                  </a:cubicBezTo>
                  <a:cubicBezTo>
                    <a:pt x="0" y="558"/>
                    <a:pt x="0" y="558"/>
                    <a:pt x="0" y="558"/>
                  </a:cubicBezTo>
                  <a:cubicBezTo>
                    <a:pt x="0" y="558"/>
                    <a:pt x="0" y="558"/>
                    <a:pt x="0" y="558"/>
                  </a:cubicBezTo>
                  <a:cubicBezTo>
                    <a:pt x="0" y="558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9"/>
                    <a:pt x="0" y="559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1"/>
                    <a:pt x="0" y="561"/>
                    <a:pt x="0" y="561"/>
                  </a:cubicBezTo>
                  <a:cubicBezTo>
                    <a:pt x="0" y="561"/>
                    <a:pt x="0" y="561"/>
                    <a:pt x="0" y="561"/>
                  </a:cubicBezTo>
                  <a:cubicBezTo>
                    <a:pt x="0" y="561"/>
                    <a:pt x="0" y="561"/>
                    <a:pt x="0" y="561"/>
                  </a:cubicBezTo>
                  <a:cubicBezTo>
                    <a:pt x="0" y="561"/>
                    <a:pt x="0" y="561"/>
                    <a:pt x="0" y="561"/>
                  </a:cubicBezTo>
                  <a:cubicBezTo>
                    <a:pt x="0" y="561"/>
                    <a:pt x="0" y="562"/>
                    <a:pt x="0" y="562"/>
                  </a:cubicBezTo>
                  <a:cubicBezTo>
                    <a:pt x="0" y="562"/>
                    <a:pt x="0" y="562"/>
                    <a:pt x="0" y="562"/>
                  </a:cubicBezTo>
                  <a:cubicBezTo>
                    <a:pt x="0" y="562"/>
                    <a:pt x="0" y="562"/>
                    <a:pt x="0" y="562"/>
                  </a:cubicBezTo>
                  <a:cubicBezTo>
                    <a:pt x="0" y="562"/>
                    <a:pt x="0" y="562"/>
                    <a:pt x="0" y="562"/>
                  </a:cubicBezTo>
                  <a:cubicBezTo>
                    <a:pt x="0" y="562"/>
                    <a:pt x="0" y="562"/>
                    <a:pt x="0" y="563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0" y="563"/>
                    <a:pt x="0" y="563"/>
                    <a:pt x="0" y="563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0" y="564"/>
                    <a:pt x="0" y="564"/>
                    <a:pt x="0" y="564"/>
                  </a:cubicBezTo>
                  <a:cubicBezTo>
                    <a:pt x="0" y="564"/>
                    <a:pt x="0" y="565"/>
                    <a:pt x="0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0" y="566"/>
                    <a:pt x="0" y="566"/>
                    <a:pt x="0" y="566"/>
                  </a:cubicBezTo>
                  <a:cubicBezTo>
                    <a:pt x="0" y="566"/>
                    <a:pt x="0" y="567"/>
                    <a:pt x="0" y="567"/>
                  </a:cubicBezTo>
                  <a:cubicBezTo>
                    <a:pt x="0" y="567"/>
                    <a:pt x="0" y="567"/>
                    <a:pt x="0" y="567"/>
                  </a:cubicBezTo>
                  <a:cubicBezTo>
                    <a:pt x="0" y="567"/>
                    <a:pt x="0" y="567"/>
                    <a:pt x="0" y="567"/>
                  </a:cubicBezTo>
                  <a:cubicBezTo>
                    <a:pt x="0" y="567"/>
                    <a:pt x="0" y="567"/>
                    <a:pt x="0" y="567"/>
                  </a:cubicBezTo>
                  <a:cubicBezTo>
                    <a:pt x="0" y="567"/>
                    <a:pt x="0" y="568"/>
                    <a:pt x="0" y="568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0" y="568"/>
                    <a:pt x="0" y="568"/>
                    <a:pt x="0" y="569"/>
                  </a:cubicBezTo>
                  <a:cubicBezTo>
                    <a:pt x="0" y="569"/>
                    <a:pt x="0" y="569"/>
                    <a:pt x="0" y="569"/>
                  </a:cubicBezTo>
                  <a:cubicBezTo>
                    <a:pt x="0" y="569"/>
                    <a:pt x="0" y="569"/>
                    <a:pt x="0" y="569"/>
                  </a:cubicBezTo>
                  <a:cubicBezTo>
                    <a:pt x="0" y="569"/>
                    <a:pt x="0" y="569"/>
                    <a:pt x="0" y="569"/>
                  </a:cubicBezTo>
                  <a:cubicBezTo>
                    <a:pt x="0" y="569"/>
                    <a:pt x="0" y="569"/>
                    <a:pt x="0" y="570"/>
                  </a:cubicBezTo>
                  <a:cubicBezTo>
                    <a:pt x="0" y="570"/>
                    <a:pt x="0" y="570"/>
                    <a:pt x="0" y="570"/>
                  </a:cubicBezTo>
                  <a:cubicBezTo>
                    <a:pt x="0" y="570"/>
                    <a:pt x="0" y="570"/>
                    <a:pt x="0" y="570"/>
                  </a:cubicBezTo>
                  <a:cubicBezTo>
                    <a:pt x="0" y="570"/>
                    <a:pt x="0" y="570"/>
                    <a:pt x="0" y="570"/>
                  </a:cubicBezTo>
                  <a:cubicBezTo>
                    <a:pt x="0" y="570"/>
                    <a:pt x="0" y="570"/>
                    <a:pt x="0" y="570"/>
                  </a:cubicBezTo>
                  <a:cubicBezTo>
                    <a:pt x="0" y="570"/>
                    <a:pt x="0" y="570"/>
                    <a:pt x="0" y="571"/>
                  </a:cubicBezTo>
                  <a:cubicBezTo>
                    <a:pt x="0" y="571"/>
                    <a:pt x="0" y="571"/>
                    <a:pt x="0" y="571"/>
                  </a:cubicBezTo>
                  <a:cubicBezTo>
                    <a:pt x="0" y="571"/>
                    <a:pt x="0" y="571"/>
                    <a:pt x="0" y="571"/>
                  </a:cubicBezTo>
                  <a:cubicBezTo>
                    <a:pt x="0" y="571"/>
                    <a:pt x="0" y="571"/>
                    <a:pt x="0" y="571"/>
                  </a:cubicBezTo>
                  <a:cubicBezTo>
                    <a:pt x="0" y="571"/>
                    <a:pt x="0" y="571"/>
                    <a:pt x="0" y="571"/>
                  </a:cubicBezTo>
                  <a:cubicBezTo>
                    <a:pt x="0" y="572"/>
                    <a:pt x="0" y="572"/>
                    <a:pt x="0" y="572"/>
                  </a:cubicBezTo>
                  <a:cubicBezTo>
                    <a:pt x="0" y="577"/>
                    <a:pt x="0" y="581"/>
                    <a:pt x="0" y="586"/>
                  </a:cubicBezTo>
                  <a:cubicBezTo>
                    <a:pt x="340" y="586"/>
                    <a:pt x="340" y="586"/>
                    <a:pt x="340" y="586"/>
                  </a:cubicBezTo>
                  <a:cubicBezTo>
                    <a:pt x="340" y="0"/>
                    <a:pt x="340" y="0"/>
                    <a:pt x="340" y="0"/>
                  </a:cubicBezTo>
                </a:path>
              </a:pathLst>
            </a:custGeom>
            <a:solidFill>
              <a:srgbClr val="C9D8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1952625" y="4981627"/>
              <a:ext cx="2355850" cy="1968500"/>
            </a:xfrm>
            <a:custGeom>
              <a:avLst/>
              <a:gdLst>
                <a:gd name="T0" fmla="*/ 549 w 549"/>
                <a:gd name="T1" fmla="*/ 459 h 459"/>
                <a:gd name="T2" fmla="*/ 549 w 549"/>
                <a:gd name="T3" fmla="*/ 448 h 459"/>
                <a:gd name="T4" fmla="*/ 275 w 549"/>
                <a:gd name="T5" fmla="*/ 0 h 459"/>
                <a:gd name="T6" fmla="*/ 0 w 549"/>
                <a:gd name="T7" fmla="*/ 448 h 459"/>
                <a:gd name="T8" fmla="*/ 1 w 549"/>
                <a:gd name="T9" fmla="*/ 459 h 459"/>
                <a:gd name="T10" fmla="*/ 549 w 549"/>
                <a:gd name="T11" fmla="*/ 459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9" h="459">
                  <a:moveTo>
                    <a:pt x="549" y="459"/>
                  </a:moveTo>
                  <a:cubicBezTo>
                    <a:pt x="549" y="455"/>
                    <a:pt x="549" y="452"/>
                    <a:pt x="549" y="448"/>
                  </a:cubicBezTo>
                  <a:cubicBezTo>
                    <a:pt x="549" y="201"/>
                    <a:pt x="427" y="0"/>
                    <a:pt x="275" y="0"/>
                  </a:cubicBezTo>
                  <a:cubicBezTo>
                    <a:pt x="123" y="0"/>
                    <a:pt x="0" y="201"/>
                    <a:pt x="0" y="448"/>
                  </a:cubicBezTo>
                  <a:cubicBezTo>
                    <a:pt x="0" y="452"/>
                    <a:pt x="1" y="455"/>
                    <a:pt x="1" y="459"/>
                  </a:cubicBezTo>
                  <a:cubicBezTo>
                    <a:pt x="549" y="459"/>
                    <a:pt x="549" y="459"/>
                    <a:pt x="549" y="459"/>
                  </a:cubicBezTo>
                </a:path>
              </a:pathLst>
            </a:custGeom>
            <a:solidFill>
              <a:srgbClr val="E6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8" name="Freeform 33"/>
            <p:cNvSpPr>
              <a:spLocks noEditPoints="1"/>
            </p:cNvSpPr>
            <p:nvPr/>
          </p:nvSpPr>
          <p:spPr bwMode="auto">
            <a:xfrm>
              <a:off x="1952625" y="6527800"/>
              <a:ext cx="4763" cy="93663"/>
            </a:xfrm>
            <a:custGeom>
              <a:avLst/>
              <a:gdLst>
                <a:gd name="T0" fmla="*/ 0 w 1"/>
                <a:gd name="T1" fmla="*/ 22 h 22"/>
                <a:gd name="T2" fmla="*/ 0 w 1"/>
                <a:gd name="T3" fmla="*/ 22 h 22"/>
                <a:gd name="T4" fmla="*/ 0 w 1"/>
                <a:gd name="T5" fmla="*/ 21 h 22"/>
                <a:gd name="T6" fmla="*/ 0 w 1"/>
                <a:gd name="T7" fmla="*/ 21 h 22"/>
                <a:gd name="T8" fmla="*/ 0 w 1"/>
                <a:gd name="T9" fmla="*/ 21 h 22"/>
                <a:gd name="T10" fmla="*/ 1 w 1"/>
                <a:gd name="T11" fmla="*/ 20 h 22"/>
                <a:gd name="T12" fmla="*/ 1 w 1"/>
                <a:gd name="T13" fmla="*/ 20 h 22"/>
                <a:gd name="T14" fmla="*/ 1 w 1"/>
                <a:gd name="T15" fmla="*/ 20 h 22"/>
                <a:gd name="T16" fmla="*/ 1 w 1"/>
                <a:gd name="T17" fmla="*/ 19 h 22"/>
                <a:gd name="T18" fmla="*/ 1 w 1"/>
                <a:gd name="T19" fmla="*/ 19 h 22"/>
                <a:gd name="T20" fmla="*/ 1 w 1"/>
                <a:gd name="T21" fmla="*/ 19 h 22"/>
                <a:gd name="T22" fmla="*/ 1 w 1"/>
                <a:gd name="T23" fmla="*/ 18 h 22"/>
                <a:gd name="T24" fmla="*/ 1 w 1"/>
                <a:gd name="T25" fmla="*/ 18 h 22"/>
                <a:gd name="T26" fmla="*/ 1 w 1"/>
                <a:gd name="T27" fmla="*/ 18 h 22"/>
                <a:gd name="T28" fmla="*/ 1 w 1"/>
                <a:gd name="T29" fmla="*/ 17 h 22"/>
                <a:gd name="T30" fmla="*/ 1 w 1"/>
                <a:gd name="T31" fmla="*/ 17 h 22"/>
                <a:gd name="T32" fmla="*/ 1 w 1"/>
                <a:gd name="T33" fmla="*/ 16 h 22"/>
                <a:gd name="T34" fmla="*/ 1 w 1"/>
                <a:gd name="T35" fmla="*/ 16 h 22"/>
                <a:gd name="T36" fmla="*/ 1 w 1"/>
                <a:gd name="T37" fmla="*/ 16 h 22"/>
                <a:gd name="T38" fmla="*/ 1 w 1"/>
                <a:gd name="T39" fmla="*/ 15 h 22"/>
                <a:gd name="T40" fmla="*/ 1 w 1"/>
                <a:gd name="T41" fmla="*/ 15 h 22"/>
                <a:gd name="T42" fmla="*/ 1 w 1"/>
                <a:gd name="T43" fmla="*/ 15 h 22"/>
                <a:gd name="T44" fmla="*/ 1 w 1"/>
                <a:gd name="T45" fmla="*/ 14 h 22"/>
                <a:gd name="T46" fmla="*/ 1 w 1"/>
                <a:gd name="T47" fmla="*/ 14 h 22"/>
                <a:gd name="T48" fmla="*/ 1 w 1"/>
                <a:gd name="T49" fmla="*/ 14 h 22"/>
                <a:gd name="T50" fmla="*/ 1 w 1"/>
                <a:gd name="T51" fmla="*/ 13 h 22"/>
                <a:gd name="T52" fmla="*/ 1 w 1"/>
                <a:gd name="T53" fmla="*/ 13 h 22"/>
                <a:gd name="T54" fmla="*/ 1 w 1"/>
                <a:gd name="T55" fmla="*/ 13 h 22"/>
                <a:gd name="T56" fmla="*/ 1 w 1"/>
                <a:gd name="T57" fmla="*/ 12 h 22"/>
                <a:gd name="T58" fmla="*/ 1 w 1"/>
                <a:gd name="T59" fmla="*/ 12 h 22"/>
                <a:gd name="T60" fmla="*/ 1 w 1"/>
                <a:gd name="T61" fmla="*/ 12 h 22"/>
                <a:gd name="T62" fmla="*/ 1 w 1"/>
                <a:gd name="T63" fmla="*/ 11 h 22"/>
                <a:gd name="T64" fmla="*/ 1 w 1"/>
                <a:gd name="T65" fmla="*/ 11 h 22"/>
                <a:gd name="T66" fmla="*/ 1 w 1"/>
                <a:gd name="T67" fmla="*/ 10 h 22"/>
                <a:gd name="T68" fmla="*/ 1 w 1"/>
                <a:gd name="T69" fmla="*/ 10 h 22"/>
                <a:gd name="T70" fmla="*/ 1 w 1"/>
                <a:gd name="T71" fmla="*/ 10 h 22"/>
                <a:gd name="T72" fmla="*/ 1 w 1"/>
                <a:gd name="T73" fmla="*/ 9 h 22"/>
                <a:gd name="T74" fmla="*/ 1 w 1"/>
                <a:gd name="T75" fmla="*/ 9 h 22"/>
                <a:gd name="T76" fmla="*/ 1 w 1"/>
                <a:gd name="T77" fmla="*/ 9 h 22"/>
                <a:gd name="T78" fmla="*/ 1 w 1"/>
                <a:gd name="T79" fmla="*/ 8 h 22"/>
                <a:gd name="T80" fmla="*/ 1 w 1"/>
                <a:gd name="T81" fmla="*/ 8 h 22"/>
                <a:gd name="T82" fmla="*/ 1 w 1"/>
                <a:gd name="T83" fmla="*/ 8 h 22"/>
                <a:gd name="T84" fmla="*/ 1 w 1"/>
                <a:gd name="T8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" h="22"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1" y="20"/>
                  </a:moveTo>
                  <a:cubicBezTo>
                    <a:pt x="1" y="20"/>
                    <a:pt x="1" y="21"/>
                    <a:pt x="1" y="21"/>
                  </a:cubicBezTo>
                  <a:cubicBezTo>
                    <a:pt x="1" y="21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20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6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5"/>
                    <a:pt x="1" y="16"/>
                    <a:pt x="1" y="16"/>
                  </a:cubicBezTo>
                  <a:cubicBezTo>
                    <a:pt x="1" y="16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10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C9D8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1952625" y="4984800"/>
              <a:ext cx="1141413" cy="1965325"/>
            </a:xfrm>
            <a:custGeom>
              <a:avLst/>
              <a:gdLst>
                <a:gd name="T0" fmla="*/ 1 w 266"/>
                <a:gd name="T1" fmla="*/ 424 h 458"/>
                <a:gd name="T2" fmla="*/ 1 w 266"/>
                <a:gd name="T3" fmla="*/ 432 h 458"/>
                <a:gd name="T4" fmla="*/ 1 w 266"/>
                <a:gd name="T5" fmla="*/ 432 h 458"/>
                <a:gd name="T6" fmla="*/ 1 w 266"/>
                <a:gd name="T7" fmla="*/ 432 h 458"/>
                <a:gd name="T8" fmla="*/ 1 w 266"/>
                <a:gd name="T9" fmla="*/ 433 h 458"/>
                <a:gd name="T10" fmla="*/ 1 w 266"/>
                <a:gd name="T11" fmla="*/ 433 h 458"/>
                <a:gd name="T12" fmla="*/ 1 w 266"/>
                <a:gd name="T13" fmla="*/ 433 h 458"/>
                <a:gd name="T14" fmla="*/ 1 w 266"/>
                <a:gd name="T15" fmla="*/ 434 h 458"/>
                <a:gd name="T16" fmla="*/ 1 w 266"/>
                <a:gd name="T17" fmla="*/ 434 h 458"/>
                <a:gd name="T18" fmla="*/ 1 w 266"/>
                <a:gd name="T19" fmla="*/ 434 h 458"/>
                <a:gd name="T20" fmla="*/ 1 w 266"/>
                <a:gd name="T21" fmla="*/ 435 h 458"/>
                <a:gd name="T22" fmla="*/ 1 w 266"/>
                <a:gd name="T23" fmla="*/ 435 h 458"/>
                <a:gd name="T24" fmla="*/ 1 w 266"/>
                <a:gd name="T25" fmla="*/ 436 h 458"/>
                <a:gd name="T26" fmla="*/ 1 w 266"/>
                <a:gd name="T27" fmla="*/ 436 h 458"/>
                <a:gd name="T28" fmla="*/ 1 w 266"/>
                <a:gd name="T29" fmla="*/ 436 h 458"/>
                <a:gd name="T30" fmla="*/ 1 w 266"/>
                <a:gd name="T31" fmla="*/ 437 h 458"/>
                <a:gd name="T32" fmla="*/ 1 w 266"/>
                <a:gd name="T33" fmla="*/ 437 h 458"/>
                <a:gd name="T34" fmla="*/ 1 w 266"/>
                <a:gd name="T35" fmla="*/ 437 h 458"/>
                <a:gd name="T36" fmla="*/ 1 w 266"/>
                <a:gd name="T37" fmla="*/ 438 h 458"/>
                <a:gd name="T38" fmla="*/ 1 w 266"/>
                <a:gd name="T39" fmla="*/ 438 h 458"/>
                <a:gd name="T40" fmla="*/ 1 w 266"/>
                <a:gd name="T41" fmla="*/ 438 h 458"/>
                <a:gd name="T42" fmla="*/ 1 w 266"/>
                <a:gd name="T43" fmla="*/ 439 h 458"/>
                <a:gd name="T44" fmla="*/ 1 w 266"/>
                <a:gd name="T45" fmla="*/ 439 h 458"/>
                <a:gd name="T46" fmla="*/ 1 w 266"/>
                <a:gd name="T47" fmla="*/ 439 h 458"/>
                <a:gd name="T48" fmla="*/ 1 w 266"/>
                <a:gd name="T49" fmla="*/ 440 h 458"/>
                <a:gd name="T50" fmla="*/ 1 w 266"/>
                <a:gd name="T51" fmla="*/ 440 h 458"/>
                <a:gd name="T52" fmla="*/ 1 w 266"/>
                <a:gd name="T53" fmla="*/ 440 h 458"/>
                <a:gd name="T54" fmla="*/ 1 w 266"/>
                <a:gd name="T55" fmla="*/ 441 h 458"/>
                <a:gd name="T56" fmla="*/ 1 w 266"/>
                <a:gd name="T57" fmla="*/ 441 h 458"/>
                <a:gd name="T58" fmla="*/ 1 w 266"/>
                <a:gd name="T59" fmla="*/ 442 h 458"/>
                <a:gd name="T60" fmla="*/ 1 w 266"/>
                <a:gd name="T61" fmla="*/ 442 h 458"/>
                <a:gd name="T62" fmla="*/ 1 w 266"/>
                <a:gd name="T63" fmla="*/ 442 h 458"/>
                <a:gd name="T64" fmla="*/ 1 w 266"/>
                <a:gd name="T65" fmla="*/ 443 h 458"/>
                <a:gd name="T66" fmla="*/ 1 w 266"/>
                <a:gd name="T67" fmla="*/ 443 h 458"/>
                <a:gd name="T68" fmla="*/ 1 w 266"/>
                <a:gd name="T69" fmla="*/ 443 h 458"/>
                <a:gd name="T70" fmla="*/ 1 w 266"/>
                <a:gd name="T71" fmla="*/ 444 h 458"/>
                <a:gd name="T72" fmla="*/ 1 w 266"/>
                <a:gd name="T73" fmla="*/ 444 h 458"/>
                <a:gd name="T74" fmla="*/ 1 w 266"/>
                <a:gd name="T75" fmla="*/ 444 h 458"/>
                <a:gd name="T76" fmla="*/ 0 w 266"/>
                <a:gd name="T77" fmla="*/ 445 h 458"/>
                <a:gd name="T78" fmla="*/ 0 w 266"/>
                <a:gd name="T79" fmla="*/ 445 h 458"/>
                <a:gd name="T80" fmla="*/ 0 w 266"/>
                <a:gd name="T81" fmla="*/ 445 h 458"/>
                <a:gd name="T82" fmla="*/ 0 w 266"/>
                <a:gd name="T83" fmla="*/ 446 h 458"/>
                <a:gd name="T84" fmla="*/ 0 w 266"/>
                <a:gd name="T85" fmla="*/ 446 h 458"/>
                <a:gd name="T86" fmla="*/ 0 w 266"/>
                <a:gd name="T87" fmla="*/ 447 h 458"/>
                <a:gd name="T88" fmla="*/ 1 w 266"/>
                <a:gd name="T89" fmla="*/ 458 h 458"/>
                <a:gd name="T90" fmla="*/ 266 w 266"/>
                <a:gd name="T91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6" h="458">
                  <a:moveTo>
                    <a:pt x="266" y="0"/>
                  </a:moveTo>
                  <a:cubicBezTo>
                    <a:pt x="123" y="7"/>
                    <a:pt x="8" y="192"/>
                    <a:pt x="1" y="424"/>
                  </a:cubicBezTo>
                  <a:cubicBezTo>
                    <a:pt x="1" y="424"/>
                    <a:pt x="1" y="424"/>
                    <a:pt x="1" y="424"/>
                  </a:cubicBezTo>
                  <a:cubicBezTo>
                    <a:pt x="1" y="427"/>
                    <a:pt x="1" y="429"/>
                    <a:pt x="1" y="432"/>
                  </a:cubicBezTo>
                  <a:cubicBezTo>
                    <a:pt x="1" y="432"/>
                    <a:pt x="1" y="432"/>
                    <a:pt x="1" y="432"/>
                  </a:cubicBezTo>
                  <a:cubicBezTo>
                    <a:pt x="1" y="432"/>
                    <a:pt x="1" y="432"/>
                    <a:pt x="1" y="432"/>
                  </a:cubicBezTo>
                  <a:cubicBezTo>
                    <a:pt x="1" y="432"/>
                    <a:pt x="1" y="432"/>
                    <a:pt x="1" y="432"/>
                  </a:cubicBezTo>
                  <a:cubicBezTo>
                    <a:pt x="1" y="432"/>
                    <a:pt x="1" y="432"/>
                    <a:pt x="1" y="432"/>
                  </a:cubicBezTo>
                  <a:cubicBezTo>
                    <a:pt x="1" y="432"/>
                    <a:pt x="1" y="432"/>
                    <a:pt x="1" y="432"/>
                  </a:cubicBezTo>
                  <a:cubicBezTo>
                    <a:pt x="1" y="433"/>
                    <a:pt x="1" y="433"/>
                    <a:pt x="1" y="433"/>
                  </a:cubicBezTo>
                  <a:cubicBezTo>
                    <a:pt x="1" y="433"/>
                    <a:pt x="1" y="433"/>
                    <a:pt x="1" y="433"/>
                  </a:cubicBezTo>
                  <a:cubicBezTo>
                    <a:pt x="1" y="433"/>
                    <a:pt x="1" y="433"/>
                    <a:pt x="1" y="433"/>
                  </a:cubicBezTo>
                  <a:cubicBezTo>
                    <a:pt x="1" y="433"/>
                    <a:pt x="1" y="433"/>
                    <a:pt x="1" y="433"/>
                  </a:cubicBezTo>
                  <a:cubicBezTo>
                    <a:pt x="1" y="433"/>
                    <a:pt x="1" y="433"/>
                    <a:pt x="1" y="433"/>
                  </a:cubicBezTo>
                  <a:cubicBezTo>
                    <a:pt x="1" y="433"/>
                    <a:pt x="1" y="433"/>
                    <a:pt x="1" y="434"/>
                  </a:cubicBezTo>
                  <a:cubicBezTo>
                    <a:pt x="1" y="434"/>
                    <a:pt x="1" y="434"/>
                    <a:pt x="1" y="434"/>
                  </a:cubicBezTo>
                  <a:cubicBezTo>
                    <a:pt x="1" y="434"/>
                    <a:pt x="1" y="434"/>
                    <a:pt x="1" y="434"/>
                  </a:cubicBezTo>
                  <a:cubicBezTo>
                    <a:pt x="1" y="434"/>
                    <a:pt x="1" y="434"/>
                    <a:pt x="1" y="434"/>
                  </a:cubicBezTo>
                  <a:cubicBezTo>
                    <a:pt x="1" y="434"/>
                    <a:pt x="1" y="434"/>
                    <a:pt x="1" y="434"/>
                  </a:cubicBezTo>
                  <a:cubicBezTo>
                    <a:pt x="1" y="434"/>
                    <a:pt x="1" y="434"/>
                    <a:pt x="1" y="434"/>
                  </a:cubicBezTo>
                  <a:cubicBezTo>
                    <a:pt x="1" y="434"/>
                    <a:pt x="1" y="435"/>
                    <a:pt x="1" y="435"/>
                  </a:cubicBezTo>
                  <a:cubicBezTo>
                    <a:pt x="1" y="435"/>
                    <a:pt x="1" y="435"/>
                    <a:pt x="1" y="435"/>
                  </a:cubicBezTo>
                  <a:cubicBezTo>
                    <a:pt x="1" y="435"/>
                    <a:pt x="1" y="435"/>
                    <a:pt x="1" y="435"/>
                  </a:cubicBezTo>
                  <a:cubicBezTo>
                    <a:pt x="1" y="435"/>
                    <a:pt x="1" y="435"/>
                    <a:pt x="1" y="435"/>
                  </a:cubicBezTo>
                  <a:cubicBezTo>
                    <a:pt x="1" y="435"/>
                    <a:pt x="1" y="435"/>
                    <a:pt x="1" y="435"/>
                  </a:cubicBezTo>
                  <a:cubicBezTo>
                    <a:pt x="1" y="435"/>
                    <a:pt x="1" y="435"/>
                    <a:pt x="1" y="436"/>
                  </a:cubicBezTo>
                  <a:cubicBezTo>
                    <a:pt x="1" y="436"/>
                    <a:pt x="1" y="436"/>
                    <a:pt x="1" y="436"/>
                  </a:cubicBezTo>
                  <a:cubicBezTo>
                    <a:pt x="1" y="436"/>
                    <a:pt x="1" y="436"/>
                    <a:pt x="1" y="436"/>
                  </a:cubicBezTo>
                  <a:cubicBezTo>
                    <a:pt x="1" y="436"/>
                    <a:pt x="1" y="436"/>
                    <a:pt x="1" y="436"/>
                  </a:cubicBezTo>
                  <a:cubicBezTo>
                    <a:pt x="1" y="436"/>
                    <a:pt x="1" y="436"/>
                    <a:pt x="1" y="436"/>
                  </a:cubicBezTo>
                  <a:cubicBezTo>
                    <a:pt x="1" y="436"/>
                    <a:pt x="1" y="436"/>
                    <a:pt x="1" y="436"/>
                  </a:cubicBezTo>
                  <a:cubicBezTo>
                    <a:pt x="1" y="436"/>
                    <a:pt x="1" y="437"/>
                    <a:pt x="1" y="437"/>
                  </a:cubicBezTo>
                  <a:cubicBezTo>
                    <a:pt x="1" y="437"/>
                    <a:pt x="1" y="437"/>
                    <a:pt x="1" y="437"/>
                  </a:cubicBezTo>
                  <a:cubicBezTo>
                    <a:pt x="1" y="437"/>
                    <a:pt x="1" y="437"/>
                    <a:pt x="1" y="437"/>
                  </a:cubicBezTo>
                  <a:cubicBezTo>
                    <a:pt x="1" y="437"/>
                    <a:pt x="1" y="437"/>
                    <a:pt x="1" y="437"/>
                  </a:cubicBezTo>
                  <a:cubicBezTo>
                    <a:pt x="1" y="437"/>
                    <a:pt x="1" y="437"/>
                    <a:pt x="1" y="437"/>
                  </a:cubicBezTo>
                  <a:cubicBezTo>
                    <a:pt x="1" y="437"/>
                    <a:pt x="1" y="437"/>
                    <a:pt x="1" y="437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8"/>
                    <a:pt x="1" y="438"/>
                    <a:pt x="1" y="438"/>
                  </a:cubicBezTo>
                  <a:cubicBezTo>
                    <a:pt x="1" y="439"/>
                    <a:pt x="1" y="439"/>
                    <a:pt x="1" y="439"/>
                  </a:cubicBezTo>
                  <a:cubicBezTo>
                    <a:pt x="1" y="439"/>
                    <a:pt x="1" y="439"/>
                    <a:pt x="1" y="439"/>
                  </a:cubicBezTo>
                  <a:cubicBezTo>
                    <a:pt x="1" y="439"/>
                    <a:pt x="1" y="439"/>
                    <a:pt x="1" y="439"/>
                  </a:cubicBezTo>
                  <a:cubicBezTo>
                    <a:pt x="1" y="439"/>
                    <a:pt x="1" y="439"/>
                    <a:pt x="1" y="439"/>
                  </a:cubicBezTo>
                  <a:cubicBezTo>
                    <a:pt x="1" y="439"/>
                    <a:pt x="1" y="439"/>
                    <a:pt x="1" y="439"/>
                  </a:cubicBezTo>
                  <a:cubicBezTo>
                    <a:pt x="1" y="439"/>
                    <a:pt x="1" y="440"/>
                    <a:pt x="1" y="440"/>
                  </a:cubicBezTo>
                  <a:cubicBezTo>
                    <a:pt x="1" y="440"/>
                    <a:pt x="1" y="440"/>
                    <a:pt x="1" y="440"/>
                  </a:cubicBezTo>
                  <a:cubicBezTo>
                    <a:pt x="1" y="440"/>
                    <a:pt x="1" y="440"/>
                    <a:pt x="1" y="440"/>
                  </a:cubicBezTo>
                  <a:cubicBezTo>
                    <a:pt x="1" y="440"/>
                    <a:pt x="1" y="440"/>
                    <a:pt x="1" y="440"/>
                  </a:cubicBezTo>
                  <a:cubicBezTo>
                    <a:pt x="1" y="440"/>
                    <a:pt x="1" y="440"/>
                    <a:pt x="1" y="440"/>
                  </a:cubicBezTo>
                  <a:cubicBezTo>
                    <a:pt x="1" y="440"/>
                    <a:pt x="1" y="440"/>
                    <a:pt x="1" y="440"/>
                  </a:cubicBezTo>
                  <a:cubicBezTo>
                    <a:pt x="1" y="441"/>
                    <a:pt x="1" y="441"/>
                    <a:pt x="1" y="441"/>
                  </a:cubicBezTo>
                  <a:cubicBezTo>
                    <a:pt x="1" y="441"/>
                    <a:pt x="1" y="441"/>
                    <a:pt x="1" y="441"/>
                  </a:cubicBezTo>
                  <a:cubicBezTo>
                    <a:pt x="1" y="441"/>
                    <a:pt x="1" y="441"/>
                    <a:pt x="1" y="441"/>
                  </a:cubicBezTo>
                  <a:cubicBezTo>
                    <a:pt x="1" y="441"/>
                    <a:pt x="1" y="441"/>
                    <a:pt x="1" y="441"/>
                  </a:cubicBezTo>
                  <a:cubicBezTo>
                    <a:pt x="1" y="441"/>
                    <a:pt x="1" y="441"/>
                    <a:pt x="1" y="441"/>
                  </a:cubicBezTo>
                  <a:cubicBezTo>
                    <a:pt x="1" y="441"/>
                    <a:pt x="1" y="441"/>
                    <a:pt x="1" y="442"/>
                  </a:cubicBezTo>
                  <a:cubicBezTo>
                    <a:pt x="1" y="442"/>
                    <a:pt x="1" y="442"/>
                    <a:pt x="1" y="442"/>
                  </a:cubicBezTo>
                  <a:cubicBezTo>
                    <a:pt x="1" y="442"/>
                    <a:pt x="1" y="442"/>
                    <a:pt x="1" y="442"/>
                  </a:cubicBezTo>
                  <a:cubicBezTo>
                    <a:pt x="1" y="442"/>
                    <a:pt x="1" y="442"/>
                    <a:pt x="1" y="442"/>
                  </a:cubicBezTo>
                  <a:cubicBezTo>
                    <a:pt x="1" y="442"/>
                    <a:pt x="1" y="442"/>
                    <a:pt x="1" y="442"/>
                  </a:cubicBezTo>
                  <a:cubicBezTo>
                    <a:pt x="1" y="442"/>
                    <a:pt x="1" y="442"/>
                    <a:pt x="1" y="442"/>
                  </a:cubicBezTo>
                  <a:cubicBezTo>
                    <a:pt x="1" y="443"/>
                    <a:pt x="1" y="443"/>
                    <a:pt x="1" y="443"/>
                  </a:cubicBezTo>
                  <a:cubicBezTo>
                    <a:pt x="1" y="443"/>
                    <a:pt x="1" y="443"/>
                    <a:pt x="1" y="443"/>
                  </a:cubicBezTo>
                  <a:cubicBezTo>
                    <a:pt x="1" y="443"/>
                    <a:pt x="1" y="443"/>
                    <a:pt x="1" y="443"/>
                  </a:cubicBezTo>
                  <a:cubicBezTo>
                    <a:pt x="1" y="443"/>
                    <a:pt x="1" y="443"/>
                    <a:pt x="1" y="443"/>
                  </a:cubicBezTo>
                  <a:cubicBezTo>
                    <a:pt x="1" y="443"/>
                    <a:pt x="1" y="443"/>
                    <a:pt x="1" y="443"/>
                  </a:cubicBezTo>
                  <a:cubicBezTo>
                    <a:pt x="1" y="443"/>
                    <a:pt x="1" y="443"/>
                    <a:pt x="1" y="444"/>
                  </a:cubicBezTo>
                  <a:cubicBezTo>
                    <a:pt x="1" y="444"/>
                    <a:pt x="1" y="444"/>
                    <a:pt x="1" y="444"/>
                  </a:cubicBezTo>
                  <a:cubicBezTo>
                    <a:pt x="1" y="444"/>
                    <a:pt x="1" y="444"/>
                    <a:pt x="1" y="444"/>
                  </a:cubicBezTo>
                  <a:cubicBezTo>
                    <a:pt x="1" y="444"/>
                    <a:pt x="1" y="444"/>
                    <a:pt x="1" y="444"/>
                  </a:cubicBezTo>
                  <a:cubicBezTo>
                    <a:pt x="1" y="444"/>
                    <a:pt x="1" y="444"/>
                    <a:pt x="1" y="444"/>
                  </a:cubicBezTo>
                  <a:cubicBezTo>
                    <a:pt x="1" y="444"/>
                    <a:pt x="1" y="444"/>
                    <a:pt x="1" y="444"/>
                  </a:cubicBezTo>
                  <a:cubicBezTo>
                    <a:pt x="1" y="444"/>
                    <a:pt x="1" y="445"/>
                    <a:pt x="1" y="445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6"/>
                    <a:pt x="0" y="446"/>
                    <a:pt x="0" y="446"/>
                  </a:cubicBezTo>
                  <a:cubicBezTo>
                    <a:pt x="0" y="447"/>
                    <a:pt x="0" y="447"/>
                    <a:pt x="0" y="447"/>
                  </a:cubicBezTo>
                  <a:cubicBezTo>
                    <a:pt x="0" y="447"/>
                    <a:pt x="0" y="447"/>
                    <a:pt x="0" y="447"/>
                  </a:cubicBezTo>
                  <a:cubicBezTo>
                    <a:pt x="0" y="451"/>
                    <a:pt x="1" y="454"/>
                    <a:pt x="1" y="458"/>
                  </a:cubicBezTo>
                  <a:cubicBezTo>
                    <a:pt x="266" y="458"/>
                    <a:pt x="266" y="458"/>
                    <a:pt x="266" y="458"/>
                  </a:cubicBezTo>
                  <a:cubicBezTo>
                    <a:pt x="266" y="0"/>
                    <a:pt x="266" y="0"/>
                    <a:pt x="266" y="0"/>
                  </a:cubicBezTo>
                </a:path>
              </a:pathLst>
            </a:custGeom>
            <a:solidFill>
              <a:srgbClr val="EBE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10499725" y="5537200"/>
              <a:ext cx="1358900" cy="1136650"/>
            </a:xfrm>
            <a:custGeom>
              <a:avLst/>
              <a:gdLst>
                <a:gd name="T0" fmla="*/ 317 w 317"/>
                <a:gd name="T1" fmla="*/ 265 h 265"/>
                <a:gd name="T2" fmla="*/ 317 w 317"/>
                <a:gd name="T3" fmla="*/ 259 h 265"/>
                <a:gd name="T4" fmla="*/ 159 w 317"/>
                <a:gd name="T5" fmla="*/ 0 h 265"/>
                <a:gd name="T6" fmla="*/ 0 w 317"/>
                <a:gd name="T7" fmla="*/ 259 h 265"/>
                <a:gd name="T8" fmla="*/ 1 w 317"/>
                <a:gd name="T9" fmla="*/ 265 h 265"/>
                <a:gd name="T10" fmla="*/ 317 w 317"/>
                <a:gd name="T11" fmla="*/ 26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7" h="265">
                  <a:moveTo>
                    <a:pt x="317" y="265"/>
                  </a:moveTo>
                  <a:cubicBezTo>
                    <a:pt x="317" y="263"/>
                    <a:pt x="317" y="261"/>
                    <a:pt x="317" y="259"/>
                  </a:cubicBezTo>
                  <a:cubicBezTo>
                    <a:pt x="317" y="116"/>
                    <a:pt x="247" y="0"/>
                    <a:pt x="159" y="0"/>
                  </a:cubicBezTo>
                  <a:cubicBezTo>
                    <a:pt x="71" y="0"/>
                    <a:pt x="0" y="116"/>
                    <a:pt x="0" y="259"/>
                  </a:cubicBezTo>
                  <a:cubicBezTo>
                    <a:pt x="0" y="261"/>
                    <a:pt x="1" y="263"/>
                    <a:pt x="1" y="265"/>
                  </a:cubicBezTo>
                  <a:cubicBezTo>
                    <a:pt x="317" y="265"/>
                    <a:pt x="317" y="265"/>
                    <a:pt x="317" y="265"/>
                  </a:cubicBezTo>
                </a:path>
              </a:pathLst>
            </a:custGeom>
            <a:solidFill>
              <a:srgbClr val="E6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1" name="Freeform 36"/>
            <p:cNvSpPr>
              <a:spLocks noEditPoints="1"/>
            </p:cNvSpPr>
            <p:nvPr/>
          </p:nvSpPr>
          <p:spPr bwMode="auto">
            <a:xfrm>
              <a:off x="10499725" y="6570663"/>
              <a:ext cx="3175" cy="73025"/>
            </a:xfrm>
            <a:custGeom>
              <a:avLst/>
              <a:gdLst>
                <a:gd name="T0" fmla="*/ 0 w 1"/>
                <a:gd name="T1" fmla="*/ 17 h 17"/>
                <a:gd name="T2" fmla="*/ 0 w 1"/>
                <a:gd name="T3" fmla="*/ 16 h 17"/>
                <a:gd name="T4" fmla="*/ 0 w 1"/>
                <a:gd name="T5" fmla="*/ 16 h 17"/>
                <a:gd name="T6" fmla="*/ 0 w 1"/>
                <a:gd name="T7" fmla="*/ 16 h 17"/>
                <a:gd name="T8" fmla="*/ 1 w 1"/>
                <a:gd name="T9" fmla="*/ 15 h 17"/>
                <a:gd name="T10" fmla="*/ 1 w 1"/>
                <a:gd name="T11" fmla="*/ 15 h 17"/>
                <a:gd name="T12" fmla="*/ 1 w 1"/>
                <a:gd name="T13" fmla="*/ 15 h 17"/>
                <a:gd name="T14" fmla="*/ 1 w 1"/>
                <a:gd name="T15" fmla="*/ 15 h 17"/>
                <a:gd name="T16" fmla="*/ 1 w 1"/>
                <a:gd name="T17" fmla="*/ 15 h 17"/>
                <a:gd name="T18" fmla="*/ 1 w 1"/>
                <a:gd name="T19" fmla="*/ 14 h 17"/>
                <a:gd name="T20" fmla="*/ 1 w 1"/>
                <a:gd name="T21" fmla="*/ 14 h 17"/>
                <a:gd name="T22" fmla="*/ 1 w 1"/>
                <a:gd name="T23" fmla="*/ 14 h 17"/>
                <a:gd name="T24" fmla="*/ 1 w 1"/>
                <a:gd name="T25" fmla="*/ 14 h 17"/>
                <a:gd name="T26" fmla="*/ 1 w 1"/>
                <a:gd name="T27" fmla="*/ 13 h 17"/>
                <a:gd name="T28" fmla="*/ 1 w 1"/>
                <a:gd name="T29" fmla="*/ 13 h 17"/>
                <a:gd name="T30" fmla="*/ 1 w 1"/>
                <a:gd name="T31" fmla="*/ 13 h 17"/>
                <a:gd name="T32" fmla="*/ 1 w 1"/>
                <a:gd name="T33" fmla="*/ 12 h 17"/>
                <a:gd name="T34" fmla="*/ 1 w 1"/>
                <a:gd name="T35" fmla="*/ 12 h 17"/>
                <a:gd name="T36" fmla="*/ 1 w 1"/>
                <a:gd name="T37" fmla="*/ 12 h 17"/>
                <a:gd name="T38" fmla="*/ 1 w 1"/>
                <a:gd name="T39" fmla="*/ 11 h 17"/>
                <a:gd name="T40" fmla="*/ 1 w 1"/>
                <a:gd name="T41" fmla="*/ 11 h 17"/>
                <a:gd name="T42" fmla="*/ 1 w 1"/>
                <a:gd name="T43" fmla="*/ 11 h 17"/>
                <a:gd name="T44" fmla="*/ 1 w 1"/>
                <a:gd name="T45" fmla="*/ 10 h 17"/>
                <a:gd name="T46" fmla="*/ 1 w 1"/>
                <a:gd name="T47" fmla="*/ 10 h 17"/>
                <a:gd name="T48" fmla="*/ 1 w 1"/>
                <a:gd name="T49" fmla="*/ 10 h 17"/>
                <a:gd name="T50" fmla="*/ 1 w 1"/>
                <a:gd name="T51" fmla="*/ 10 h 17"/>
                <a:gd name="T52" fmla="*/ 1 w 1"/>
                <a:gd name="T53" fmla="*/ 10 h 17"/>
                <a:gd name="T54" fmla="*/ 1 w 1"/>
                <a:gd name="T55" fmla="*/ 9 h 17"/>
                <a:gd name="T56" fmla="*/ 1 w 1"/>
                <a:gd name="T57" fmla="*/ 9 h 17"/>
                <a:gd name="T58" fmla="*/ 1 w 1"/>
                <a:gd name="T59" fmla="*/ 9 h 17"/>
                <a:gd name="T60" fmla="*/ 1 w 1"/>
                <a:gd name="T61" fmla="*/ 9 h 17"/>
                <a:gd name="T62" fmla="*/ 1 w 1"/>
                <a:gd name="T63" fmla="*/ 8 h 17"/>
                <a:gd name="T64" fmla="*/ 1 w 1"/>
                <a:gd name="T65" fmla="*/ 8 h 17"/>
                <a:gd name="T66" fmla="*/ 1 w 1"/>
                <a:gd name="T67" fmla="*/ 8 h 17"/>
                <a:gd name="T68" fmla="*/ 1 w 1"/>
                <a:gd name="T69" fmla="*/ 7 h 17"/>
                <a:gd name="T70" fmla="*/ 1 w 1"/>
                <a:gd name="T71" fmla="*/ 7 h 17"/>
                <a:gd name="T72" fmla="*/ 1 w 1"/>
                <a:gd name="T73" fmla="*/ 7 h 17"/>
                <a:gd name="T74" fmla="*/ 1 w 1"/>
                <a:gd name="T75" fmla="*/ 6 h 17"/>
                <a:gd name="T76" fmla="*/ 1 w 1"/>
                <a:gd name="T77" fmla="*/ 6 h 17"/>
                <a:gd name="T78" fmla="*/ 1 w 1"/>
                <a:gd name="T79" fmla="*/ 6 h 17"/>
                <a:gd name="T80" fmla="*/ 1 w 1"/>
                <a:gd name="T81" fmla="*/ 6 h 17"/>
                <a:gd name="T82" fmla="*/ 1 w 1"/>
                <a:gd name="T83" fmla="*/ 6 h 17"/>
                <a:gd name="T84" fmla="*/ 1 w 1"/>
                <a:gd name="T85" fmla="*/ 5 h 17"/>
                <a:gd name="T86" fmla="*/ 1 w 1"/>
                <a:gd name="T87" fmla="*/ 5 h 17"/>
                <a:gd name="T88" fmla="*/ 1 w 1"/>
                <a:gd name="T89" fmla="*/ 5 h 17"/>
                <a:gd name="T90" fmla="*/ 1 w 1"/>
                <a:gd name="T91" fmla="*/ 5 h 17"/>
                <a:gd name="T92" fmla="*/ 1 w 1"/>
                <a:gd name="T93" fmla="*/ 4 h 17"/>
                <a:gd name="T94" fmla="*/ 1 w 1"/>
                <a:gd name="T95" fmla="*/ 4 h 17"/>
                <a:gd name="T96" fmla="*/ 1 w 1"/>
                <a:gd name="T97" fmla="*/ 4 h 17"/>
                <a:gd name="T98" fmla="*/ 1 w 1"/>
                <a:gd name="T99" fmla="*/ 3 h 17"/>
                <a:gd name="T100" fmla="*/ 1 w 1"/>
                <a:gd name="T101" fmla="*/ 3 h 17"/>
                <a:gd name="T102" fmla="*/ 1 w 1"/>
                <a:gd name="T103" fmla="*/ 3 h 17"/>
                <a:gd name="T104" fmla="*/ 1 w 1"/>
                <a:gd name="T105" fmla="*/ 2 h 17"/>
                <a:gd name="T106" fmla="*/ 1 w 1"/>
                <a:gd name="T107" fmla="*/ 2 h 17"/>
                <a:gd name="T108" fmla="*/ 1 w 1"/>
                <a:gd name="T109" fmla="*/ 2 h 17"/>
                <a:gd name="T110" fmla="*/ 1 w 1"/>
                <a:gd name="T111" fmla="*/ 2 h 17"/>
                <a:gd name="T112" fmla="*/ 1 w 1"/>
                <a:gd name="T113" fmla="*/ 2 h 17"/>
                <a:gd name="T114" fmla="*/ 1 w 1"/>
                <a:gd name="T115" fmla="*/ 1 h 17"/>
                <a:gd name="T116" fmla="*/ 1 w 1"/>
                <a:gd name="T117" fmla="*/ 1 h 17"/>
                <a:gd name="T118" fmla="*/ 1 w 1"/>
                <a:gd name="T119" fmla="*/ 1 h 17"/>
                <a:gd name="T120" fmla="*/ 1 w 1"/>
                <a:gd name="T1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" h="17"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4"/>
                    <a:pt x="1" y="14"/>
                  </a:cubicBezTo>
                  <a:cubicBezTo>
                    <a:pt x="1" y="14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2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8"/>
                  </a:moveTo>
                  <a:cubicBezTo>
                    <a:pt x="1" y="8"/>
                    <a:pt x="1" y="9"/>
                    <a:pt x="1" y="9"/>
                  </a:cubicBezTo>
                  <a:cubicBezTo>
                    <a:pt x="1" y="9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moveTo>
                    <a:pt x="1" y="6"/>
                  </a:moveTo>
                  <a:cubicBezTo>
                    <a:pt x="1" y="6"/>
                    <a:pt x="1" y="7"/>
                    <a:pt x="1" y="7"/>
                  </a:cubicBezTo>
                  <a:cubicBezTo>
                    <a:pt x="1" y="7"/>
                    <a:pt x="1" y="6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10499725" y="5537200"/>
              <a:ext cx="660400" cy="1136650"/>
            </a:xfrm>
            <a:custGeom>
              <a:avLst/>
              <a:gdLst>
                <a:gd name="T0" fmla="*/ 1 w 154"/>
                <a:gd name="T1" fmla="*/ 241 h 265"/>
                <a:gd name="T2" fmla="*/ 1 w 154"/>
                <a:gd name="T3" fmla="*/ 242 h 265"/>
                <a:gd name="T4" fmla="*/ 1 w 154"/>
                <a:gd name="T5" fmla="*/ 242 h 265"/>
                <a:gd name="T6" fmla="*/ 1 w 154"/>
                <a:gd name="T7" fmla="*/ 243 h 265"/>
                <a:gd name="T8" fmla="*/ 1 w 154"/>
                <a:gd name="T9" fmla="*/ 243 h 265"/>
                <a:gd name="T10" fmla="*/ 1 w 154"/>
                <a:gd name="T11" fmla="*/ 243 h 265"/>
                <a:gd name="T12" fmla="*/ 1 w 154"/>
                <a:gd name="T13" fmla="*/ 244 h 265"/>
                <a:gd name="T14" fmla="*/ 1 w 154"/>
                <a:gd name="T15" fmla="*/ 244 h 265"/>
                <a:gd name="T16" fmla="*/ 1 w 154"/>
                <a:gd name="T17" fmla="*/ 245 h 265"/>
                <a:gd name="T18" fmla="*/ 1 w 154"/>
                <a:gd name="T19" fmla="*/ 245 h 265"/>
                <a:gd name="T20" fmla="*/ 1 w 154"/>
                <a:gd name="T21" fmla="*/ 245 h 265"/>
                <a:gd name="T22" fmla="*/ 1 w 154"/>
                <a:gd name="T23" fmla="*/ 246 h 265"/>
                <a:gd name="T24" fmla="*/ 1 w 154"/>
                <a:gd name="T25" fmla="*/ 246 h 265"/>
                <a:gd name="T26" fmla="*/ 1 w 154"/>
                <a:gd name="T27" fmla="*/ 247 h 265"/>
                <a:gd name="T28" fmla="*/ 1 w 154"/>
                <a:gd name="T29" fmla="*/ 247 h 265"/>
                <a:gd name="T30" fmla="*/ 1 w 154"/>
                <a:gd name="T31" fmla="*/ 247 h 265"/>
                <a:gd name="T32" fmla="*/ 1 w 154"/>
                <a:gd name="T33" fmla="*/ 248 h 265"/>
                <a:gd name="T34" fmla="*/ 1 w 154"/>
                <a:gd name="T35" fmla="*/ 248 h 265"/>
                <a:gd name="T36" fmla="*/ 1 w 154"/>
                <a:gd name="T37" fmla="*/ 249 h 265"/>
                <a:gd name="T38" fmla="*/ 1 w 154"/>
                <a:gd name="T39" fmla="*/ 249 h 265"/>
                <a:gd name="T40" fmla="*/ 1 w 154"/>
                <a:gd name="T41" fmla="*/ 249 h 265"/>
                <a:gd name="T42" fmla="*/ 1 w 154"/>
                <a:gd name="T43" fmla="*/ 250 h 265"/>
                <a:gd name="T44" fmla="*/ 1 w 154"/>
                <a:gd name="T45" fmla="*/ 250 h 265"/>
                <a:gd name="T46" fmla="*/ 1 w 154"/>
                <a:gd name="T47" fmla="*/ 251 h 265"/>
                <a:gd name="T48" fmla="*/ 1 w 154"/>
                <a:gd name="T49" fmla="*/ 251 h 265"/>
                <a:gd name="T50" fmla="*/ 1 w 154"/>
                <a:gd name="T51" fmla="*/ 251 h 265"/>
                <a:gd name="T52" fmla="*/ 1 w 154"/>
                <a:gd name="T53" fmla="*/ 252 h 265"/>
                <a:gd name="T54" fmla="*/ 1 w 154"/>
                <a:gd name="T55" fmla="*/ 252 h 265"/>
                <a:gd name="T56" fmla="*/ 1 w 154"/>
                <a:gd name="T57" fmla="*/ 253 h 265"/>
                <a:gd name="T58" fmla="*/ 1 w 154"/>
                <a:gd name="T59" fmla="*/ 253 h 265"/>
                <a:gd name="T60" fmla="*/ 1 w 154"/>
                <a:gd name="T61" fmla="*/ 254 h 265"/>
                <a:gd name="T62" fmla="*/ 1 w 154"/>
                <a:gd name="T63" fmla="*/ 254 h 265"/>
                <a:gd name="T64" fmla="*/ 1 w 154"/>
                <a:gd name="T65" fmla="*/ 254 h 265"/>
                <a:gd name="T66" fmla="*/ 1 w 154"/>
                <a:gd name="T67" fmla="*/ 255 h 265"/>
                <a:gd name="T68" fmla="*/ 1 w 154"/>
                <a:gd name="T69" fmla="*/ 255 h 265"/>
                <a:gd name="T70" fmla="*/ 1 w 154"/>
                <a:gd name="T71" fmla="*/ 256 h 265"/>
                <a:gd name="T72" fmla="*/ 1 w 154"/>
                <a:gd name="T73" fmla="*/ 256 h 265"/>
                <a:gd name="T74" fmla="*/ 1 w 154"/>
                <a:gd name="T75" fmla="*/ 256 h 265"/>
                <a:gd name="T76" fmla="*/ 0 w 154"/>
                <a:gd name="T77" fmla="*/ 257 h 265"/>
                <a:gd name="T78" fmla="*/ 0 w 154"/>
                <a:gd name="T79" fmla="*/ 257 h 265"/>
                <a:gd name="T80" fmla="*/ 0 w 154"/>
                <a:gd name="T81" fmla="*/ 258 h 265"/>
                <a:gd name="T82" fmla="*/ 0 w 154"/>
                <a:gd name="T83" fmla="*/ 259 h 265"/>
                <a:gd name="T84" fmla="*/ 1 w 154"/>
                <a:gd name="T85" fmla="*/ 265 h 265"/>
                <a:gd name="T86" fmla="*/ 154 w 154"/>
                <a:gd name="T87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4" h="265">
                  <a:moveTo>
                    <a:pt x="154" y="0"/>
                  </a:moveTo>
                  <a:cubicBezTo>
                    <a:pt x="72" y="4"/>
                    <a:pt x="6" y="109"/>
                    <a:pt x="1" y="241"/>
                  </a:cubicBezTo>
                  <a:cubicBezTo>
                    <a:pt x="1" y="241"/>
                    <a:pt x="1" y="241"/>
                    <a:pt x="1" y="241"/>
                  </a:cubicBezTo>
                  <a:cubicBezTo>
                    <a:pt x="1" y="242"/>
                    <a:pt x="1" y="242"/>
                    <a:pt x="1" y="242"/>
                  </a:cubicBezTo>
                  <a:cubicBezTo>
                    <a:pt x="1" y="242"/>
                    <a:pt x="1" y="242"/>
                    <a:pt x="1" y="242"/>
                  </a:cubicBezTo>
                  <a:cubicBezTo>
                    <a:pt x="1" y="242"/>
                    <a:pt x="1" y="242"/>
                    <a:pt x="1" y="242"/>
                  </a:cubicBezTo>
                  <a:cubicBezTo>
                    <a:pt x="1" y="242"/>
                    <a:pt x="1" y="242"/>
                    <a:pt x="1" y="242"/>
                  </a:cubicBezTo>
                  <a:cubicBezTo>
                    <a:pt x="1" y="242"/>
                    <a:pt x="1" y="242"/>
                    <a:pt x="1" y="243"/>
                  </a:cubicBezTo>
                  <a:cubicBezTo>
                    <a:pt x="1" y="243"/>
                    <a:pt x="1" y="243"/>
                    <a:pt x="1" y="243"/>
                  </a:cubicBezTo>
                  <a:cubicBezTo>
                    <a:pt x="1" y="243"/>
                    <a:pt x="1" y="243"/>
                    <a:pt x="1" y="243"/>
                  </a:cubicBezTo>
                  <a:cubicBezTo>
                    <a:pt x="1" y="243"/>
                    <a:pt x="1" y="243"/>
                    <a:pt x="1" y="243"/>
                  </a:cubicBezTo>
                  <a:cubicBezTo>
                    <a:pt x="1" y="243"/>
                    <a:pt x="1" y="243"/>
                    <a:pt x="1" y="243"/>
                  </a:cubicBezTo>
                  <a:cubicBezTo>
                    <a:pt x="1" y="243"/>
                    <a:pt x="1" y="243"/>
                    <a:pt x="1" y="243"/>
                  </a:cubicBezTo>
                  <a:cubicBezTo>
                    <a:pt x="1" y="244"/>
                    <a:pt x="1" y="244"/>
                    <a:pt x="1" y="244"/>
                  </a:cubicBezTo>
                  <a:cubicBezTo>
                    <a:pt x="1" y="244"/>
                    <a:pt x="1" y="244"/>
                    <a:pt x="1" y="244"/>
                  </a:cubicBezTo>
                  <a:cubicBezTo>
                    <a:pt x="1" y="244"/>
                    <a:pt x="1" y="244"/>
                    <a:pt x="1" y="244"/>
                  </a:cubicBezTo>
                  <a:cubicBezTo>
                    <a:pt x="1" y="244"/>
                    <a:pt x="1" y="244"/>
                    <a:pt x="1" y="244"/>
                  </a:cubicBezTo>
                  <a:cubicBezTo>
                    <a:pt x="1" y="244"/>
                    <a:pt x="1" y="244"/>
                    <a:pt x="1" y="245"/>
                  </a:cubicBezTo>
                  <a:cubicBezTo>
                    <a:pt x="1" y="245"/>
                    <a:pt x="1" y="245"/>
                    <a:pt x="1" y="245"/>
                  </a:cubicBezTo>
                  <a:cubicBezTo>
                    <a:pt x="1" y="245"/>
                    <a:pt x="1" y="245"/>
                    <a:pt x="1" y="245"/>
                  </a:cubicBezTo>
                  <a:cubicBezTo>
                    <a:pt x="1" y="245"/>
                    <a:pt x="1" y="245"/>
                    <a:pt x="1" y="245"/>
                  </a:cubicBezTo>
                  <a:cubicBezTo>
                    <a:pt x="1" y="245"/>
                    <a:pt x="1" y="245"/>
                    <a:pt x="1" y="245"/>
                  </a:cubicBezTo>
                  <a:cubicBezTo>
                    <a:pt x="1" y="245"/>
                    <a:pt x="1" y="245"/>
                    <a:pt x="1" y="246"/>
                  </a:cubicBezTo>
                  <a:cubicBezTo>
                    <a:pt x="1" y="246"/>
                    <a:pt x="1" y="246"/>
                    <a:pt x="1" y="246"/>
                  </a:cubicBezTo>
                  <a:cubicBezTo>
                    <a:pt x="1" y="246"/>
                    <a:pt x="1" y="246"/>
                    <a:pt x="1" y="246"/>
                  </a:cubicBezTo>
                  <a:cubicBezTo>
                    <a:pt x="1" y="246"/>
                    <a:pt x="1" y="246"/>
                    <a:pt x="1" y="246"/>
                  </a:cubicBezTo>
                  <a:cubicBezTo>
                    <a:pt x="1" y="246"/>
                    <a:pt x="1" y="246"/>
                    <a:pt x="1" y="246"/>
                  </a:cubicBezTo>
                  <a:cubicBezTo>
                    <a:pt x="1" y="246"/>
                    <a:pt x="1" y="247"/>
                    <a:pt x="1" y="247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1" y="247"/>
                    <a:pt x="1" y="247"/>
                    <a:pt x="1" y="247"/>
                  </a:cubicBezTo>
                  <a:cubicBezTo>
                    <a:pt x="1" y="247"/>
                    <a:pt x="1" y="248"/>
                    <a:pt x="1" y="248"/>
                  </a:cubicBezTo>
                  <a:cubicBezTo>
                    <a:pt x="1" y="248"/>
                    <a:pt x="1" y="248"/>
                    <a:pt x="1" y="248"/>
                  </a:cubicBezTo>
                  <a:cubicBezTo>
                    <a:pt x="1" y="248"/>
                    <a:pt x="1" y="248"/>
                    <a:pt x="1" y="248"/>
                  </a:cubicBezTo>
                  <a:cubicBezTo>
                    <a:pt x="1" y="248"/>
                    <a:pt x="1" y="248"/>
                    <a:pt x="1" y="248"/>
                  </a:cubicBezTo>
                  <a:cubicBezTo>
                    <a:pt x="1" y="248"/>
                    <a:pt x="1" y="248"/>
                    <a:pt x="1" y="248"/>
                  </a:cubicBezTo>
                  <a:cubicBezTo>
                    <a:pt x="1" y="248"/>
                    <a:pt x="1" y="249"/>
                    <a:pt x="1" y="249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49"/>
                    <a:pt x="1" y="250"/>
                    <a:pt x="1" y="250"/>
                  </a:cubicBezTo>
                  <a:cubicBezTo>
                    <a:pt x="1" y="250"/>
                    <a:pt x="1" y="250"/>
                    <a:pt x="1" y="250"/>
                  </a:cubicBezTo>
                  <a:cubicBezTo>
                    <a:pt x="1" y="250"/>
                    <a:pt x="1" y="250"/>
                    <a:pt x="1" y="250"/>
                  </a:cubicBezTo>
                  <a:cubicBezTo>
                    <a:pt x="1" y="250"/>
                    <a:pt x="1" y="250"/>
                    <a:pt x="1" y="250"/>
                  </a:cubicBezTo>
                  <a:cubicBezTo>
                    <a:pt x="1" y="250"/>
                    <a:pt x="1" y="250"/>
                    <a:pt x="1" y="250"/>
                  </a:cubicBezTo>
                  <a:cubicBezTo>
                    <a:pt x="1" y="251"/>
                    <a:pt x="1" y="251"/>
                    <a:pt x="1" y="251"/>
                  </a:cubicBezTo>
                  <a:cubicBezTo>
                    <a:pt x="1" y="251"/>
                    <a:pt x="1" y="251"/>
                    <a:pt x="1" y="251"/>
                  </a:cubicBezTo>
                  <a:cubicBezTo>
                    <a:pt x="1" y="251"/>
                    <a:pt x="1" y="251"/>
                    <a:pt x="1" y="251"/>
                  </a:cubicBezTo>
                  <a:cubicBezTo>
                    <a:pt x="1" y="251"/>
                    <a:pt x="1" y="251"/>
                    <a:pt x="1" y="251"/>
                  </a:cubicBezTo>
                  <a:cubicBezTo>
                    <a:pt x="1" y="251"/>
                    <a:pt x="1" y="251"/>
                    <a:pt x="1" y="251"/>
                  </a:cubicBezTo>
                  <a:cubicBezTo>
                    <a:pt x="1" y="252"/>
                    <a:pt x="1" y="252"/>
                    <a:pt x="1" y="252"/>
                  </a:cubicBezTo>
                  <a:cubicBezTo>
                    <a:pt x="1" y="252"/>
                    <a:pt x="1" y="252"/>
                    <a:pt x="1" y="252"/>
                  </a:cubicBezTo>
                  <a:cubicBezTo>
                    <a:pt x="1" y="252"/>
                    <a:pt x="1" y="252"/>
                    <a:pt x="1" y="252"/>
                  </a:cubicBezTo>
                  <a:cubicBezTo>
                    <a:pt x="1" y="252"/>
                    <a:pt x="1" y="252"/>
                    <a:pt x="1" y="252"/>
                  </a:cubicBezTo>
                  <a:cubicBezTo>
                    <a:pt x="1" y="252"/>
                    <a:pt x="1" y="252"/>
                    <a:pt x="1" y="253"/>
                  </a:cubicBezTo>
                  <a:cubicBezTo>
                    <a:pt x="1" y="253"/>
                    <a:pt x="1" y="253"/>
                    <a:pt x="1" y="253"/>
                  </a:cubicBezTo>
                  <a:cubicBezTo>
                    <a:pt x="1" y="253"/>
                    <a:pt x="1" y="253"/>
                    <a:pt x="1" y="253"/>
                  </a:cubicBezTo>
                  <a:cubicBezTo>
                    <a:pt x="1" y="253"/>
                    <a:pt x="1" y="253"/>
                    <a:pt x="1" y="253"/>
                  </a:cubicBezTo>
                  <a:cubicBezTo>
                    <a:pt x="1" y="253"/>
                    <a:pt x="1" y="253"/>
                    <a:pt x="1" y="253"/>
                  </a:cubicBezTo>
                  <a:cubicBezTo>
                    <a:pt x="1" y="253"/>
                    <a:pt x="1" y="253"/>
                    <a:pt x="1" y="254"/>
                  </a:cubicBezTo>
                  <a:cubicBezTo>
                    <a:pt x="1" y="254"/>
                    <a:pt x="1" y="254"/>
                    <a:pt x="1" y="254"/>
                  </a:cubicBezTo>
                  <a:cubicBezTo>
                    <a:pt x="1" y="254"/>
                    <a:pt x="1" y="254"/>
                    <a:pt x="1" y="254"/>
                  </a:cubicBezTo>
                  <a:cubicBezTo>
                    <a:pt x="1" y="254"/>
                    <a:pt x="1" y="254"/>
                    <a:pt x="1" y="254"/>
                  </a:cubicBezTo>
                  <a:cubicBezTo>
                    <a:pt x="1" y="254"/>
                    <a:pt x="1" y="254"/>
                    <a:pt x="1" y="254"/>
                  </a:cubicBezTo>
                  <a:cubicBezTo>
                    <a:pt x="1" y="254"/>
                    <a:pt x="1" y="255"/>
                    <a:pt x="1" y="255"/>
                  </a:cubicBezTo>
                  <a:cubicBezTo>
                    <a:pt x="1" y="255"/>
                    <a:pt x="1" y="255"/>
                    <a:pt x="1" y="255"/>
                  </a:cubicBezTo>
                  <a:cubicBezTo>
                    <a:pt x="1" y="255"/>
                    <a:pt x="1" y="255"/>
                    <a:pt x="1" y="255"/>
                  </a:cubicBezTo>
                  <a:cubicBezTo>
                    <a:pt x="1" y="255"/>
                    <a:pt x="1" y="255"/>
                    <a:pt x="1" y="255"/>
                  </a:cubicBezTo>
                  <a:cubicBezTo>
                    <a:pt x="1" y="255"/>
                    <a:pt x="1" y="255"/>
                    <a:pt x="1" y="255"/>
                  </a:cubicBezTo>
                  <a:cubicBezTo>
                    <a:pt x="1" y="255"/>
                    <a:pt x="1" y="256"/>
                    <a:pt x="1" y="256"/>
                  </a:cubicBezTo>
                  <a:cubicBezTo>
                    <a:pt x="1" y="256"/>
                    <a:pt x="1" y="256"/>
                    <a:pt x="1" y="256"/>
                  </a:cubicBezTo>
                  <a:cubicBezTo>
                    <a:pt x="1" y="256"/>
                    <a:pt x="1" y="256"/>
                    <a:pt x="1" y="256"/>
                  </a:cubicBezTo>
                  <a:cubicBezTo>
                    <a:pt x="1" y="256"/>
                    <a:pt x="1" y="256"/>
                    <a:pt x="1" y="256"/>
                  </a:cubicBezTo>
                  <a:cubicBezTo>
                    <a:pt x="1" y="256"/>
                    <a:pt x="1" y="256"/>
                    <a:pt x="1" y="256"/>
                  </a:cubicBezTo>
                  <a:cubicBezTo>
                    <a:pt x="1" y="257"/>
                    <a:pt x="1" y="257"/>
                    <a:pt x="1" y="257"/>
                  </a:cubicBezTo>
                  <a:cubicBezTo>
                    <a:pt x="1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7"/>
                    <a:pt x="0" y="257"/>
                    <a:pt x="0" y="257"/>
                  </a:cubicBezTo>
                  <a:cubicBezTo>
                    <a:pt x="0" y="258"/>
                    <a:pt x="0" y="258"/>
                    <a:pt x="0" y="258"/>
                  </a:cubicBezTo>
                  <a:cubicBezTo>
                    <a:pt x="0" y="258"/>
                    <a:pt x="0" y="258"/>
                    <a:pt x="0" y="258"/>
                  </a:cubicBezTo>
                  <a:cubicBezTo>
                    <a:pt x="0" y="258"/>
                    <a:pt x="0" y="258"/>
                    <a:pt x="0" y="259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0" y="261"/>
                    <a:pt x="1" y="263"/>
                    <a:pt x="1" y="265"/>
                  </a:cubicBezTo>
                  <a:cubicBezTo>
                    <a:pt x="154" y="265"/>
                    <a:pt x="154" y="265"/>
                    <a:pt x="154" y="265"/>
                  </a:cubicBezTo>
                  <a:cubicBezTo>
                    <a:pt x="154" y="0"/>
                    <a:pt x="154" y="0"/>
                    <a:pt x="154" y="0"/>
                  </a:cubicBezTo>
                </a:path>
              </a:pathLst>
            </a:custGeom>
            <a:solidFill>
              <a:srgbClr val="EBE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8877300" y="6132513"/>
              <a:ext cx="1093788" cy="415925"/>
            </a:xfrm>
            <a:custGeom>
              <a:avLst/>
              <a:gdLst>
                <a:gd name="T0" fmla="*/ 0 w 255"/>
                <a:gd name="T1" fmla="*/ 97 h 97"/>
                <a:gd name="T2" fmla="*/ 255 w 255"/>
                <a:gd name="T3" fmla="*/ 97 h 97"/>
                <a:gd name="T4" fmla="*/ 254 w 255"/>
                <a:gd name="T5" fmla="*/ 89 h 97"/>
                <a:gd name="T6" fmla="*/ 249 w 255"/>
                <a:gd name="T7" fmla="*/ 78 h 97"/>
                <a:gd name="T8" fmla="*/ 232 w 255"/>
                <a:gd name="T9" fmla="*/ 61 h 97"/>
                <a:gd name="T10" fmla="*/ 232 w 255"/>
                <a:gd name="T11" fmla="*/ 61 h 97"/>
                <a:gd name="T12" fmla="*/ 209 w 255"/>
                <a:gd name="T13" fmla="*/ 54 h 97"/>
                <a:gd name="T14" fmla="*/ 202 w 255"/>
                <a:gd name="T15" fmla="*/ 55 h 97"/>
                <a:gd name="T16" fmla="*/ 202 w 255"/>
                <a:gd name="T17" fmla="*/ 52 h 97"/>
                <a:gd name="T18" fmla="*/ 159 w 255"/>
                <a:gd name="T19" fmla="*/ 9 h 97"/>
                <a:gd name="T20" fmla="*/ 135 w 255"/>
                <a:gd name="T21" fmla="*/ 16 h 97"/>
                <a:gd name="T22" fmla="*/ 108 w 255"/>
                <a:gd name="T23" fmla="*/ 0 h 97"/>
                <a:gd name="T24" fmla="*/ 78 w 255"/>
                <a:gd name="T25" fmla="*/ 26 h 97"/>
                <a:gd name="T26" fmla="*/ 67 w 255"/>
                <a:gd name="T27" fmla="*/ 24 h 97"/>
                <a:gd name="T28" fmla="*/ 37 w 255"/>
                <a:gd name="T29" fmla="*/ 55 h 97"/>
                <a:gd name="T30" fmla="*/ 38 w 255"/>
                <a:gd name="T31" fmla="*/ 62 h 97"/>
                <a:gd name="T32" fmla="*/ 37 w 255"/>
                <a:gd name="T33" fmla="*/ 62 h 97"/>
                <a:gd name="T34" fmla="*/ 0 w 255"/>
                <a:gd name="T3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5" h="97">
                  <a:moveTo>
                    <a:pt x="0" y="97"/>
                  </a:moveTo>
                  <a:cubicBezTo>
                    <a:pt x="255" y="97"/>
                    <a:pt x="255" y="97"/>
                    <a:pt x="255" y="97"/>
                  </a:cubicBezTo>
                  <a:cubicBezTo>
                    <a:pt x="255" y="94"/>
                    <a:pt x="254" y="91"/>
                    <a:pt x="254" y="89"/>
                  </a:cubicBezTo>
                  <a:cubicBezTo>
                    <a:pt x="252" y="85"/>
                    <a:pt x="251" y="81"/>
                    <a:pt x="249" y="78"/>
                  </a:cubicBezTo>
                  <a:cubicBezTo>
                    <a:pt x="245" y="71"/>
                    <a:pt x="239" y="65"/>
                    <a:pt x="232" y="61"/>
                  </a:cubicBezTo>
                  <a:cubicBezTo>
                    <a:pt x="232" y="61"/>
                    <a:pt x="232" y="61"/>
                    <a:pt x="232" y="61"/>
                  </a:cubicBezTo>
                  <a:cubicBezTo>
                    <a:pt x="225" y="57"/>
                    <a:pt x="217" y="54"/>
                    <a:pt x="209" y="54"/>
                  </a:cubicBezTo>
                  <a:cubicBezTo>
                    <a:pt x="206" y="55"/>
                    <a:pt x="204" y="55"/>
                    <a:pt x="202" y="55"/>
                  </a:cubicBezTo>
                  <a:cubicBezTo>
                    <a:pt x="202" y="54"/>
                    <a:pt x="202" y="53"/>
                    <a:pt x="202" y="52"/>
                  </a:cubicBezTo>
                  <a:cubicBezTo>
                    <a:pt x="202" y="29"/>
                    <a:pt x="182" y="9"/>
                    <a:pt x="159" y="9"/>
                  </a:cubicBezTo>
                  <a:cubicBezTo>
                    <a:pt x="150" y="9"/>
                    <a:pt x="142" y="12"/>
                    <a:pt x="135" y="16"/>
                  </a:cubicBezTo>
                  <a:cubicBezTo>
                    <a:pt x="130" y="7"/>
                    <a:pt x="121" y="0"/>
                    <a:pt x="108" y="0"/>
                  </a:cubicBezTo>
                  <a:cubicBezTo>
                    <a:pt x="90" y="0"/>
                    <a:pt x="80" y="12"/>
                    <a:pt x="78" y="26"/>
                  </a:cubicBezTo>
                  <a:cubicBezTo>
                    <a:pt x="74" y="25"/>
                    <a:pt x="71" y="24"/>
                    <a:pt x="67" y="24"/>
                  </a:cubicBezTo>
                  <a:cubicBezTo>
                    <a:pt x="50" y="24"/>
                    <a:pt x="37" y="38"/>
                    <a:pt x="37" y="55"/>
                  </a:cubicBezTo>
                  <a:cubicBezTo>
                    <a:pt x="37" y="57"/>
                    <a:pt x="37" y="60"/>
                    <a:pt x="38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18" y="62"/>
                    <a:pt x="1" y="78"/>
                    <a:pt x="0" y="97"/>
                  </a:cubicBezTo>
                </a:path>
              </a:pathLst>
            </a:custGeom>
            <a:solidFill>
              <a:srgbClr val="F7D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9426575" y="6167438"/>
              <a:ext cx="544513" cy="381000"/>
            </a:xfrm>
            <a:custGeom>
              <a:avLst/>
              <a:gdLst>
                <a:gd name="T0" fmla="*/ 0 w 127"/>
                <a:gd name="T1" fmla="*/ 0 h 89"/>
                <a:gd name="T2" fmla="*/ 0 w 127"/>
                <a:gd name="T3" fmla="*/ 89 h 89"/>
                <a:gd name="T4" fmla="*/ 127 w 127"/>
                <a:gd name="T5" fmla="*/ 89 h 89"/>
                <a:gd name="T6" fmla="*/ 126 w 127"/>
                <a:gd name="T7" fmla="*/ 81 h 89"/>
                <a:gd name="T8" fmla="*/ 121 w 127"/>
                <a:gd name="T9" fmla="*/ 70 h 89"/>
                <a:gd name="T10" fmla="*/ 104 w 127"/>
                <a:gd name="T11" fmla="*/ 53 h 89"/>
                <a:gd name="T12" fmla="*/ 104 w 127"/>
                <a:gd name="T13" fmla="*/ 53 h 89"/>
                <a:gd name="T14" fmla="*/ 81 w 127"/>
                <a:gd name="T15" fmla="*/ 46 h 89"/>
                <a:gd name="T16" fmla="*/ 74 w 127"/>
                <a:gd name="T17" fmla="*/ 47 h 89"/>
                <a:gd name="T18" fmla="*/ 74 w 127"/>
                <a:gd name="T19" fmla="*/ 47 h 89"/>
                <a:gd name="T20" fmla="*/ 74 w 127"/>
                <a:gd name="T21" fmla="*/ 47 h 89"/>
                <a:gd name="T22" fmla="*/ 74 w 127"/>
                <a:gd name="T23" fmla="*/ 44 h 89"/>
                <a:gd name="T24" fmla="*/ 31 w 127"/>
                <a:gd name="T25" fmla="*/ 1 h 89"/>
                <a:gd name="T26" fmla="*/ 7 w 127"/>
                <a:gd name="T27" fmla="*/ 8 h 89"/>
                <a:gd name="T28" fmla="*/ 7 w 127"/>
                <a:gd name="T29" fmla="*/ 8 h 89"/>
                <a:gd name="T30" fmla="*/ 7 w 127"/>
                <a:gd name="T31" fmla="*/ 8 h 89"/>
                <a:gd name="T32" fmla="*/ 7 w 127"/>
                <a:gd name="T33" fmla="*/ 8 h 89"/>
                <a:gd name="T34" fmla="*/ 0 w 127"/>
                <a:gd name="T3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7" h="89">
                  <a:moveTo>
                    <a:pt x="0" y="0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127" y="89"/>
                    <a:pt x="127" y="89"/>
                    <a:pt x="127" y="89"/>
                  </a:cubicBezTo>
                  <a:cubicBezTo>
                    <a:pt x="127" y="86"/>
                    <a:pt x="126" y="83"/>
                    <a:pt x="126" y="81"/>
                  </a:cubicBezTo>
                  <a:cubicBezTo>
                    <a:pt x="124" y="77"/>
                    <a:pt x="123" y="73"/>
                    <a:pt x="121" y="70"/>
                  </a:cubicBezTo>
                  <a:cubicBezTo>
                    <a:pt x="117" y="63"/>
                    <a:pt x="111" y="57"/>
                    <a:pt x="104" y="53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97" y="49"/>
                    <a:pt x="89" y="46"/>
                    <a:pt x="81" y="46"/>
                  </a:cubicBezTo>
                  <a:cubicBezTo>
                    <a:pt x="78" y="47"/>
                    <a:pt x="76" y="47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46"/>
                    <a:pt x="74" y="45"/>
                    <a:pt x="74" y="44"/>
                  </a:cubicBezTo>
                  <a:cubicBezTo>
                    <a:pt x="74" y="21"/>
                    <a:pt x="54" y="1"/>
                    <a:pt x="31" y="1"/>
                  </a:cubicBezTo>
                  <a:cubicBezTo>
                    <a:pt x="22" y="1"/>
                    <a:pt x="14" y="4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5" y="5"/>
                    <a:pt x="3" y="2"/>
                    <a:pt x="0" y="0"/>
                  </a:cubicBezTo>
                </a:path>
              </a:pathLst>
            </a:custGeom>
            <a:solidFill>
              <a:srgbClr val="F9DA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9061450" y="6369050"/>
              <a:ext cx="120650" cy="93663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9250363" y="6223000"/>
              <a:ext cx="138113" cy="107950"/>
            </a:xfrm>
            <a:custGeom>
              <a:avLst/>
              <a:gdLst>
                <a:gd name="T0" fmla="*/ 16 w 32"/>
                <a:gd name="T1" fmla="*/ 0 h 25"/>
                <a:gd name="T2" fmla="*/ 16 w 32"/>
                <a:gd name="T3" fmla="*/ 25 h 25"/>
                <a:gd name="T4" fmla="*/ 16 w 3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5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9302750" y="6381750"/>
              <a:ext cx="136525" cy="107950"/>
            </a:xfrm>
            <a:custGeom>
              <a:avLst/>
              <a:gdLst>
                <a:gd name="T0" fmla="*/ 16 w 32"/>
                <a:gd name="T1" fmla="*/ 0 h 25"/>
                <a:gd name="T2" fmla="*/ 16 w 32"/>
                <a:gd name="T3" fmla="*/ 25 h 25"/>
                <a:gd name="T4" fmla="*/ 16 w 3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5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9491663" y="6270625"/>
              <a:ext cx="119063" cy="93663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9628188" y="6389688"/>
              <a:ext cx="120650" cy="95250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3789363" y="6081713"/>
              <a:ext cx="974725" cy="471488"/>
            </a:xfrm>
            <a:custGeom>
              <a:avLst/>
              <a:gdLst>
                <a:gd name="T0" fmla="*/ 226 w 227"/>
                <a:gd name="T1" fmla="*/ 110 h 110"/>
                <a:gd name="T2" fmla="*/ 227 w 227"/>
                <a:gd name="T3" fmla="*/ 97 h 110"/>
                <a:gd name="T4" fmla="*/ 170 w 227"/>
                <a:gd name="T5" fmla="*/ 40 h 110"/>
                <a:gd name="T6" fmla="*/ 165 w 227"/>
                <a:gd name="T7" fmla="*/ 40 h 110"/>
                <a:gd name="T8" fmla="*/ 115 w 227"/>
                <a:gd name="T9" fmla="*/ 0 h 110"/>
                <a:gd name="T10" fmla="*/ 63 w 227"/>
                <a:gd name="T11" fmla="*/ 51 h 110"/>
                <a:gd name="T12" fmla="*/ 49 w 227"/>
                <a:gd name="T13" fmla="*/ 49 h 110"/>
                <a:gd name="T14" fmla="*/ 0 w 227"/>
                <a:gd name="T15" fmla="*/ 99 h 110"/>
                <a:gd name="T16" fmla="*/ 1 w 227"/>
                <a:gd name="T17" fmla="*/ 110 h 110"/>
                <a:gd name="T18" fmla="*/ 226 w 227"/>
                <a:gd name="T1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7" h="110">
                  <a:moveTo>
                    <a:pt x="226" y="110"/>
                  </a:moveTo>
                  <a:cubicBezTo>
                    <a:pt x="227" y="106"/>
                    <a:pt x="227" y="102"/>
                    <a:pt x="227" y="97"/>
                  </a:cubicBezTo>
                  <a:cubicBezTo>
                    <a:pt x="227" y="66"/>
                    <a:pt x="201" y="39"/>
                    <a:pt x="170" y="40"/>
                  </a:cubicBezTo>
                  <a:cubicBezTo>
                    <a:pt x="168" y="40"/>
                    <a:pt x="166" y="40"/>
                    <a:pt x="165" y="40"/>
                  </a:cubicBezTo>
                  <a:cubicBezTo>
                    <a:pt x="159" y="17"/>
                    <a:pt x="139" y="0"/>
                    <a:pt x="115" y="0"/>
                  </a:cubicBezTo>
                  <a:cubicBezTo>
                    <a:pt x="87" y="0"/>
                    <a:pt x="64" y="24"/>
                    <a:pt x="63" y="51"/>
                  </a:cubicBezTo>
                  <a:cubicBezTo>
                    <a:pt x="59" y="50"/>
                    <a:pt x="54" y="49"/>
                    <a:pt x="49" y="49"/>
                  </a:cubicBezTo>
                  <a:cubicBezTo>
                    <a:pt x="23" y="49"/>
                    <a:pt x="0" y="72"/>
                    <a:pt x="0" y="99"/>
                  </a:cubicBezTo>
                  <a:cubicBezTo>
                    <a:pt x="0" y="102"/>
                    <a:pt x="1" y="106"/>
                    <a:pt x="1" y="110"/>
                  </a:cubicBezTo>
                  <a:cubicBezTo>
                    <a:pt x="226" y="110"/>
                    <a:pt x="226" y="110"/>
                    <a:pt x="226" y="110"/>
                  </a:cubicBezTo>
                </a:path>
              </a:pathLst>
            </a:cu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3879850" y="6376988"/>
              <a:ext cx="136525" cy="107950"/>
            </a:xfrm>
            <a:custGeom>
              <a:avLst/>
              <a:gdLst>
                <a:gd name="T0" fmla="*/ 16 w 32"/>
                <a:gd name="T1" fmla="*/ 0 h 25"/>
                <a:gd name="T2" fmla="*/ 16 w 32"/>
                <a:gd name="T3" fmla="*/ 25 h 25"/>
                <a:gd name="T4" fmla="*/ 16 w 3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5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4114800" y="6369050"/>
              <a:ext cx="120650" cy="133350"/>
            </a:xfrm>
            <a:custGeom>
              <a:avLst/>
              <a:gdLst>
                <a:gd name="T0" fmla="*/ 25 w 28"/>
                <a:gd name="T1" fmla="*/ 7 h 31"/>
                <a:gd name="T2" fmla="*/ 11 w 28"/>
                <a:gd name="T3" fmla="*/ 2 h 31"/>
                <a:gd name="T4" fmla="*/ 5 w 28"/>
                <a:gd name="T5" fmla="*/ 5 h 31"/>
                <a:gd name="T6" fmla="*/ 1 w 28"/>
                <a:gd name="T7" fmla="*/ 18 h 31"/>
                <a:gd name="T8" fmla="*/ 23 w 28"/>
                <a:gd name="T9" fmla="*/ 24 h 31"/>
                <a:gd name="T10" fmla="*/ 25 w 28"/>
                <a:gd name="T11" fmla="*/ 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1">
                  <a:moveTo>
                    <a:pt x="25" y="7"/>
                  </a:moveTo>
                  <a:cubicBezTo>
                    <a:pt x="23" y="1"/>
                    <a:pt x="16" y="0"/>
                    <a:pt x="11" y="2"/>
                  </a:cubicBezTo>
                  <a:cubicBezTo>
                    <a:pt x="8" y="2"/>
                    <a:pt x="6" y="3"/>
                    <a:pt x="5" y="5"/>
                  </a:cubicBezTo>
                  <a:cubicBezTo>
                    <a:pt x="1" y="9"/>
                    <a:pt x="0" y="13"/>
                    <a:pt x="1" y="18"/>
                  </a:cubicBezTo>
                  <a:cubicBezTo>
                    <a:pt x="4" y="27"/>
                    <a:pt x="16" y="31"/>
                    <a:pt x="23" y="24"/>
                  </a:cubicBezTo>
                  <a:cubicBezTo>
                    <a:pt x="28" y="19"/>
                    <a:pt x="28" y="13"/>
                    <a:pt x="25" y="7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4137025" y="6215063"/>
              <a:ext cx="153988" cy="119063"/>
            </a:xfrm>
            <a:custGeom>
              <a:avLst/>
              <a:gdLst>
                <a:gd name="T0" fmla="*/ 20 w 36"/>
                <a:gd name="T1" fmla="*/ 0 h 28"/>
                <a:gd name="T2" fmla="*/ 20 w 36"/>
                <a:gd name="T3" fmla="*/ 28 h 28"/>
                <a:gd name="T4" fmla="*/ 20 w 36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8">
                  <a:moveTo>
                    <a:pt x="20" y="0"/>
                  </a:moveTo>
                  <a:cubicBezTo>
                    <a:pt x="0" y="0"/>
                    <a:pt x="0" y="28"/>
                    <a:pt x="20" y="28"/>
                  </a:cubicBezTo>
                  <a:cubicBezTo>
                    <a:pt x="36" y="28"/>
                    <a:pt x="36" y="0"/>
                    <a:pt x="20" y="0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4346575" y="6343650"/>
              <a:ext cx="115888" cy="128588"/>
            </a:xfrm>
            <a:custGeom>
              <a:avLst/>
              <a:gdLst>
                <a:gd name="T0" fmla="*/ 24 w 27"/>
                <a:gd name="T1" fmla="*/ 6 h 30"/>
                <a:gd name="T2" fmla="*/ 20 w 27"/>
                <a:gd name="T3" fmla="*/ 3 h 30"/>
                <a:gd name="T4" fmla="*/ 7 w 27"/>
                <a:gd name="T5" fmla="*/ 3 h 30"/>
                <a:gd name="T6" fmla="*/ 2 w 27"/>
                <a:gd name="T7" fmla="*/ 8 h 30"/>
                <a:gd name="T8" fmla="*/ 0 w 27"/>
                <a:gd name="T9" fmla="*/ 15 h 30"/>
                <a:gd name="T10" fmla="*/ 10 w 27"/>
                <a:gd name="T11" fmla="*/ 28 h 30"/>
                <a:gd name="T12" fmla="*/ 26 w 27"/>
                <a:gd name="T13" fmla="*/ 22 h 30"/>
                <a:gd name="T14" fmla="*/ 27 w 27"/>
                <a:gd name="T15" fmla="*/ 15 h 30"/>
                <a:gd name="T16" fmla="*/ 24 w 27"/>
                <a:gd name="T17" fmla="*/ 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30">
                  <a:moveTo>
                    <a:pt x="24" y="6"/>
                  </a:moveTo>
                  <a:cubicBezTo>
                    <a:pt x="23" y="5"/>
                    <a:pt x="22" y="3"/>
                    <a:pt x="20" y="3"/>
                  </a:cubicBezTo>
                  <a:cubicBezTo>
                    <a:pt x="16" y="0"/>
                    <a:pt x="11" y="0"/>
                    <a:pt x="7" y="3"/>
                  </a:cubicBezTo>
                  <a:cubicBezTo>
                    <a:pt x="4" y="4"/>
                    <a:pt x="3" y="6"/>
                    <a:pt x="2" y="8"/>
                  </a:cubicBezTo>
                  <a:cubicBezTo>
                    <a:pt x="0" y="10"/>
                    <a:pt x="0" y="12"/>
                    <a:pt x="0" y="15"/>
                  </a:cubicBezTo>
                  <a:cubicBezTo>
                    <a:pt x="0" y="21"/>
                    <a:pt x="4" y="27"/>
                    <a:pt x="10" y="28"/>
                  </a:cubicBezTo>
                  <a:cubicBezTo>
                    <a:pt x="16" y="30"/>
                    <a:pt x="22" y="27"/>
                    <a:pt x="26" y="22"/>
                  </a:cubicBezTo>
                  <a:cubicBezTo>
                    <a:pt x="27" y="20"/>
                    <a:pt x="27" y="17"/>
                    <a:pt x="27" y="15"/>
                  </a:cubicBezTo>
                  <a:cubicBezTo>
                    <a:pt x="27" y="12"/>
                    <a:pt x="26" y="9"/>
                    <a:pt x="24" y="6"/>
                  </a:cubicBezTo>
                  <a:close/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4514850" y="6373813"/>
              <a:ext cx="153988" cy="115888"/>
            </a:xfrm>
            <a:custGeom>
              <a:avLst/>
              <a:gdLst>
                <a:gd name="T0" fmla="*/ 16 w 36"/>
                <a:gd name="T1" fmla="*/ 0 h 27"/>
                <a:gd name="T2" fmla="*/ 16 w 36"/>
                <a:gd name="T3" fmla="*/ 27 h 27"/>
                <a:gd name="T4" fmla="*/ 16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6" y="0"/>
                  </a:moveTo>
                  <a:cubicBezTo>
                    <a:pt x="0" y="0"/>
                    <a:pt x="0" y="27"/>
                    <a:pt x="16" y="27"/>
                  </a:cubicBezTo>
                  <a:cubicBezTo>
                    <a:pt x="36" y="27"/>
                    <a:pt x="36" y="0"/>
                    <a:pt x="16" y="0"/>
                  </a:cubicBezTo>
                  <a:close/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6" name="Freeform 51"/>
            <p:cNvSpPr>
              <a:spLocks noEditPoints="1"/>
            </p:cNvSpPr>
            <p:nvPr/>
          </p:nvSpPr>
          <p:spPr bwMode="auto">
            <a:xfrm>
              <a:off x="3789363" y="6291263"/>
              <a:ext cx="269875" cy="214313"/>
            </a:xfrm>
            <a:custGeom>
              <a:avLst/>
              <a:gdLst>
                <a:gd name="T0" fmla="*/ 63 w 63"/>
                <a:gd name="T1" fmla="*/ 2 h 50"/>
                <a:gd name="T2" fmla="*/ 63 w 63"/>
                <a:gd name="T3" fmla="*/ 2 h 50"/>
                <a:gd name="T4" fmla="*/ 63 w 63"/>
                <a:gd name="T5" fmla="*/ 2 h 50"/>
                <a:gd name="T6" fmla="*/ 63 w 63"/>
                <a:gd name="T7" fmla="*/ 2 h 50"/>
                <a:gd name="T8" fmla="*/ 63 w 63"/>
                <a:gd name="T9" fmla="*/ 2 h 50"/>
                <a:gd name="T10" fmla="*/ 63 w 63"/>
                <a:gd name="T11" fmla="*/ 2 h 50"/>
                <a:gd name="T12" fmla="*/ 63 w 63"/>
                <a:gd name="T13" fmla="*/ 2 h 50"/>
                <a:gd name="T14" fmla="*/ 63 w 63"/>
                <a:gd name="T15" fmla="*/ 2 h 50"/>
                <a:gd name="T16" fmla="*/ 63 w 63"/>
                <a:gd name="T17" fmla="*/ 2 h 50"/>
                <a:gd name="T18" fmla="*/ 63 w 63"/>
                <a:gd name="T19" fmla="*/ 2 h 50"/>
                <a:gd name="T20" fmla="*/ 63 w 63"/>
                <a:gd name="T21" fmla="*/ 2 h 50"/>
                <a:gd name="T22" fmla="*/ 63 w 63"/>
                <a:gd name="T23" fmla="*/ 2 h 50"/>
                <a:gd name="T24" fmla="*/ 63 w 63"/>
                <a:gd name="T25" fmla="*/ 1 h 50"/>
                <a:gd name="T26" fmla="*/ 63 w 63"/>
                <a:gd name="T27" fmla="*/ 2 h 50"/>
                <a:gd name="T28" fmla="*/ 63 w 63"/>
                <a:gd name="T29" fmla="*/ 1 h 50"/>
                <a:gd name="T30" fmla="*/ 63 w 63"/>
                <a:gd name="T31" fmla="*/ 1 h 50"/>
                <a:gd name="T32" fmla="*/ 63 w 63"/>
                <a:gd name="T33" fmla="*/ 1 h 50"/>
                <a:gd name="T34" fmla="*/ 63 w 63"/>
                <a:gd name="T35" fmla="*/ 1 h 50"/>
                <a:gd name="T36" fmla="*/ 63 w 63"/>
                <a:gd name="T37" fmla="*/ 1 h 50"/>
                <a:gd name="T38" fmla="*/ 63 w 63"/>
                <a:gd name="T39" fmla="*/ 1 h 50"/>
                <a:gd name="T40" fmla="*/ 63 w 63"/>
                <a:gd name="T41" fmla="*/ 1 h 50"/>
                <a:gd name="T42" fmla="*/ 63 w 63"/>
                <a:gd name="T43" fmla="*/ 1 h 50"/>
                <a:gd name="T44" fmla="*/ 63 w 63"/>
                <a:gd name="T45" fmla="*/ 1 h 50"/>
                <a:gd name="T46" fmla="*/ 63 w 63"/>
                <a:gd name="T47" fmla="*/ 1 h 50"/>
                <a:gd name="T48" fmla="*/ 63 w 63"/>
                <a:gd name="T49" fmla="*/ 1 h 50"/>
                <a:gd name="T50" fmla="*/ 63 w 63"/>
                <a:gd name="T51" fmla="*/ 1 h 50"/>
                <a:gd name="T52" fmla="*/ 63 w 63"/>
                <a:gd name="T53" fmla="*/ 1 h 50"/>
                <a:gd name="T54" fmla="*/ 63 w 63"/>
                <a:gd name="T55" fmla="*/ 1 h 50"/>
                <a:gd name="T56" fmla="*/ 63 w 63"/>
                <a:gd name="T57" fmla="*/ 1 h 50"/>
                <a:gd name="T58" fmla="*/ 63 w 63"/>
                <a:gd name="T59" fmla="*/ 1 h 50"/>
                <a:gd name="T60" fmla="*/ 63 w 63"/>
                <a:gd name="T61" fmla="*/ 0 h 50"/>
                <a:gd name="T62" fmla="*/ 63 w 63"/>
                <a:gd name="T63" fmla="*/ 1 h 50"/>
                <a:gd name="T64" fmla="*/ 63 w 63"/>
                <a:gd name="T65" fmla="*/ 0 h 50"/>
                <a:gd name="T66" fmla="*/ 63 w 63"/>
                <a:gd name="T67" fmla="*/ 0 h 50"/>
                <a:gd name="T68" fmla="*/ 63 w 63"/>
                <a:gd name="T69" fmla="*/ 0 h 50"/>
                <a:gd name="T70" fmla="*/ 63 w 63"/>
                <a:gd name="T71" fmla="*/ 0 h 50"/>
                <a:gd name="T72" fmla="*/ 49 w 63"/>
                <a:gd name="T73" fmla="*/ 0 h 50"/>
                <a:gd name="T74" fmla="*/ 0 w 63"/>
                <a:gd name="T75" fmla="*/ 50 h 50"/>
                <a:gd name="T76" fmla="*/ 0 w 63"/>
                <a:gd name="T77" fmla="*/ 50 h 50"/>
                <a:gd name="T78" fmla="*/ 49 w 63"/>
                <a:gd name="T79" fmla="*/ 0 h 50"/>
                <a:gd name="T80" fmla="*/ 63 w 63"/>
                <a:gd name="T81" fmla="*/ 2 h 50"/>
                <a:gd name="T82" fmla="*/ 63 w 63"/>
                <a:gd name="T83" fmla="*/ 2 h 50"/>
                <a:gd name="T84" fmla="*/ 63 w 63"/>
                <a:gd name="T85" fmla="*/ 2 h 50"/>
                <a:gd name="T86" fmla="*/ 49 w 63"/>
                <a:gd name="T87" fmla="*/ 0 h 50"/>
                <a:gd name="T88" fmla="*/ 63 w 63"/>
                <a:gd name="T89" fmla="*/ 0 h 50"/>
                <a:gd name="T90" fmla="*/ 63 w 63"/>
                <a:gd name="T91" fmla="*/ 0 h 50"/>
                <a:gd name="T92" fmla="*/ 63 w 63"/>
                <a:gd name="T93" fmla="*/ 0 h 50"/>
                <a:gd name="T94" fmla="*/ 63 w 63"/>
                <a:gd name="T95" fmla="*/ 0 h 50"/>
                <a:gd name="T96" fmla="*/ 63 w 63"/>
                <a:gd name="T97" fmla="*/ 0 h 50"/>
                <a:gd name="T98" fmla="*/ 63 w 63"/>
                <a:gd name="T99" fmla="*/ 0 h 50"/>
                <a:gd name="T100" fmla="*/ 63 w 63"/>
                <a:gd name="T101" fmla="*/ 0 h 50"/>
                <a:gd name="T102" fmla="*/ 63 w 63"/>
                <a:gd name="T103" fmla="*/ 0 h 50"/>
                <a:gd name="T104" fmla="*/ 63 w 63"/>
                <a:gd name="T105" fmla="*/ 0 h 50"/>
                <a:gd name="T106" fmla="*/ 63 w 63"/>
                <a:gd name="T107" fmla="*/ 0 h 50"/>
                <a:gd name="T108" fmla="*/ 63 w 63"/>
                <a:gd name="T109" fmla="*/ 0 h 50"/>
                <a:gd name="T110" fmla="*/ 63 w 63"/>
                <a:gd name="T111" fmla="*/ 0 h 50"/>
                <a:gd name="T112" fmla="*/ 63 w 63"/>
                <a:gd name="T113" fmla="*/ 0 h 50"/>
                <a:gd name="T114" fmla="*/ 63 w 63"/>
                <a:gd name="T115" fmla="*/ 0 h 50"/>
                <a:gd name="T116" fmla="*/ 63 w 63"/>
                <a:gd name="T1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3" h="50">
                  <a:moveTo>
                    <a:pt x="63" y="2"/>
                  </a:moveTo>
                  <a:cubicBezTo>
                    <a:pt x="63" y="2"/>
                    <a:pt x="63" y="2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moveTo>
                    <a:pt x="63" y="2"/>
                  </a:moveTo>
                  <a:cubicBezTo>
                    <a:pt x="63" y="2"/>
                    <a:pt x="63" y="2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moveTo>
                    <a:pt x="63" y="2"/>
                  </a:moveTo>
                  <a:cubicBezTo>
                    <a:pt x="63" y="2"/>
                    <a:pt x="63" y="2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moveTo>
                    <a:pt x="63" y="2"/>
                  </a:moveTo>
                  <a:cubicBezTo>
                    <a:pt x="63" y="2"/>
                    <a:pt x="63" y="2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moveTo>
                    <a:pt x="63" y="1"/>
                  </a:moveTo>
                  <a:cubicBezTo>
                    <a:pt x="63" y="1"/>
                    <a:pt x="63" y="2"/>
                    <a:pt x="63" y="2"/>
                  </a:cubicBezTo>
                  <a:cubicBezTo>
                    <a:pt x="63" y="2"/>
                    <a:pt x="63" y="1"/>
                    <a:pt x="63" y="1"/>
                  </a:cubicBezTo>
                  <a:moveTo>
                    <a:pt x="63" y="1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moveTo>
                    <a:pt x="63" y="1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moveTo>
                    <a:pt x="63" y="1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moveTo>
                    <a:pt x="63" y="1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moveTo>
                    <a:pt x="63" y="1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moveTo>
                    <a:pt x="63" y="0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3" y="1"/>
                    <a:pt x="63" y="0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moveTo>
                    <a:pt x="49" y="0"/>
                  </a:moveTo>
                  <a:cubicBezTo>
                    <a:pt x="23" y="0"/>
                    <a:pt x="0" y="23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23"/>
                    <a:pt x="23" y="0"/>
                    <a:pt x="49" y="0"/>
                  </a:cubicBezTo>
                  <a:cubicBezTo>
                    <a:pt x="54" y="0"/>
                    <a:pt x="59" y="1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59" y="1"/>
                    <a:pt x="54" y="0"/>
                    <a:pt x="49" y="0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moveTo>
                    <a:pt x="63" y="0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</a:path>
              </a:pathLst>
            </a:custGeom>
            <a:solidFill>
              <a:srgbClr val="F2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7" name="Freeform 52"/>
            <p:cNvSpPr>
              <a:spLocks noEditPoints="1"/>
            </p:cNvSpPr>
            <p:nvPr/>
          </p:nvSpPr>
          <p:spPr bwMode="auto">
            <a:xfrm>
              <a:off x="3789363" y="6086475"/>
              <a:ext cx="458788" cy="466725"/>
            </a:xfrm>
            <a:custGeom>
              <a:avLst/>
              <a:gdLst>
                <a:gd name="T0" fmla="*/ 37 w 107"/>
                <a:gd name="T1" fmla="*/ 93 h 109"/>
                <a:gd name="T2" fmla="*/ 37 w 107"/>
                <a:gd name="T3" fmla="*/ 68 h 109"/>
                <a:gd name="T4" fmla="*/ 37 w 107"/>
                <a:gd name="T5" fmla="*/ 93 h 109"/>
                <a:gd name="T6" fmla="*/ 90 w 107"/>
                <a:gd name="T7" fmla="*/ 94 h 109"/>
                <a:gd name="T8" fmla="*/ 77 w 107"/>
                <a:gd name="T9" fmla="*/ 84 h 109"/>
                <a:gd name="T10" fmla="*/ 81 w 107"/>
                <a:gd name="T11" fmla="*/ 71 h 109"/>
                <a:gd name="T12" fmla="*/ 87 w 107"/>
                <a:gd name="T13" fmla="*/ 68 h 109"/>
                <a:gd name="T14" fmla="*/ 92 w 107"/>
                <a:gd name="T15" fmla="*/ 67 h 109"/>
                <a:gd name="T16" fmla="*/ 101 w 107"/>
                <a:gd name="T17" fmla="*/ 73 h 109"/>
                <a:gd name="T18" fmla="*/ 99 w 107"/>
                <a:gd name="T19" fmla="*/ 90 h 109"/>
                <a:gd name="T20" fmla="*/ 90 w 107"/>
                <a:gd name="T21" fmla="*/ 94 h 109"/>
                <a:gd name="T22" fmla="*/ 107 w 107"/>
                <a:gd name="T23" fmla="*/ 0 h 109"/>
                <a:gd name="T24" fmla="*/ 63 w 107"/>
                <a:gd name="T25" fmla="*/ 48 h 109"/>
                <a:gd name="T26" fmla="*/ 63 w 107"/>
                <a:gd name="T27" fmla="*/ 48 h 109"/>
                <a:gd name="T28" fmla="*/ 63 w 107"/>
                <a:gd name="T29" fmla="*/ 48 h 109"/>
                <a:gd name="T30" fmla="*/ 63 w 107"/>
                <a:gd name="T31" fmla="*/ 48 h 109"/>
                <a:gd name="T32" fmla="*/ 63 w 107"/>
                <a:gd name="T33" fmla="*/ 48 h 109"/>
                <a:gd name="T34" fmla="*/ 63 w 107"/>
                <a:gd name="T35" fmla="*/ 48 h 109"/>
                <a:gd name="T36" fmla="*/ 63 w 107"/>
                <a:gd name="T37" fmla="*/ 48 h 109"/>
                <a:gd name="T38" fmla="*/ 63 w 107"/>
                <a:gd name="T39" fmla="*/ 48 h 109"/>
                <a:gd name="T40" fmla="*/ 63 w 107"/>
                <a:gd name="T41" fmla="*/ 48 h 109"/>
                <a:gd name="T42" fmla="*/ 63 w 107"/>
                <a:gd name="T43" fmla="*/ 48 h 109"/>
                <a:gd name="T44" fmla="*/ 63 w 107"/>
                <a:gd name="T45" fmla="*/ 48 h 109"/>
                <a:gd name="T46" fmla="*/ 63 w 107"/>
                <a:gd name="T47" fmla="*/ 48 h 109"/>
                <a:gd name="T48" fmla="*/ 63 w 107"/>
                <a:gd name="T49" fmla="*/ 48 h 109"/>
                <a:gd name="T50" fmla="*/ 63 w 107"/>
                <a:gd name="T51" fmla="*/ 49 h 109"/>
                <a:gd name="T52" fmla="*/ 63 w 107"/>
                <a:gd name="T53" fmla="*/ 49 h 109"/>
                <a:gd name="T54" fmla="*/ 63 w 107"/>
                <a:gd name="T55" fmla="*/ 49 h 109"/>
                <a:gd name="T56" fmla="*/ 63 w 107"/>
                <a:gd name="T57" fmla="*/ 49 h 109"/>
                <a:gd name="T58" fmla="*/ 63 w 107"/>
                <a:gd name="T59" fmla="*/ 49 h 109"/>
                <a:gd name="T60" fmla="*/ 63 w 107"/>
                <a:gd name="T61" fmla="*/ 49 h 109"/>
                <a:gd name="T62" fmla="*/ 63 w 107"/>
                <a:gd name="T63" fmla="*/ 49 h 109"/>
                <a:gd name="T64" fmla="*/ 63 w 107"/>
                <a:gd name="T65" fmla="*/ 49 h 109"/>
                <a:gd name="T66" fmla="*/ 63 w 107"/>
                <a:gd name="T67" fmla="*/ 49 h 109"/>
                <a:gd name="T68" fmla="*/ 63 w 107"/>
                <a:gd name="T69" fmla="*/ 49 h 109"/>
                <a:gd name="T70" fmla="*/ 63 w 107"/>
                <a:gd name="T71" fmla="*/ 49 h 109"/>
                <a:gd name="T72" fmla="*/ 63 w 107"/>
                <a:gd name="T73" fmla="*/ 49 h 109"/>
                <a:gd name="T74" fmla="*/ 63 w 107"/>
                <a:gd name="T75" fmla="*/ 50 h 109"/>
                <a:gd name="T76" fmla="*/ 63 w 107"/>
                <a:gd name="T77" fmla="*/ 50 h 109"/>
                <a:gd name="T78" fmla="*/ 63 w 107"/>
                <a:gd name="T79" fmla="*/ 50 h 109"/>
                <a:gd name="T80" fmla="*/ 63 w 107"/>
                <a:gd name="T81" fmla="*/ 50 h 109"/>
                <a:gd name="T82" fmla="*/ 63 w 107"/>
                <a:gd name="T83" fmla="*/ 50 h 109"/>
                <a:gd name="T84" fmla="*/ 63 w 107"/>
                <a:gd name="T85" fmla="*/ 50 h 109"/>
                <a:gd name="T86" fmla="*/ 63 w 107"/>
                <a:gd name="T87" fmla="*/ 50 h 109"/>
                <a:gd name="T88" fmla="*/ 63 w 107"/>
                <a:gd name="T89" fmla="*/ 50 h 109"/>
                <a:gd name="T90" fmla="*/ 63 w 107"/>
                <a:gd name="T91" fmla="*/ 50 h 109"/>
                <a:gd name="T92" fmla="*/ 63 w 107"/>
                <a:gd name="T93" fmla="*/ 50 h 109"/>
                <a:gd name="T94" fmla="*/ 63 w 107"/>
                <a:gd name="T95" fmla="*/ 50 h 109"/>
                <a:gd name="T96" fmla="*/ 49 w 107"/>
                <a:gd name="T97" fmla="*/ 48 h 109"/>
                <a:gd name="T98" fmla="*/ 0 w 107"/>
                <a:gd name="T99" fmla="*/ 98 h 109"/>
                <a:gd name="T100" fmla="*/ 1 w 107"/>
                <a:gd name="T101" fmla="*/ 109 h 109"/>
                <a:gd name="T102" fmla="*/ 107 w 107"/>
                <a:gd name="T103" fmla="*/ 109 h 109"/>
                <a:gd name="T104" fmla="*/ 107 w 107"/>
                <a:gd name="T105" fmla="*/ 56 h 109"/>
                <a:gd name="T106" fmla="*/ 101 w 107"/>
                <a:gd name="T107" fmla="*/ 58 h 109"/>
                <a:gd name="T108" fmla="*/ 101 w 107"/>
                <a:gd name="T109" fmla="*/ 30 h 109"/>
                <a:gd name="T110" fmla="*/ 107 w 107"/>
                <a:gd name="T111" fmla="*/ 31 h 109"/>
                <a:gd name="T112" fmla="*/ 107 w 107"/>
                <a:gd name="T11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7" h="109">
                  <a:moveTo>
                    <a:pt x="37" y="93"/>
                  </a:moveTo>
                  <a:cubicBezTo>
                    <a:pt x="21" y="93"/>
                    <a:pt x="21" y="68"/>
                    <a:pt x="37" y="68"/>
                  </a:cubicBezTo>
                  <a:cubicBezTo>
                    <a:pt x="53" y="68"/>
                    <a:pt x="53" y="93"/>
                    <a:pt x="37" y="93"/>
                  </a:cubicBezTo>
                  <a:moveTo>
                    <a:pt x="90" y="94"/>
                  </a:moveTo>
                  <a:cubicBezTo>
                    <a:pt x="85" y="94"/>
                    <a:pt x="79" y="90"/>
                    <a:pt x="77" y="84"/>
                  </a:cubicBezTo>
                  <a:cubicBezTo>
                    <a:pt x="76" y="79"/>
                    <a:pt x="77" y="75"/>
                    <a:pt x="81" y="71"/>
                  </a:cubicBezTo>
                  <a:cubicBezTo>
                    <a:pt x="82" y="69"/>
                    <a:pt x="84" y="68"/>
                    <a:pt x="87" y="68"/>
                  </a:cubicBezTo>
                  <a:cubicBezTo>
                    <a:pt x="88" y="67"/>
                    <a:pt x="90" y="67"/>
                    <a:pt x="92" y="67"/>
                  </a:cubicBezTo>
                  <a:cubicBezTo>
                    <a:pt x="96" y="67"/>
                    <a:pt x="99" y="69"/>
                    <a:pt x="101" y="73"/>
                  </a:cubicBezTo>
                  <a:cubicBezTo>
                    <a:pt x="104" y="79"/>
                    <a:pt x="104" y="85"/>
                    <a:pt x="99" y="90"/>
                  </a:cubicBezTo>
                  <a:cubicBezTo>
                    <a:pt x="97" y="92"/>
                    <a:pt x="93" y="94"/>
                    <a:pt x="90" y="94"/>
                  </a:cubicBezTo>
                  <a:moveTo>
                    <a:pt x="107" y="0"/>
                  </a:moveTo>
                  <a:cubicBezTo>
                    <a:pt x="83" y="4"/>
                    <a:pt x="65" y="24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63" y="50"/>
                    <a:pt x="63" y="50"/>
                    <a:pt x="63" y="50"/>
                  </a:cubicBezTo>
                  <a:cubicBezTo>
                    <a:pt x="59" y="49"/>
                    <a:pt x="54" y="48"/>
                    <a:pt x="49" y="48"/>
                  </a:cubicBezTo>
                  <a:cubicBezTo>
                    <a:pt x="23" y="48"/>
                    <a:pt x="0" y="71"/>
                    <a:pt x="0" y="98"/>
                  </a:cubicBezTo>
                  <a:cubicBezTo>
                    <a:pt x="0" y="101"/>
                    <a:pt x="1" y="105"/>
                    <a:pt x="1" y="109"/>
                  </a:cubicBezTo>
                  <a:cubicBezTo>
                    <a:pt x="107" y="109"/>
                    <a:pt x="107" y="109"/>
                    <a:pt x="107" y="109"/>
                  </a:cubicBezTo>
                  <a:cubicBezTo>
                    <a:pt x="107" y="56"/>
                    <a:pt x="107" y="56"/>
                    <a:pt x="107" y="56"/>
                  </a:cubicBezTo>
                  <a:cubicBezTo>
                    <a:pt x="105" y="57"/>
                    <a:pt x="103" y="58"/>
                    <a:pt x="101" y="58"/>
                  </a:cubicBezTo>
                  <a:cubicBezTo>
                    <a:pt x="81" y="58"/>
                    <a:pt x="81" y="30"/>
                    <a:pt x="101" y="30"/>
                  </a:cubicBezTo>
                  <a:cubicBezTo>
                    <a:pt x="103" y="30"/>
                    <a:pt x="105" y="30"/>
                    <a:pt x="107" y="31"/>
                  </a:cubicBezTo>
                  <a:cubicBezTo>
                    <a:pt x="107" y="0"/>
                    <a:pt x="107" y="0"/>
                    <a:pt x="107" y="0"/>
                  </a:cubicBezTo>
                </a:path>
              </a:pathLst>
            </a:custGeom>
            <a:solidFill>
              <a:srgbClr val="FFDD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3879850" y="6376988"/>
              <a:ext cx="136525" cy="107950"/>
            </a:xfrm>
            <a:custGeom>
              <a:avLst/>
              <a:gdLst>
                <a:gd name="T0" fmla="*/ 16 w 32"/>
                <a:gd name="T1" fmla="*/ 0 h 25"/>
                <a:gd name="T2" fmla="*/ 16 w 32"/>
                <a:gd name="T3" fmla="*/ 25 h 25"/>
                <a:gd name="T4" fmla="*/ 16 w 3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5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4114800" y="6373813"/>
              <a:ext cx="120650" cy="115888"/>
            </a:xfrm>
            <a:custGeom>
              <a:avLst/>
              <a:gdLst>
                <a:gd name="T0" fmla="*/ 16 w 28"/>
                <a:gd name="T1" fmla="*/ 0 h 27"/>
                <a:gd name="T2" fmla="*/ 11 w 28"/>
                <a:gd name="T3" fmla="*/ 1 h 27"/>
                <a:gd name="T4" fmla="*/ 5 w 28"/>
                <a:gd name="T5" fmla="*/ 4 h 27"/>
                <a:gd name="T6" fmla="*/ 1 w 28"/>
                <a:gd name="T7" fmla="*/ 17 h 27"/>
                <a:gd name="T8" fmla="*/ 14 w 28"/>
                <a:gd name="T9" fmla="*/ 27 h 27"/>
                <a:gd name="T10" fmla="*/ 23 w 28"/>
                <a:gd name="T11" fmla="*/ 23 h 27"/>
                <a:gd name="T12" fmla="*/ 25 w 28"/>
                <a:gd name="T13" fmla="*/ 6 h 27"/>
                <a:gd name="T14" fmla="*/ 16 w 28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7">
                  <a:moveTo>
                    <a:pt x="16" y="0"/>
                  </a:moveTo>
                  <a:cubicBezTo>
                    <a:pt x="14" y="0"/>
                    <a:pt x="12" y="0"/>
                    <a:pt x="11" y="1"/>
                  </a:cubicBezTo>
                  <a:cubicBezTo>
                    <a:pt x="8" y="1"/>
                    <a:pt x="6" y="2"/>
                    <a:pt x="5" y="4"/>
                  </a:cubicBezTo>
                  <a:cubicBezTo>
                    <a:pt x="1" y="8"/>
                    <a:pt x="0" y="12"/>
                    <a:pt x="1" y="17"/>
                  </a:cubicBezTo>
                  <a:cubicBezTo>
                    <a:pt x="3" y="23"/>
                    <a:pt x="9" y="27"/>
                    <a:pt x="14" y="27"/>
                  </a:cubicBezTo>
                  <a:cubicBezTo>
                    <a:pt x="17" y="27"/>
                    <a:pt x="21" y="25"/>
                    <a:pt x="23" y="23"/>
                  </a:cubicBezTo>
                  <a:cubicBezTo>
                    <a:pt x="28" y="18"/>
                    <a:pt x="28" y="12"/>
                    <a:pt x="25" y="6"/>
                  </a:cubicBezTo>
                  <a:cubicBezTo>
                    <a:pt x="23" y="2"/>
                    <a:pt x="20" y="0"/>
                    <a:pt x="16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4137025" y="6215063"/>
              <a:ext cx="111125" cy="119063"/>
            </a:xfrm>
            <a:custGeom>
              <a:avLst/>
              <a:gdLst>
                <a:gd name="T0" fmla="*/ 20 w 26"/>
                <a:gd name="T1" fmla="*/ 0 h 28"/>
                <a:gd name="T2" fmla="*/ 20 w 26"/>
                <a:gd name="T3" fmla="*/ 28 h 28"/>
                <a:gd name="T4" fmla="*/ 26 w 26"/>
                <a:gd name="T5" fmla="*/ 26 h 28"/>
                <a:gd name="T6" fmla="*/ 26 w 26"/>
                <a:gd name="T7" fmla="*/ 1 h 28"/>
                <a:gd name="T8" fmla="*/ 20 w 26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8">
                  <a:moveTo>
                    <a:pt x="20" y="0"/>
                  </a:moveTo>
                  <a:cubicBezTo>
                    <a:pt x="0" y="0"/>
                    <a:pt x="0" y="28"/>
                    <a:pt x="20" y="28"/>
                  </a:cubicBezTo>
                  <a:cubicBezTo>
                    <a:pt x="22" y="28"/>
                    <a:pt x="24" y="27"/>
                    <a:pt x="26" y="26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4" y="0"/>
                    <a:pt x="22" y="0"/>
                    <a:pt x="20" y="0"/>
                  </a:cubicBezTo>
                </a:path>
              </a:pathLst>
            </a:custGeom>
            <a:solidFill>
              <a:srgbClr val="FFB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2773363" y="6069013"/>
              <a:ext cx="158750" cy="698500"/>
            </a:xfrm>
            <a:custGeom>
              <a:avLst/>
              <a:gdLst>
                <a:gd name="T0" fmla="*/ 7 w 37"/>
                <a:gd name="T1" fmla="*/ 163 h 163"/>
                <a:gd name="T2" fmla="*/ 7 w 37"/>
                <a:gd name="T3" fmla="*/ 156 h 163"/>
                <a:gd name="T4" fmla="*/ 9 w 37"/>
                <a:gd name="T5" fmla="*/ 137 h 163"/>
                <a:gd name="T6" fmla="*/ 11 w 37"/>
                <a:gd name="T7" fmla="*/ 81 h 163"/>
                <a:gd name="T8" fmla="*/ 11 w 37"/>
                <a:gd name="T9" fmla="*/ 66 h 163"/>
                <a:gd name="T10" fmla="*/ 10 w 37"/>
                <a:gd name="T11" fmla="*/ 51 h 163"/>
                <a:gd name="T12" fmla="*/ 9 w 37"/>
                <a:gd name="T13" fmla="*/ 37 h 163"/>
                <a:gd name="T14" fmla="*/ 7 w 37"/>
                <a:gd name="T15" fmla="*/ 25 h 163"/>
                <a:gd name="T16" fmla="*/ 5 w 37"/>
                <a:gd name="T17" fmla="*/ 14 h 163"/>
                <a:gd name="T18" fmla="*/ 2 w 37"/>
                <a:gd name="T19" fmla="*/ 6 h 163"/>
                <a:gd name="T20" fmla="*/ 0 w 37"/>
                <a:gd name="T21" fmla="*/ 0 h 163"/>
                <a:gd name="T22" fmla="*/ 3 w 37"/>
                <a:gd name="T23" fmla="*/ 6 h 163"/>
                <a:gd name="T24" fmla="*/ 7 w 37"/>
                <a:gd name="T25" fmla="*/ 13 h 163"/>
                <a:gd name="T26" fmla="*/ 11 w 37"/>
                <a:gd name="T27" fmla="*/ 23 h 163"/>
                <a:gd name="T28" fmla="*/ 16 w 37"/>
                <a:gd name="T29" fmla="*/ 35 h 163"/>
                <a:gd name="T30" fmla="*/ 20 w 37"/>
                <a:gd name="T31" fmla="*/ 49 h 163"/>
                <a:gd name="T32" fmla="*/ 23 w 37"/>
                <a:gd name="T33" fmla="*/ 64 h 163"/>
                <a:gd name="T34" fmla="*/ 26 w 37"/>
                <a:gd name="T35" fmla="*/ 79 h 163"/>
                <a:gd name="T36" fmla="*/ 35 w 37"/>
                <a:gd name="T37" fmla="*/ 137 h 163"/>
                <a:gd name="T38" fmla="*/ 37 w 37"/>
                <a:gd name="T39" fmla="*/ 156 h 163"/>
                <a:gd name="T40" fmla="*/ 37 w 37"/>
                <a:gd name="T41" fmla="*/ 163 h 163"/>
                <a:gd name="T42" fmla="*/ 7 w 37"/>
                <a:gd name="T43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3">
                  <a:moveTo>
                    <a:pt x="7" y="163"/>
                  </a:moveTo>
                  <a:cubicBezTo>
                    <a:pt x="7" y="163"/>
                    <a:pt x="7" y="160"/>
                    <a:pt x="7" y="156"/>
                  </a:cubicBezTo>
                  <a:cubicBezTo>
                    <a:pt x="8" y="151"/>
                    <a:pt x="8" y="145"/>
                    <a:pt x="9" y="137"/>
                  </a:cubicBezTo>
                  <a:cubicBezTo>
                    <a:pt x="10" y="122"/>
                    <a:pt x="11" y="101"/>
                    <a:pt x="11" y="81"/>
                  </a:cubicBezTo>
                  <a:cubicBezTo>
                    <a:pt x="11" y="76"/>
                    <a:pt x="11" y="71"/>
                    <a:pt x="11" y="66"/>
                  </a:cubicBezTo>
                  <a:cubicBezTo>
                    <a:pt x="11" y="60"/>
                    <a:pt x="10" y="56"/>
                    <a:pt x="10" y="51"/>
                  </a:cubicBezTo>
                  <a:cubicBezTo>
                    <a:pt x="9" y="46"/>
                    <a:pt x="9" y="41"/>
                    <a:pt x="9" y="37"/>
                  </a:cubicBezTo>
                  <a:cubicBezTo>
                    <a:pt x="8" y="33"/>
                    <a:pt x="8" y="28"/>
                    <a:pt x="7" y="25"/>
                  </a:cubicBezTo>
                  <a:cubicBezTo>
                    <a:pt x="6" y="21"/>
                    <a:pt x="5" y="17"/>
                    <a:pt x="5" y="14"/>
                  </a:cubicBezTo>
                  <a:cubicBezTo>
                    <a:pt x="4" y="11"/>
                    <a:pt x="3" y="9"/>
                    <a:pt x="2" y="6"/>
                  </a:cubicBezTo>
                  <a:cubicBezTo>
                    <a:pt x="1" y="2"/>
                    <a:pt x="0" y="0"/>
                    <a:pt x="0" y="0"/>
                  </a:cubicBezTo>
                  <a:cubicBezTo>
                    <a:pt x="0" y="0"/>
                    <a:pt x="1" y="2"/>
                    <a:pt x="3" y="6"/>
                  </a:cubicBezTo>
                  <a:cubicBezTo>
                    <a:pt x="5" y="8"/>
                    <a:pt x="6" y="10"/>
                    <a:pt x="7" y="13"/>
                  </a:cubicBezTo>
                  <a:cubicBezTo>
                    <a:pt x="9" y="16"/>
                    <a:pt x="10" y="20"/>
                    <a:pt x="11" y="23"/>
                  </a:cubicBezTo>
                  <a:cubicBezTo>
                    <a:pt x="13" y="27"/>
                    <a:pt x="14" y="31"/>
                    <a:pt x="16" y="35"/>
                  </a:cubicBezTo>
                  <a:cubicBezTo>
                    <a:pt x="17" y="40"/>
                    <a:pt x="18" y="44"/>
                    <a:pt x="20" y="49"/>
                  </a:cubicBezTo>
                  <a:cubicBezTo>
                    <a:pt x="21" y="54"/>
                    <a:pt x="22" y="59"/>
                    <a:pt x="23" y="64"/>
                  </a:cubicBezTo>
                  <a:cubicBezTo>
                    <a:pt x="24" y="69"/>
                    <a:pt x="25" y="74"/>
                    <a:pt x="26" y="79"/>
                  </a:cubicBezTo>
                  <a:cubicBezTo>
                    <a:pt x="30" y="100"/>
                    <a:pt x="33" y="121"/>
                    <a:pt x="35" y="137"/>
                  </a:cubicBezTo>
                  <a:cubicBezTo>
                    <a:pt x="36" y="145"/>
                    <a:pt x="36" y="151"/>
                    <a:pt x="37" y="156"/>
                  </a:cubicBezTo>
                  <a:cubicBezTo>
                    <a:pt x="37" y="160"/>
                    <a:pt x="37" y="163"/>
                    <a:pt x="37" y="163"/>
                  </a:cubicBezTo>
                  <a:lnTo>
                    <a:pt x="7" y="163"/>
                  </a:lnTo>
                  <a:close/>
                </a:path>
              </a:pathLst>
            </a:custGeom>
            <a:solidFill>
              <a:srgbClr val="768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2506663" y="5772150"/>
              <a:ext cx="531813" cy="561975"/>
            </a:xfrm>
            <a:custGeom>
              <a:avLst/>
              <a:gdLst>
                <a:gd name="T0" fmla="*/ 105 w 124"/>
                <a:gd name="T1" fmla="*/ 55 h 131"/>
                <a:gd name="T2" fmla="*/ 92 w 124"/>
                <a:gd name="T3" fmla="*/ 52 h 131"/>
                <a:gd name="T4" fmla="*/ 82 w 124"/>
                <a:gd name="T5" fmla="*/ 11 h 131"/>
                <a:gd name="T6" fmla="*/ 41 w 124"/>
                <a:gd name="T7" fmla="*/ 33 h 131"/>
                <a:gd name="T8" fmla="*/ 30 w 124"/>
                <a:gd name="T9" fmla="*/ 31 h 131"/>
                <a:gd name="T10" fmla="*/ 20 w 124"/>
                <a:gd name="T11" fmla="*/ 34 h 131"/>
                <a:gd name="T12" fmla="*/ 20 w 124"/>
                <a:gd name="T13" fmla="*/ 34 h 131"/>
                <a:gd name="T14" fmla="*/ 7 w 124"/>
                <a:gd name="T15" fmla="*/ 46 h 131"/>
                <a:gd name="T16" fmla="*/ 17 w 124"/>
                <a:gd name="T17" fmla="*/ 80 h 131"/>
                <a:gd name="T18" fmla="*/ 21 w 124"/>
                <a:gd name="T19" fmla="*/ 81 h 131"/>
                <a:gd name="T20" fmla="*/ 18 w 124"/>
                <a:gd name="T21" fmla="*/ 86 h 131"/>
                <a:gd name="T22" fmla="*/ 30 w 124"/>
                <a:gd name="T23" fmla="*/ 124 h 131"/>
                <a:gd name="T24" fmla="*/ 68 w 124"/>
                <a:gd name="T25" fmla="*/ 112 h 131"/>
                <a:gd name="T26" fmla="*/ 71 w 124"/>
                <a:gd name="T27" fmla="*/ 102 h 131"/>
                <a:gd name="T28" fmla="*/ 72 w 124"/>
                <a:gd name="T29" fmla="*/ 104 h 131"/>
                <a:gd name="T30" fmla="*/ 84 w 124"/>
                <a:gd name="T31" fmla="*/ 110 h 131"/>
                <a:gd name="T32" fmla="*/ 90 w 124"/>
                <a:gd name="T33" fmla="*/ 110 h 131"/>
                <a:gd name="T34" fmla="*/ 96 w 124"/>
                <a:gd name="T35" fmla="*/ 110 h 131"/>
                <a:gd name="T36" fmla="*/ 100 w 124"/>
                <a:gd name="T37" fmla="*/ 109 h 131"/>
                <a:gd name="T38" fmla="*/ 117 w 124"/>
                <a:gd name="T39" fmla="*/ 94 h 131"/>
                <a:gd name="T40" fmla="*/ 105 w 124"/>
                <a:gd name="T41" fmla="*/ 5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4" h="131">
                  <a:moveTo>
                    <a:pt x="105" y="55"/>
                  </a:moveTo>
                  <a:cubicBezTo>
                    <a:pt x="101" y="53"/>
                    <a:pt x="97" y="52"/>
                    <a:pt x="92" y="52"/>
                  </a:cubicBezTo>
                  <a:cubicBezTo>
                    <a:pt x="101" y="39"/>
                    <a:pt x="100" y="20"/>
                    <a:pt x="82" y="11"/>
                  </a:cubicBezTo>
                  <a:cubicBezTo>
                    <a:pt x="62" y="0"/>
                    <a:pt x="44" y="15"/>
                    <a:pt x="41" y="33"/>
                  </a:cubicBezTo>
                  <a:cubicBezTo>
                    <a:pt x="37" y="31"/>
                    <a:pt x="34" y="31"/>
                    <a:pt x="30" y="31"/>
                  </a:cubicBezTo>
                  <a:cubicBezTo>
                    <a:pt x="27" y="31"/>
                    <a:pt x="23" y="32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4" y="36"/>
                    <a:pt x="9" y="41"/>
                    <a:pt x="7" y="46"/>
                  </a:cubicBezTo>
                  <a:cubicBezTo>
                    <a:pt x="0" y="58"/>
                    <a:pt x="5" y="73"/>
                    <a:pt x="17" y="80"/>
                  </a:cubicBezTo>
                  <a:cubicBezTo>
                    <a:pt x="19" y="80"/>
                    <a:pt x="20" y="81"/>
                    <a:pt x="21" y="81"/>
                  </a:cubicBezTo>
                  <a:cubicBezTo>
                    <a:pt x="20" y="83"/>
                    <a:pt x="19" y="84"/>
                    <a:pt x="18" y="86"/>
                  </a:cubicBezTo>
                  <a:cubicBezTo>
                    <a:pt x="11" y="99"/>
                    <a:pt x="17" y="117"/>
                    <a:pt x="30" y="124"/>
                  </a:cubicBezTo>
                  <a:cubicBezTo>
                    <a:pt x="44" y="131"/>
                    <a:pt x="61" y="125"/>
                    <a:pt x="68" y="112"/>
                  </a:cubicBezTo>
                  <a:cubicBezTo>
                    <a:pt x="70" y="109"/>
                    <a:pt x="70" y="106"/>
                    <a:pt x="71" y="102"/>
                  </a:cubicBezTo>
                  <a:cubicBezTo>
                    <a:pt x="71" y="103"/>
                    <a:pt x="72" y="103"/>
                    <a:pt x="72" y="104"/>
                  </a:cubicBezTo>
                  <a:cubicBezTo>
                    <a:pt x="76" y="107"/>
                    <a:pt x="79" y="109"/>
                    <a:pt x="84" y="110"/>
                  </a:cubicBezTo>
                  <a:cubicBezTo>
                    <a:pt x="86" y="110"/>
                    <a:pt x="88" y="110"/>
                    <a:pt x="90" y="110"/>
                  </a:cubicBezTo>
                  <a:cubicBezTo>
                    <a:pt x="92" y="110"/>
                    <a:pt x="94" y="110"/>
                    <a:pt x="96" y="110"/>
                  </a:cubicBezTo>
                  <a:cubicBezTo>
                    <a:pt x="97" y="109"/>
                    <a:pt x="98" y="109"/>
                    <a:pt x="100" y="109"/>
                  </a:cubicBezTo>
                  <a:cubicBezTo>
                    <a:pt x="107" y="106"/>
                    <a:pt x="114" y="101"/>
                    <a:pt x="117" y="94"/>
                  </a:cubicBezTo>
                  <a:cubicBezTo>
                    <a:pt x="124" y="80"/>
                    <a:pt x="119" y="63"/>
                    <a:pt x="105" y="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2597150" y="5915025"/>
              <a:ext cx="320675" cy="295275"/>
            </a:xfrm>
            <a:custGeom>
              <a:avLst/>
              <a:gdLst>
                <a:gd name="T0" fmla="*/ 48 w 75"/>
                <a:gd name="T1" fmla="*/ 15 h 69"/>
                <a:gd name="T2" fmla="*/ 27 w 75"/>
                <a:gd name="T3" fmla="*/ 55 h 69"/>
                <a:gd name="T4" fmla="*/ 48 w 75"/>
                <a:gd name="T5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9">
                  <a:moveTo>
                    <a:pt x="48" y="15"/>
                  </a:moveTo>
                  <a:cubicBezTo>
                    <a:pt x="21" y="0"/>
                    <a:pt x="0" y="41"/>
                    <a:pt x="27" y="55"/>
                  </a:cubicBezTo>
                  <a:cubicBezTo>
                    <a:pt x="54" y="69"/>
                    <a:pt x="75" y="29"/>
                    <a:pt x="48" y="1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2862263" y="6283325"/>
              <a:ext cx="236538" cy="188913"/>
            </a:xfrm>
            <a:custGeom>
              <a:avLst/>
              <a:gdLst>
                <a:gd name="T0" fmla="*/ 7 w 55"/>
                <a:gd name="T1" fmla="*/ 44 h 44"/>
                <a:gd name="T2" fmla="*/ 43 w 55"/>
                <a:gd name="T3" fmla="*/ 0 h 44"/>
                <a:gd name="T4" fmla="*/ 7 w 55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44">
                  <a:moveTo>
                    <a:pt x="7" y="44"/>
                  </a:moveTo>
                  <a:cubicBezTo>
                    <a:pt x="7" y="44"/>
                    <a:pt x="0" y="5"/>
                    <a:pt x="43" y="0"/>
                  </a:cubicBezTo>
                  <a:cubicBezTo>
                    <a:pt x="43" y="0"/>
                    <a:pt x="55" y="40"/>
                    <a:pt x="7" y="44"/>
                  </a:cubicBezTo>
                  <a:close/>
                </a:path>
              </a:pathLst>
            </a:custGeom>
            <a:solidFill>
              <a:srgbClr val="9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2047875" y="6154738"/>
              <a:ext cx="158750" cy="698500"/>
            </a:xfrm>
            <a:custGeom>
              <a:avLst/>
              <a:gdLst>
                <a:gd name="T0" fmla="*/ 0 w 37"/>
                <a:gd name="T1" fmla="*/ 163 h 163"/>
                <a:gd name="T2" fmla="*/ 0 w 37"/>
                <a:gd name="T3" fmla="*/ 156 h 163"/>
                <a:gd name="T4" fmla="*/ 2 w 37"/>
                <a:gd name="T5" fmla="*/ 137 h 163"/>
                <a:gd name="T6" fmla="*/ 11 w 37"/>
                <a:gd name="T7" fmla="*/ 79 h 163"/>
                <a:gd name="T8" fmla="*/ 14 w 37"/>
                <a:gd name="T9" fmla="*/ 64 h 163"/>
                <a:gd name="T10" fmla="*/ 17 w 37"/>
                <a:gd name="T11" fmla="*/ 49 h 163"/>
                <a:gd name="T12" fmla="*/ 21 w 37"/>
                <a:gd name="T13" fmla="*/ 35 h 163"/>
                <a:gd name="T14" fmla="*/ 26 w 37"/>
                <a:gd name="T15" fmla="*/ 23 h 163"/>
                <a:gd name="T16" fmla="*/ 30 w 37"/>
                <a:gd name="T17" fmla="*/ 13 h 163"/>
                <a:gd name="T18" fmla="*/ 34 w 37"/>
                <a:gd name="T19" fmla="*/ 6 h 163"/>
                <a:gd name="T20" fmla="*/ 37 w 37"/>
                <a:gd name="T21" fmla="*/ 0 h 163"/>
                <a:gd name="T22" fmla="*/ 35 w 37"/>
                <a:gd name="T23" fmla="*/ 6 h 163"/>
                <a:gd name="T24" fmla="*/ 32 w 37"/>
                <a:gd name="T25" fmla="*/ 14 h 163"/>
                <a:gd name="T26" fmla="*/ 30 w 37"/>
                <a:gd name="T27" fmla="*/ 25 h 163"/>
                <a:gd name="T28" fmla="*/ 28 w 37"/>
                <a:gd name="T29" fmla="*/ 37 h 163"/>
                <a:gd name="T30" fmla="*/ 27 w 37"/>
                <a:gd name="T31" fmla="*/ 51 h 163"/>
                <a:gd name="T32" fmla="*/ 26 w 37"/>
                <a:gd name="T33" fmla="*/ 66 h 163"/>
                <a:gd name="T34" fmla="*/ 26 w 37"/>
                <a:gd name="T35" fmla="*/ 81 h 163"/>
                <a:gd name="T36" fmla="*/ 28 w 37"/>
                <a:gd name="T37" fmla="*/ 137 h 163"/>
                <a:gd name="T38" fmla="*/ 30 w 37"/>
                <a:gd name="T39" fmla="*/ 156 h 163"/>
                <a:gd name="T40" fmla="*/ 30 w 37"/>
                <a:gd name="T41" fmla="*/ 163 h 163"/>
                <a:gd name="T42" fmla="*/ 0 w 37"/>
                <a:gd name="T43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3">
                  <a:moveTo>
                    <a:pt x="0" y="163"/>
                  </a:moveTo>
                  <a:cubicBezTo>
                    <a:pt x="0" y="163"/>
                    <a:pt x="0" y="160"/>
                    <a:pt x="0" y="156"/>
                  </a:cubicBezTo>
                  <a:cubicBezTo>
                    <a:pt x="1" y="151"/>
                    <a:pt x="1" y="145"/>
                    <a:pt x="2" y="137"/>
                  </a:cubicBezTo>
                  <a:cubicBezTo>
                    <a:pt x="4" y="121"/>
                    <a:pt x="7" y="100"/>
                    <a:pt x="11" y="79"/>
                  </a:cubicBezTo>
                  <a:cubicBezTo>
                    <a:pt x="12" y="74"/>
                    <a:pt x="13" y="69"/>
                    <a:pt x="14" y="64"/>
                  </a:cubicBezTo>
                  <a:cubicBezTo>
                    <a:pt x="15" y="59"/>
                    <a:pt x="16" y="54"/>
                    <a:pt x="17" y="49"/>
                  </a:cubicBezTo>
                  <a:cubicBezTo>
                    <a:pt x="19" y="44"/>
                    <a:pt x="20" y="40"/>
                    <a:pt x="21" y="35"/>
                  </a:cubicBezTo>
                  <a:cubicBezTo>
                    <a:pt x="23" y="31"/>
                    <a:pt x="24" y="27"/>
                    <a:pt x="26" y="23"/>
                  </a:cubicBezTo>
                  <a:cubicBezTo>
                    <a:pt x="27" y="20"/>
                    <a:pt x="28" y="16"/>
                    <a:pt x="30" y="13"/>
                  </a:cubicBezTo>
                  <a:cubicBezTo>
                    <a:pt x="31" y="10"/>
                    <a:pt x="32" y="8"/>
                    <a:pt x="34" y="6"/>
                  </a:cubicBezTo>
                  <a:cubicBezTo>
                    <a:pt x="36" y="2"/>
                    <a:pt x="37" y="0"/>
                    <a:pt x="37" y="0"/>
                  </a:cubicBezTo>
                  <a:cubicBezTo>
                    <a:pt x="37" y="0"/>
                    <a:pt x="36" y="2"/>
                    <a:pt x="35" y="6"/>
                  </a:cubicBezTo>
                  <a:cubicBezTo>
                    <a:pt x="34" y="9"/>
                    <a:pt x="33" y="11"/>
                    <a:pt x="32" y="14"/>
                  </a:cubicBezTo>
                  <a:cubicBezTo>
                    <a:pt x="32" y="17"/>
                    <a:pt x="31" y="21"/>
                    <a:pt x="30" y="25"/>
                  </a:cubicBezTo>
                  <a:cubicBezTo>
                    <a:pt x="29" y="28"/>
                    <a:pt x="29" y="33"/>
                    <a:pt x="28" y="37"/>
                  </a:cubicBezTo>
                  <a:cubicBezTo>
                    <a:pt x="28" y="41"/>
                    <a:pt x="28" y="46"/>
                    <a:pt x="27" y="51"/>
                  </a:cubicBezTo>
                  <a:cubicBezTo>
                    <a:pt x="27" y="56"/>
                    <a:pt x="26" y="60"/>
                    <a:pt x="26" y="66"/>
                  </a:cubicBezTo>
                  <a:cubicBezTo>
                    <a:pt x="26" y="71"/>
                    <a:pt x="26" y="76"/>
                    <a:pt x="26" y="81"/>
                  </a:cubicBezTo>
                  <a:cubicBezTo>
                    <a:pt x="26" y="101"/>
                    <a:pt x="27" y="122"/>
                    <a:pt x="28" y="137"/>
                  </a:cubicBezTo>
                  <a:cubicBezTo>
                    <a:pt x="29" y="145"/>
                    <a:pt x="29" y="151"/>
                    <a:pt x="30" y="156"/>
                  </a:cubicBezTo>
                  <a:cubicBezTo>
                    <a:pt x="30" y="160"/>
                    <a:pt x="30" y="163"/>
                    <a:pt x="30" y="163"/>
                  </a:cubicBezTo>
                  <a:lnTo>
                    <a:pt x="0" y="163"/>
                  </a:lnTo>
                  <a:close/>
                </a:path>
              </a:pathLst>
            </a:custGeom>
            <a:solidFill>
              <a:srgbClr val="768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1939925" y="5857875"/>
              <a:ext cx="531813" cy="561975"/>
            </a:xfrm>
            <a:custGeom>
              <a:avLst/>
              <a:gdLst>
                <a:gd name="T0" fmla="*/ 19 w 124"/>
                <a:gd name="T1" fmla="*/ 55 h 131"/>
                <a:gd name="T2" fmla="*/ 32 w 124"/>
                <a:gd name="T3" fmla="*/ 52 h 131"/>
                <a:gd name="T4" fmla="*/ 42 w 124"/>
                <a:gd name="T5" fmla="*/ 11 h 131"/>
                <a:gd name="T6" fmla="*/ 83 w 124"/>
                <a:gd name="T7" fmla="*/ 33 h 131"/>
                <a:gd name="T8" fmla="*/ 94 w 124"/>
                <a:gd name="T9" fmla="*/ 31 h 131"/>
                <a:gd name="T10" fmla="*/ 104 w 124"/>
                <a:gd name="T11" fmla="*/ 34 h 131"/>
                <a:gd name="T12" fmla="*/ 104 w 124"/>
                <a:gd name="T13" fmla="*/ 34 h 131"/>
                <a:gd name="T14" fmla="*/ 117 w 124"/>
                <a:gd name="T15" fmla="*/ 46 h 131"/>
                <a:gd name="T16" fmla="*/ 107 w 124"/>
                <a:gd name="T17" fmla="*/ 80 h 131"/>
                <a:gd name="T18" fmla="*/ 103 w 124"/>
                <a:gd name="T19" fmla="*/ 81 h 131"/>
                <a:gd name="T20" fmla="*/ 106 w 124"/>
                <a:gd name="T21" fmla="*/ 86 h 131"/>
                <a:gd name="T22" fmla="*/ 94 w 124"/>
                <a:gd name="T23" fmla="*/ 124 h 131"/>
                <a:gd name="T24" fmla="*/ 56 w 124"/>
                <a:gd name="T25" fmla="*/ 112 h 131"/>
                <a:gd name="T26" fmla="*/ 53 w 124"/>
                <a:gd name="T27" fmla="*/ 102 h 131"/>
                <a:gd name="T28" fmla="*/ 52 w 124"/>
                <a:gd name="T29" fmla="*/ 104 h 131"/>
                <a:gd name="T30" fmla="*/ 40 w 124"/>
                <a:gd name="T31" fmla="*/ 110 h 131"/>
                <a:gd name="T32" fmla="*/ 34 w 124"/>
                <a:gd name="T33" fmla="*/ 110 h 131"/>
                <a:gd name="T34" fmla="*/ 28 w 124"/>
                <a:gd name="T35" fmla="*/ 110 h 131"/>
                <a:gd name="T36" fmla="*/ 24 w 124"/>
                <a:gd name="T37" fmla="*/ 109 h 131"/>
                <a:gd name="T38" fmla="*/ 7 w 124"/>
                <a:gd name="T39" fmla="*/ 94 h 131"/>
                <a:gd name="T40" fmla="*/ 19 w 124"/>
                <a:gd name="T41" fmla="*/ 5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4" h="131">
                  <a:moveTo>
                    <a:pt x="19" y="55"/>
                  </a:moveTo>
                  <a:cubicBezTo>
                    <a:pt x="23" y="53"/>
                    <a:pt x="27" y="52"/>
                    <a:pt x="32" y="52"/>
                  </a:cubicBezTo>
                  <a:cubicBezTo>
                    <a:pt x="23" y="39"/>
                    <a:pt x="24" y="20"/>
                    <a:pt x="42" y="11"/>
                  </a:cubicBezTo>
                  <a:cubicBezTo>
                    <a:pt x="62" y="0"/>
                    <a:pt x="80" y="15"/>
                    <a:pt x="83" y="33"/>
                  </a:cubicBezTo>
                  <a:cubicBezTo>
                    <a:pt x="87" y="31"/>
                    <a:pt x="90" y="31"/>
                    <a:pt x="94" y="31"/>
                  </a:cubicBezTo>
                  <a:cubicBezTo>
                    <a:pt x="97" y="31"/>
                    <a:pt x="101" y="32"/>
                    <a:pt x="104" y="34"/>
                  </a:cubicBezTo>
                  <a:cubicBezTo>
                    <a:pt x="104" y="34"/>
                    <a:pt x="104" y="34"/>
                    <a:pt x="104" y="34"/>
                  </a:cubicBezTo>
                  <a:cubicBezTo>
                    <a:pt x="110" y="36"/>
                    <a:pt x="115" y="41"/>
                    <a:pt x="117" y="46"/>
                  </a:cubicBezTo>
                  <a:cubicBezTo>
                    <a:pt x="124" y="58"/>
                    <a:pt x="119" y="73"/>
                    <a:pt x="107" y="80"/>
                  </a:cubicBezTo>
                  <a:cubicBezTo>
                    <a:pt x="105" y="80"/>
                    <a:pt x="104" y="81"/>
                    <a:pt x="103" y="81"/>
                  </a:cubicBezTo>
                  <a:cubicBezTo>
                    <a:pt x="104" y="83"/>
                    <a:pt x="105" y="84"/>
                    <a:pt x="106" y="86"/>
                  </a:cubicBezTo>
                  <a:cubicBezTo>
                    <a:pt x="113" y="99"/>
                    <a:pt x="107" y="117"/>
                    <a:pt x="94" y="124"/>
                  </a:cubicBezTo>
                  <a:cubicBezTo>
                    <a:pt x="80" y="131"/>
                    <a:pt x="63" y="125"/>
                    <a:pt x="56" y="112"/>
                  </a:cubicBezTo>
                  <a:cubicBezTo>
                    <a:pt x="54" y="109"/>
                    <a:pt x="54" y="106"/>
                    <a:pt x="53" y="102"/>
                  </a:cubicBezTo>
                  <a:cubicBezTo>
                    <a:pt x="53" y="103"/>
                    <a:pt x="52" y="103"/>
                    <a:pt x="52" y="104"/>
                  </a:cubicBezTo>
                  <a:cubicBezTo>
                    <a:pt x="48" y="107"/>
                    <a:pt x="45" y="109"/>
                    <a:pt x="40" y="110"/>
                  </a:cubicBezTo>
                  <a:cubicBezTo>
                    <a:pt x="38" y="110"/>
                    <a:pt x="36" y="110"/>
                    <a:pt x="34" y="110"/>
                  </a:cubicBezTo>
                  <a:cubicBezTo>
                    <a:pt x="32" y="110"/>
                    <a:pt x="30" y="110"/>
                    <a:pt x="28" y="110"/>
                  </a:cubicBezTo>
                  <a:cubicBezTo>
                    <a:pt x="27" y="109"/>
                    <a:pt x="26" y="109"/>
                    <a:pt x="24" y="109"/>
                  </a:cubicBezTo>
                  <a:cubicBezTo>
                    <a:pt x="17" y="106"/>
                    <a:pt x="10" y="101"/>
                    <a:pt x="7" y="94"/>
                  </a:cubicBezTo>
                  <a:cubicBezTo>
                    <a:pt x="0" y="80"/>
                    <a:pt x="5" y="63"/>
                    <a:pt x="19" y="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2060575" y="6000750"/>
              <a:ext cx="322263" cy="295275"/>
            </a:xfrm>
            <a:custGeom>
              <a:avLst/>
              <a:gdLst>
                <a:gd name="T0" fmla="*/ 27 w 75"/>
                <a:gd name="T1" fmla="*/ 15 h 69"/>
                <a:gd name="T2" fmla="*/ 48 w 75"/>
                <a:gd name="T3" fmla="*/ 55 h 69"/>
                <a:gd name="T4" fmla="*/ 27 w 75"/>
                <a:gd name="T5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9">
                  <a:moveTo>
                    <a:pt x="27" y="15"/>
                  </a:moveTo>
                  <a:cubicBezTo>
                    <a:pt x="54" y="0"/>
                    <a:pt x="75" y="41"/>
                    <a:pt x="48" y="55"/>
                  </a:cubicBezTo>
                  <a:cubicBezTo>
                    <a:pt x="21" y="69"/>
                    <a:pt x="0" y="29"/>
                    <a:pt x="27" y="15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4" name="Freeform 69"/>
            <p:cNvSpPr>
              <a:spLocks/>
            </p:cNvSpPr>
            <p:nvPr/>
          </p:nvSpPr>
          <p:spPr bwMode="auto">
            <a:xfrm>
              <a:off x="1879600" y="6369050"/>
              <a:ext cx="236538" cy="188913"/>
            </a:xfrm>
            <a:custGeom>
              <a:avLst/>
              <a:gdLst>
                <a:gd name="T0" fmla="*/ 48 w 55"/>
                <a:gd name="T1" fmla="*/ 44 h 44"/>
                <a:gd name="T2" fmla="*/ 12 w 55"/>
                <a:gd name="T3" fmla="*/ 0 h 44"/>
                <a:gd name="T4" fmla="*/ 48 w 55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44">
                  <a:moveTo>
                    <a:pt x="48" y="44"/>
                  </a:moveTo>
                  <a:cubicBezTo>
                    <a:pt x="48" y="44"/>
                    <a:pt x="55" y="5"/>
                    <a:pt x="12" y="0"/>
                  </a:cubicBezTo>
                  <a:cubicBezTo>
                    <a:pt x="12" y="0"/>
                    <a:pt x="0" y="40"/>
                    <a:pt x="48" y="44"/>
                  </a:cubicBezTo>
                  <a:close/>
                </a:path>
              </a:pathLst>
            </a:custGeom>
            <a:solidFill>
              <a:srgbClr val="9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5" name="Rectangle 70"/>
            <p:cNvSpPr>
              <a:spLocks noChangeArrowheads="1"/>
            </p:cNvSpPr>
            <p:nvPr/>
          </p:nvSpPr>
          <p:spPr bwMode="auto">
            <a:xfrm>
              <a:off x="5646738" y="5154613"/>
              <a:ext cx="257175" cy="806450"/>
            </a:xfrm>
            <a:prstGeom prst="rect">
              <a:avLst/>
            </a:prstGeom>
            <a:solidFill>
              <a:srgbClr val="FF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6" name="Rectangle 71"/>
            <p:cNvSpPr>
              <a:spLocks noChangeArrowheads="1"/>
            </p:cNvSpPr>
            <p:nvPr/>
          </p:nvSpPr>
          <p:spPr bwMode="auto">
            <a:xfrm>
              <a:off x="5646738" y="5035550"/>
              <a:ext cx="257175" cy="136525"/>
            </a:xfrm>
            <a:prstGeom prst="rect">
              <a:avLst/>
            </a:pr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7" name="Freeform 72"/>
            <p:cNvSpPr>
              <a:spLocks/>
            </p:cNvSpPr>
            <p:nvPr/>
          </p:nvSpPr>
          <p:spPr bwMode="auto">
            <a:xfrm>
              <a:off x="4729163" y="5194300"/>
              <a:ext cx="1257300" cy="1350963"/>
            </a:xfrm>
            <a:custGeom>
              <a:avLst/>
              <a:gdLst>
                <a:gd name="T0" fmla="*/ 792 w 792"/>
                <a:gd name="T1" fmla="*/ 851 h 851"/>
                <a:gd name="T2" fmla="*/ 792 w 792"/>
                <a:gd name="T3" fmla="*/ 405 h 851"/>
                <a:gd name="T4" fmla="*/ 397 w 792"/>
                <a:gd name="T5" fmla="*/ 0 h 851"/>
                <a:gd name="T6" fmla="*/ 0 w 792"/>
                <a:gd name="T7" fmla="*/ 405 h 851"/>
                <a:gd name="T8" fmla="*/ 0 w 792"/>
                <a:gd name="T9" fmla="*/ 851 h 851"/>
                <a:gd name="T10" fmla="*/ 792 w 792"/>
                <a:gd name="T11" fmla="*/ 851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2" h="851">
                  <a:moveTo>
                    <a:pt x="792" y="851"/>
                  </a:moveTo>
                  <a:lnTo>
                    <a:pt x="792" y="405"/>
                  </a:lnTo>
                  <a:lnTo>
                    <a:pt x="397" y="0"/>
                  </a:lnTo>
                  <a:lnTo>
                    <a:pt x="0" y="405"/>
                  </a:lnTo>
                  <a:lnTo>
                    <a:pt x="0" y="851"/>
                  </a:lnTo>
                  <a:lnTo>
                    <a:pt x="792" y="851"/>
                  </a:lnTo>
                  <a:close/>
                </a:path>
              </a:pathLst>
            </a:custGeom>
            <a:solidFill>
              <a:srgbClr val="A4E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4651375" y="5103813"/>
              <a:ext cx="1408113" cy="814388"/>
            </a:xfrm>
            <a:custGeom>
              <a:avLst/>
              <a:gdLst>
                <a:gd name="T0" fmla="*/ 22 w 328"/>
                <a:gd name="T1" fmla="*/ 185 h 190"/>
                <a:gd name="T2" fmla="*/ 163 w 328"/>
                <a:gd name="T3" fmla="*/ 37 h 190"/>
                <a:gd name="T4" fmla="*/ 307 w 328"/>
                <a:gd name="T5" fmla="*/ 190 h 190"/>
                <a:gd name="T6" fmla="*/ 328 w 328"/>
                <a:gd name="T7" fmla="*/ 170 h 190"/>
                <a:gd name="T8" fmla="*/ 174 w 328"/>
                <a:gd name="T9" fmla="*/ 5 h 190"/>
                <a:gd name="T10" fmla="*/ 163 w 328"/>
                <a:gd name="T11" fmla="*/ 0 h 190"/>
                <a:gd name="T12" fmla="*/ 153 w 328"/>
                <a:gd name="T13" fmla="*/ 5 h 190"/>
                <a:gd name="T14" fmla="*/ 0 w 328"/>
                <a:gd name="T15" fmla="*/ 164 h 190"/>
                <a:gd name="T16" fmla="*/ 22 w 328"/>
                <a:gd name="T17" fmla="*/ 18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8" h="190">
                  <a:moveTo>
                    <a:pt x="22" y="185"/>
                  </a:moveTo>
                  <a:cubicBezTo>
                    <a:pt x="163" y="37"/>
                    <a:pt x="163" y="37"/>
                    <a:pt x="163" y="37"/>
                  </a:cubicBezTo>
                  <a:cubicBezTo>
                    <a:pt x="307" y="190"/>
                    <a:pt x="307" y="190"/>
                    <a:pt x="307" y="190"/>
                  </a:cubicBezTo>
                  <a:cubicBezTo>
                    <a:pt x="328" y="170"/>
                    <a:pt x="328" y="170"/>
                    <a:pt x="328" y="170"/>
                  </a:cubicBezTo>
                  <a:cubicBezTo>
                    <a:pt x="174" y="5"/>
                    <a:pt x="174" y="5"/>
                    <a:pt x="174" y="5"/>
                  </a:cubicBezTo>
                  <a:cubicBezTo>
                    <a:pt x="171" y="2"/>
                    <a:pt x="167" y="0"/>
                    <a:pt x="163" y="0"/>
                  </a:cubicBezTo>
                  <a:cubicBezTo>
                    <a:pt x="159" y="0"/>
                    <a:pt x="155" y="2"/>
                    <a:pt x="153" y="5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22" y="185"/>
                    <a:pt x="22" y="185"/>
                    <a:pt x="22" y="185"/>
                  </a:cubicBez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4883150" y="5927725"/>
              <a:ext cx="153988" cy="350838"/>
            </a:xfrm>
            <a:custGeom>
              <a:avLst/>
              <a:gdLst>
                <a:gd name="T0" fmla="*/ 36 w 36"/>
                <a:gd name="T1" fmla="*/ 82 h 82"/>
                <a:gd name="T2" fmla="*/ 36 w 36"/>
                <a:gd name="T3" fmla="*/ 23 h 82"/>
                <a:gd name="T4" fmla="*/ 18 w 36"/>
                <a:gd name="T5" fmla="*/ 0 h 82"/>
                <a:gd name="T6" fmla="*/ 0 w 36"/>
                <a:gd name="T7" fmla="*/ 23 h 82"/>
                <a:gd name="T8" fmla="*/ 0 w 36"/>
                <a:gd name="T9" fmla="*/ 82 h 82"/>
                <a:gd name="T10" fmla="*/ 36 w 36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82">
                  <a:moveTo>
                    <a:pt x="36" y="82"/>
                  </a:moveTo>
                  <a:cubicBezTo>
                    <a:pt x="36" y="23"/>
                    <a:pt x="36" y="23"/>
                    <a:pt x="36" y="23"/>
                  </a:cubicBezTo>
                  <a:cubicBezTo>
                    <a:pt x="36" y="10"/>
                    <a:pt x="28" y="0"/>
                    <a:pt x="18" y="0"/>
                  </a:cubicBezTo>
                  <a:cubicBezTo>
                    <a:pt x="8" y="0"/>
                    <a:pt x="0" y="10"/>
                    <a:pt x="0" y="23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36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4840288" y="5884863"/>
              <a:ext cx="239713" cy="436563"/>
            </a:xfrm>
            <a:custGeom>
              <a:avLst/>
              <a:gdLst>
                <a:gd name="T0" fmla="*/ 46 w 56"/>
                <a:gd name="T1" fmla="*/ 92 h 102"/>
                <a:gd name="T2" fmla="*/ 56 w 56"/>
                <a:gd name="T3" fmla="*/ 92 h 102"/>
                <a:gd name="T4" fmla="*/ 56 w 56"/>
                <a:gd name="T5" fmla="*/ 33 h 102"/>
                <a:gd name="T6" fmla="*/ 49 w 56"/>
                <a:gd name="T7" fmla="*/ 11 h 102"/>
                <a:gd name="T8" fmla="*/ 40 w 56"/>
                <a:gd name="T9" fmla="*/ 3 h 102"/>
                <a:gd name="T10" fmla="*/ 28 w 56"/>
                <a:gd name="T11" fmla="*/ 0 h 102"/>
                <a:gd name="T12" fmla="*/ 16 w 56"/>
                <a:gd name="T13" fmla="*/ 3 h 102"/>
                <a:gd name="T14" fmla="*/ 4 w 56"/>
                <a:gd name="T15" fmla="*/ 15 h 102"/>
                <a:gd name="T16" fmla="*/ 0 w 56"/>
                <a:gd name="T17" fmla="*/ 33 h 102"/>
                <a:gd name="T18" fmla="*/ 0 w 56"/>
                <a:gd name="T19" fmla="*/ 102 h 102"/>
                <a:gd name="T20" fmla="*/ 56 w 56"/>
                <a:gd name="T21" fmla="*/ 102 h 102"/>
                <a:gd name="T22" fmla="*/ 56 w 56"/>
                <a:gd name="T23" fmla="*/ 92 h 102"/>
                <a:gd name="T24" fmla="*/ 46 w 56"/>
                <a:gd name="T25" fmla="*/ 92 h 102"/>
                <a:gd name="T26" fmla="*/ 46 w 56"/>
                <a:gd name="T27" fmla="*/ 82 h 102"/>
                <a:gd name="T28" fmla="*/ 20 w 56"/>
                <a:gd name="T29" fmla="*/ 82 h 102"/>
                <a:gd name="T30" fmla="*/ 20 w 56"/>
                <a:gd name="T31" fmla="*/ 33 h 102"/>
                <a:gd name="T32" fmla="*/ 23 w 56"/>
                <a:gd name="T33" fmla="*/ 23 h 102"/>
                <a:gd name="T34" fmla="*/ 25 w 56"/>
                <a:gd name="T35" fmla="*/ 21 h 102"/>
                <a:gd name="T36" fmla="*/ 28 w 56"/>
                <a:gd name="T37" fmla="*/ 20 h 102"/>
                <a:gd name="T38" fmla="*/ 31 w 56"/>
                <a:gd name="T39" fmla="*/ 21 h 102"/>
                <a:gd name="T40" fmla="*/ 34 w 56"/>
                <a:gd name="T41" fmla="*/ 25 h 102"/>
                <a:gd name="T42" fmla="*/ 36 w 56"/>
                <a:gd name="T43" fmla="*/ 33 h 102"/>
                <a:gd name="T44" fmla="*/ 36 w 56"/>
                <a:gd name="T45" fmla="*/ 92 h 102"/>
                <a:gd name="T46" fmla="*/ 46 w 56"/>
                <a:gd name="T47" fmla="*/ 92 h 102"/>
                <a:gd name="T48" fmla="*/ 46 w 56"/>
                <a:gd name="T49" fmla="*/ 82 h 102"/>
                <a:gd name="T50" fmla="*/ 46 w 56"/>
                <a:gd name="T51" fmla="*/ 9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6" h="102">
                  <a:moveTo>
                    <a:pt x="46" y="92"/>
                  </a:moveTo>
                  <a:cubicBezTo>
                    <a:pt x="56" y="92"/>
                    <a:pt x="56" y="92"/>
                    <a:pt x="56" y="92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24"/>
                    <a:pt x="53" y="17"/>
                    <a:pt x="49" y="11"/>
                  </a:cubicBezTo>
                  <a:cubicBezTo>
                    <a:pt x="46" y="8"/>
                    <a:pt x="43" y="5"/>
                    <a:pt x="40" y="3"/>
                  </a:cubicBezTo>
                  <a:cubicBezTo>
                    <a:pt x="36" y="1"/>
                    <a:pt x="32" y="0"/>
                    <a:pt x="28" y="0"/>
                  </a:cubicBezTo>
                  <a:cubicBezTo>
                    <a:pt x="24" y="0"/>
                    <a:pt x="20" y="1"/>
                    <a:pt x="16" y="3"/>
                  </a:cubicBezTo>
                  <a:cubicBezTo>
                    <a:pt x="11" y="6"/>
                    <a:pt x="7" y="10"/>
                    <a:pt x="4" y="15"/>
                  </a:cubicBezTo>
                  <a:cubicBezTo>
                    <a:pt x="1" y="21"/>
                    <a:pt x="0" y="27"/>
                    <a:pt x="0" y="33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29"/>
                    <a:pt x="21" y="25"/>
                    <a:pt x="23" y="23"/>
                  </a:cubicBezTo>
                  <a:cubicBezTo>
                    <a:pt x="24" y="22"/>
                    <a:pt x="25" y="21"/>
                    <a:pt x="25" y="21"/>
                  </a:cubicBezTo>
                  <a:cubicBezTo>
                    <a:pt x="26" y="20"/>
                    <a:pt x="27" y="20"/>
                    <a:pt x="28" y="20"/>
                  </a:cubicBezTo>
                  <a:cubicBezTo>
                    <a:pt x="29" y="20"/>
                    <a:pt x="30" y="20"/>
                    <a:pt x="31" y="21"/>
                  </a:cubicBezTo>
                  <a:cubicBezTo>
                    <a:pt x="32" y="21"/>
                    <a:pt x="33" y="23"/>
                    <a:pt x="34" y="25"/>
                  </a:cubicBezTo>
                  <a:cubicBezTo>
                    <a:pt x="36" y="27"/>
                    <a:pt x="36" y="30"/>
                    <a:pt x="36" y="33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46" y="82"/>
                    <a:pt x="46" y="82"/>
                    <a:pt x="46" y="82"/>
                  </a:cubicBezTo>
                  <a:lnTo>
                    <a:pt x="46" y="92"/>
                  </a:ln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5694363" y="5927725"/>
              <a:ext cx="158750" cy="350838"/>
            </a:xfrm>
            <a:custGeom>
              <a:avLst/>
              <a:gdLst>
                <a:gd name="T0" fmla="*/ 37 w 37"/>
                <a:gd name="T1" fmla="*/ 82 h 82"/>
                <a:gd name="T2" fmla="*/ 37 w 37"/>
                <a:gd name="T3" fmla="*/ 22 h 82"/>
                <a:gd name="T4" fmla="*/ 18 w 37"/>
                <a:gd name="T5" fmla="*/ 0 h 82"/>
                <a:gd name="T6" fmla="*/ 0 w 37"/>
                <a:gd name="T7" fmla="*/ 22 h 82"/>
                <a:gd name="T8" fmla="*/ 0 w 37"/>
                <a:gd name="T9" fmla="*/ 82 h 82"/>
                <a:gd name="T10" fmla="*/ 37 w 37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82">
                  <a:moveTo>
                    <a:pt x="37" y="82"/>
                  </a:moveTo>
                  <a:cubicBezTo>
                    <a:pt x="37" y="22"/>
                    <a:pt x="37" y="22"/>
                    <a:pt x="37" y="22"/>
                  </a:cubicBezTo>
                  <a:cubicBezTo>
                    <a:pt x="37" y="10"/>
                    <a:pt x="28" y="0"/>
                    <a:pt x="18" y="0"/>
                  </a:cubicBezTo>
                  <a:cubicBezTo>
                    <a:pt x="8" y="0"/>
                    <a:pt x="0" y="10"/>
                    <a:pt x="0" y="22"/>
                  </a:cubicBezTo>
                  <a:cubicBezTo>
                    <a:pt x="0" y="82"/>
                    <a:pt x="0" y="82"/>
                    <a:pt x="0" y="82"/>
                  </a:cubicBezTo>
                  <a:lnTo>
                    <a:pt x="37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5651500" y="5884863"/>
              <a:ext cx="239713" cy="436563"/>
            </a:xfrm>
            <a:custGeom>
              <a:avLst/>
              <a:gdLst>
                <a:gd name="T0" fmla="*/ 47 w 56"/>
                <a:gd name="T1" fmla="*/ 92 h 102"/>
                <a:gd name="T2" fmla="*/ 56 w 56"/>
                <a:gd name="T3" fmla="*/ 92 h 102"/>
                <a:gd name="T4" fmla="*/ 56 w 56"/>
                <a:gd name="T5" fmla="*/ 32 h 102"/>
                <a:gd name="T6" fmla="*/ 49 w 56"/>
                <a:gd name="T7" fmla="*/ 10 h 102"/>
                <a:gd name="T8" fmla="*/ 40 w 56"/>
                <a:gd name="T9" fmla="*/ 3 h 102"/>
                <a:gd name="T10" fmla="*/ 28 w 56"/>
                <a:gd name="T11" fmla="*/ 0 h 102"/>
                <a:gd name="T12" fmla="*/ 17 w 56"/>
                <a:gd name="T13" fmla="*/ 3 h 102"/>
                <a:gd name="T14" fmla="*/ 4 w 56"/>
                <a:gd name="T15" fmla="*/ 15 h 102"/>
                <a:gd name="T16" fmla="*/ 0 w 56"/>
                <a:gd name="T17" fmla="*/ 32 h 102"/>
                <a:gd name="T18" fmla="*/ 0 w 56"/>
                <a:gd name="T19" fmla="*/ 102 h 102"/>
                <a:gd name="T20" fmla="*/ 56 w 56"/>
                <a:gd name="T21" fmla="*/ 102 h 102"/>
                <a:gd name="T22" fmla="*/ 56 w 56"/>
                <a:gd name="T23" fmla="*/ 92 h 102"/>
                <a:gd name="T24" fmla="*/ 47 w 56"/>
                <a:gd name="T25" fmla="*/ 92 h 102"/>
                <a:gd name="T26" fmla="*/ 47 w 56"/>
                <a:gd name="T27" fmla="*/ 82 h 102"/>
                <a:gd name="T28" fmla="*/ 20 w 56"/>
                <a:gd name="T29" fmla="*/ 82 h 102"/>
                <a:gd name="T30" fmla="*/ 20 w 56"/>
                <a:gd name="T31" fmla="*/ 32 h 102"/>
                <a:gd name="T32" fmla="*/ 23 w 56"/>
                <a:gd name="T33" fmla="*/ 23 h 102"/>
                <a:gd name="T34" fmla="*/ 26 w 56"/>
                <a:gd name="T35" fmla="*/ 20 h 102"/>
                <a:gd name="T36" fmla="*/ 28 w 56"/>
                <a:gd name="T37" fmla="*/ 20 h 102"/>
                <a:gd name="T38" fmla="*/ 31 w 56"/>
                <a:gd name="T39" fmla="*/ 20 h 102"/>
                <a:gd name="T40" fmla="*/ 35 w 56"/>
                <a:gd name="T41" fmla="*/ 24 h 102"/>
                <a:gd name="T42" fmla="*/ 37 w 56"/>
                <a:gd name="T43" fmla="*/ 32 h 102"/>
                <a:gd name="T44" fmla="*/ 37 w 56"/>
                <a:gd name="T45" fmla="*/ 92 h 102"/>
                <a:gd name="T46" fmla="*/ 47 w 56"/>
                <a:gd name="T47" fmla="*/ 92 h 102"/>
                <a:gd name="T48" fmla="*/ 47 w 56"/>
                <a:gd name="T49" fmla="*/ 82 h 102"/>
                <a:gd name="T50" fmla="*/ 47 w 56"/>
                <a:gd name="T51" fmla="*/ 9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6" h="102">
                  <a:moveTo>
                    <a:pt x="47" y="92"/>
                  </a:moveTo>
                  <a:cubicBezTo>
                    <a:pt x="56" y="92"/>
                    <a:pt x="56" y="92"/>
                    <a:pt x="56" y="9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24"/>
                    <a:pt x="54" y="16"/>
                    <a:pt x="49" y="10"/>
                  </a:cubicBezTo>
                  <a:cubicBezTo>
                    <a:pt x="46" y="7"/>
                    <a:pt x="43" y="5"/>
                    <a:pt x="40" y="3"/>
                  </a:cubicBezTo>
                  <a:cubicBezTo>
                    <a:pt x="37" y="1"/>
                    <a:pt x="32" y="0"/>
                    <a:pt x="28" y="0"/>
                  </a:cubicBezTo>
                  <a:cubicBezTo>
                    <a:pt x="24" y="0"/>
                    <a:pt x="20" y="1"/>
                    <a:pt x="17" y="3"/>
                  </a:cubicBezTo>
                  <a:cubicBezTo>
                    <a:pt x="11" y="6"/>
                    <a:pt x="7" y="10"/>
                    <a:pt x="4" y="15"/>
                  </a:cubicBezTo>
                  <a:cubicBezTo>
                    <a:pt x="2" y="20"/>
                    <a:pt x="0" y="26"/>
                    <a:pt x="0" y="3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47" y="82"/>
                    <a:pt x="47" y="82"/>
                    <a:pt x="47" y="82"/>
                  </a:cubicBezTo>
                  <a:cubicBezTo>
                    <a:pt x="20" y="82"/>
                    <a:pt x="20" y="82"/>
                    <a:pt x="20" y="8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28"/>
                    <a:pt x="21" y="25"/>
                    <a:pt x="23" y="23"/>
                  </a:cubicBezTo>
                  <a:cubicBezTo>
                    <a:pt x="24" y="21"/>
                    <a:pt x="25" y="21"/>
                    <a:pt x="26" y="20"/>
                  </a:cubicBezTo>
                  <a:cubicBezTo>
                    <a:pt x="27" y="20"/>
                    <a:pt x="27" y="20"/>
                    <a:pt x="28" y="20"/>
                  </a:cubicBezTo>
                  <a:cubicBezTo>
                    <a:pt x="29" y="20"/>
                    <a:pt x="30" y="20"/>
                    <a:pt x="31" y="20"/>
                  </a:cubicBezTo>
                  <a:cubicBezTo>
                    <a:pt x="32" y="21"/>
                    <a:pt x="34" y="22"/>
                    <a:pt x="35" y="24"/>
                  </a:cubicBezTo>
                  <a:cubicBezTo>
                    <a:pt x="36" y="27"/>
                    <a:pt x="37" y="29"/>
                    <a:pt x="37" y="3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47" y="82"/>
                    <a:pt x="47" y="82"/>
                    <a:pt x="47" y="82"/>
                  </a:cubicBezTo>
                  <a:lnTo>
                    <a:pt x="47" y="92"/>
                  </a:ln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3" name="Oval 78"/>
            <p:cNvSpPr>
              <a:spLocks noChangeArrowheads="1"/>
            </p:cNvSpPr>
            <p:nvPr/>
          </p:nvSpPr>
          <p:spPr bwMode="auto">
            <a:xfrm>
              <a:off x="5192713" y="5549900"/>
              <a:ext cx="330200" cy="330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5149850" y="5511800"/>
              <a:ext cx="415925" cy="411163"/>
            </a:xfrm>
            <a:custGeom>
              <a:avLst/>
              <a:gdLst>
                <a:gd name="T0" fmla="*/ 10 w 97"/>
                <a:gd name="T1" fmla="*/ 48 h 96"/>
                <a:gd name="T2" fmla="*/ 20 w 97"/>
                <a:gd name="T3" fmla="*/ 48 h 96"/>
                <a:gd name="T4" fmla="*/ 28 w 97"/>
                <a:gd name="T5" fmla="*/ 28 h 96"/>
                <a:gd name="T6" fmla="*/ 48 w 97"/>
                <a:gd name="T7" fmla="*/ 19 h 96"/>
                <a:gd name="T8" fmla="*/ 69 w 97"/>
                <a:gd name="T9" fmla="*/ 28 h 96"/>
                <a:gd name="T10" fmla="*/ 77 w 97"/>
                <a:gd name="T11" fmla="*/ 48 h 96"/>
                <a:gd name="T12" fmla="*/ 69 w 97"/>
                <a:gd name="T13" fmla="*/ 68 h 96"/>
                <a:gd name="T14" fmla="*/ 48 w 97"/>
                <a:gd name="T15" fmla="*/ 76 h 96"/>
                <a:gd name="T16" fmla="*/ 28 w 97"/>
                <a:gd name="T17" fmla="*/ 68 h 96"/>
                <a:gd name="T18" fmla="*/ 20 w 97"/>
                <a:gd name="T19" fmla="*/ 48 h 96"/>
                <a:gd name="T20" fmla="*/ 10 w 97"/>
                <a:gd name="T21" fmla="*/ 48 h 96"/>
                <a:gd name="T22" fmla="*/ 0 w 97"/>
                <a:gd name="T23" fmla="*/ 48 h 96"/>
                <a:gd name="T24" fmla="*/ 48 w 97"/>
                <a:gd name="T25" fmla="*/ 96 h 96"/>
                <a:gd name="T26" fmla="*/ 97 w 97"/>
                <a:gd name="T27" fmla="*/ 48 h 96"/>
                <a:gd name="T28" fmla="*/ 48 w 97"/>
                <a:gd name="T29" fmla="*/ 0 h 96"/>
                <a:gd name="T30" fmla="*/ 0 w 97"/>
                <a:gd name="T31" fmla="*/ 48 h 96"/>
                <a:gd name="T32" fmla="*/ 10 w 97"/>
                <a:gd name="T33" fmla="*/ 4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7" h="96">
                  <a:moveTo>
                    <a:pt x="10" y="48"/>
                  </a:moveTo>
                  <a:cubicBezTo>
                    <a:pt x="20" y="48"/>
                    <a:pt x="20" y="48"/>
                    <a:pt x="20" y="48"/>
                  </a:cubicBezTo>
                  <a:cubicBezTo>
                    <a:pt x="20" y="40"/>
                    <a:pt x="23" y="33"/>
                    <a:pt x="28" y="28"/>
                  </a:cubicBezTo>
                  <a:cubicBezTo>
                    <a:pt x="34" y="22"/>
                    <a:pt x="41" y="19"/>
                    <a:pt x="48" y="19"/>
                  </a:cubicBezTo>
                  <a:cubicBezTo>
                    <a:pt x="56" y="19"/>
                    <a:pt x="63" y="22"/>
                    <a:pt x="69" y="28"/>
                  </a:cubicBezTo>
                  <a:cubicBezTo>
                    <a:pt x="74" y="33"/>
                    <a:pt x="77" y="40"/>
                    <a:pt x="77" y="48"/>
                  </a:cubicBezTo>
                  <a:cubicBezTo>
                    <a:pt x="77" y="56"/>
                    <a:pt x="74" y="63"/>
                    <a:pt x="69" y="68"/>
                  </a:cubicBezTo>
                  <a:cubicBezTo>
                    <a:pt x="63" y="73"/>
                    <a:pt x="56" y="76"/>
                    <a:pt x="48" y="76"/>
                  </a:cubicBezTo>
                  <a:cubicBezTo>
                    <a:pt x="41" y="76"/>
                    <a:pt x="34" y="73"/>
                    <a:pt x="28" y="68"/>
                  </a:cubicBezTo>
                  <a:cubicBezTo>
                    <a:pt x="23" y="63"/>
                    <a:pt x="20" y="56"/>
                    <a:pt x="2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74"/>
                    <a:pt x="22" y="96"/>
                    <a:pt x="48" y="96"/>
                  </a:cubicBezTo>
                  <a:cubicBezTo>
                    <a:pt x="75" y="96"/>
                    <a:pt x="97" y="74"/>
                    <a:pt x="97" y="48"/>
                  </a:cubicBezTo>
                  <a:cubicBezTo>
                    <a:pt x="97" y="21"/>
                    <a:pt x="75" y="0"/>
                    <a:pt x="48" y="0"/>
                  </a:cubicBezTo>
                  <a:cubicBezTo>
                    <a:pt x="22" y="0"/>
                    <a:pt x="0" y="21"/>
                    <a:pt x="0" y="48"/>
                  </a:cubicBezTo>
                  <a:lnTo>
                    <a:pt x="10" y="48"/>
                  </a:ln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5" name="Rectangle 80"/>
            <p:cNvSpPr>
              <a:spLocks noChangeArrowheads="1"/>
            </p:cNvSpPr>
            <p:nvPr/>
          </p:nvSpPr>
          <p:spPr bwMode="auto">
            <a:xfrm>
              <a:off x="5195888" y="6119813"/>
              <a:ext cx="322263" cy="425450"/>
            </a:xfrm>
            <a:prstGeom prst="rect">
              <a:avLst/>
            </a:prstGeom>
            <a:solidFill>
              <a:srgbClr val="8E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6" name="Freeform 81"/>
            <p:cNvSpPr>
              <a:spLocks/>
            </p:cNvSpPr>
            <p:nvPr/>
          </p:nvSpPr>
          <p:spPr bwMode="auto">
            <a:xfrm>
              <a:off x="6145213" y="5519738"/>
              <a:ext cx="496888" cy="827088"/>
            </a:xfrm>
            <a:custGeom>
              <a:avLst/>
              <a:gdLst>
                <a:gd name="T0" fmla="*/ 313 w 313"/>
                <a:gd name="T1" fmla="*/ 521 h 521"/>
                <a:gd name="T2" fmla="*/ 156 w 313"/>
                <a:gd name="T3" fmla="*/ 0 h 521"/>
                <a:gd name="T4" fmla="*/ 0 w 313"/>
                <a:gd name="T5" fmla="*/ 521 h 521"/>
                <a:gd name="T6" fmla="*/ 313 w 313"/>
                <a:gd name="T7" fmla="*/ 52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3" h="521">
                  <a:moveTo>
                    <a:pt x="313" y="521"/>
                  </a:moveTo>
                  <a:lnTo>
                    <a:pt x="156" y="0"/>
                  </a:lnTo>
                  <a:lnTo>
                    <a:pt x="0" y="521"/>
                  </a:lnTo>
                  <a:lnTo>
                    <a:pt x="313" y="521"/>
                  </a:ln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6342063" y="5875338"/>
              <a:ext cx="107950" cy="673100"/>
            </a:xfrm>
            <a:custGeom>
              <a:avLst/>
              <a:gdLst>
                <a:gd name="T0" fmla="*/ 68 w 68"/>
                <a:gd name="T1" fmla="*/ 424 h 424"/>
                <a:gd name="T2" fmla="*/ 32 w 68"/>
                <a:gd name="T3" fmla="*/ 0 h 424"/>
                <a:gd name="T4" fmla="*/ 0 w 68"/>
                <a:gd name="T5" fmla="*/ 424 h 424"/>
                <a:gd name="T6" fmla="*/ 68 w 68"/>
                <a:gd name="T7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424">
                  <a:moveTo>
                    <a:pt x="68" y="424"/>
                  </a:moveTo>
                  <a:lnTo>
                    <a:pt x="32" y="0"/>
                  </a:lnTo>
                  <a:lnTo>
                    <a:pt x="0" y="424"/>
                  </a:lnTo>
                  <a:lnTo>
                    <a:pt x="68" y="424"/>
                  </a:lnTo>
                  <a:close/>
                </a:path>
              </a:pathLst>
            </a:custGeom>
            <a:solidFill>
              <a:srgbClr val="D76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grpSp>
          <p:nvGrpSpPr>
            <p:cNvPr id="132" name="组合 131"/>
            <p:cNvGrpSpPr/>
            <p:nvPr/>
          </p:nvGrpSpPr>
          <p:grpSpPr>
            <a:xfrm>
              <a:off x="395288" y="5437503"/>
              <a:ext cx="498475" cy="1310960"/>
              <a:chOff x="395288" y="5237478"/>
              <a:chExt cx="498475" cy="1310960"/>
            </a:xfrm>
          </p:grpSpPr>
          <p:sp>
            <p:nvSpPr>
              <p:cNvPr id="88" name="Freeform 83"/>
              <p:cNvSpPr>
                <a:spLocks/>
              </p:cNvSpPr>
              <p:nvPr/>
            </p:nvSpPr>
            <p:spPr bwMode="auto">
              <a:xfrm>
                <a:off x="395288" y="5237478"/>
                <a:ext cx="498475" cy="827088"/>
              </a:xfrm>
              <a:custGeom>
                <a:avLst/>
                <a:gdLst>
                  <a:gd name="T0" fmla="*/ 314 w 314"/>
                  <a:gd name="T1" fmla="*/ 521 h 521"/>
                  <a:gd name="T2" fmla="*/ 157 w 314"/>
                  <a:gd name="T3" fmla="*/ 0 h 521"/>
                  <a:gd name="T4" fmla="*/ 0 w 314"/>
                  <a:gd name="T5" fmla="*/ 521 h 521"/>
                  <a:gd name="T6" fmla="*/ 314 w 314"/>
                  <a:gd name="T7" fmla="*/ 521 h 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4" h="521">
                    <a:moveTo>
                      <a:pt x="314" y="521"/>
                    </a:moveTo>
                    <a:lnTo>
                      <a:pt x="157" y="0"/>
                    </a:lnTo>
                    <a:lnTo>
                      <a:pt x="0" y="521"/>
                    </a:lnTo>
                    <a:lnTo>
                      <a:pt x="314" y="521"/>
                    </a:lnTo>
                    <a:close/>
                  </a:path>
                </a:pathLst>
              </a:custGeom>
              <a:solidFill>
                <a:srgbClr val="F590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  <p:sp>
            <p:nvSpPr>
              <p:cNvPr id="89" name="Freeform 84"/>
              <p:cNvSpPr>
                <a:spLocks/>
              </p:cNvSpPr>
              <p:nvPr/>
            </p:nvSpPr>
            <p:spPr bwMode="auto">
              <a:xfrm>
                <a:off x="593725" y="5875338"/>
                <a:ext cx="106363" cy="673100"/>
              </a:xfrm>
              <a:custGeom>
                <a:avLst/>
                <a:gdLst>
                  <a:gd name="T0" fmla="*/ 67 w 67"/>
                  <a:gd name="T1" fmla="*/ 424 h 424"/>
                  <a:gd name="T2" fmla="*/ 32 w 67"/>
                  <a:gd name="T3" fmla="*/ 0 h 424"/>
                  <a:gd name="T4" fmla="*/ 0 w 67"/>
                  <a:gd name="T5" fmla="*/ 424 h 424"/>
                  <a:gd name="T6" fmla="*/ 67 w 67"/>
                  <a:gd name="T7" fmla="*/ 424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424">
                    <a:moveTo>
                      <a:pt x="67" y="424"/>
                    </a:moveTo>
                    <a:lnTo>
                      <a:pt x="32" y="0"/>
                    </a:lnTo>
                    <a:lnTo>
                      <a:pt x="0" y="424"/>
                    </a:lnTo>
                    <a:lnTo>
                      <a:pt x="67" y="424"/>
                    </a:lnTo>
                    <a:close/>
                  </a:path>
                </a:pathLst>
              </a:custGeom>
              <a:solidFill>
                <a:srgbClr val="8E50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/>
              </a:p>
            </p:txBody>
          </p:sp>
        </p:grp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654050" y="5434013"/>
              <a:ext cx="892175" cy="892175"/>
            </a:xfrm>
            <a:custGeom>
              <a:avLst/>
              <a:gdLst>
                <a:gd name="T0" fmla="*/ 152 w 208"/>
                <a:gd name="T1" fmla="*/ 68 h 208"/>
                <a:gd name="T2" fmla="*/ 105 w 208"/>
                <a:gd name="T3" fmla="*/ 0 h 208"/>
                <a:gd name="T4" fmla="*/ 58 w 208"/>
                <a:gd name="T5" fmla="*/ 68 h 208"/>
                <a:gd name="T6" fmla="*/ 104 w 208"/>
                <a:gd name="T7" fmla="*/ 208 h 208"/>
                <a:gd name="T8" fmla="*/ 104 w 208"/>
                <a:gd name="T9" fmla="*/ 208 h 208"/>
                <a:gd name="T10" fmla="*/ 104 w 208"/>
                <a:gd name="T11" fmla="*/ 208 h 208"/>
                <a:gd name="T12" fmla="*/ 104 w 208"/>
                <a:gd name="T13" fmla="*/ 208 h 208"/>
                <a:gd name="T14" fmla="*/ 104 w 208"/>
                <a:gd name="T15" fmla="*/ 208 h 208"/>
                <a:gd name="T16" fmla="*/ 152 w 208"/>
                <a:gd name="T17" fmla="*/ 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FFE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1" name="Freeform 86"/>
            <p:cNvSpPr>
              <a:spLocks/>
            </p:cNvSpPr>
            <p:nvPr/>
          </p:nvSpPr>
          <p:spPr bwMode="auto">
            <a:xfrm>
              <a:off x="914400" y="5884863"/>
              <a:ext cx="387350" cy="882650"/>
            </a:xfrm>
            <a:custGeom>
              <a:avLst/>
              <a:gdLst>
                <a:gd name="T0" fmla="*/ 244 w 244"/>
                <a:gd name="T1" fmla="*/ 97 h 556"/>
                <a:gd name="T2" fmla="*/ 138 w 244"/>
                <a:gd name="T3" fmla="*/ 159 h 556"/>
                <a:gd name="T4" fmla="*/ 122 w 244"/>
                <a:gd name="T5" fmla="*/ 0 h 556"/>
                <a:gd name="T6" fmla="*/ 106 w 244"/>
                <a:gd name="T7" fmla="*/ 159 h 556"/>
                <a:gd name="T8" fmla="*/ 0 w 244"/>
                <a:gd name="T9" fmla="*/ 97 h 556"/>
                <a:gd name="T10" fmla="*/ 98 w 244"/>
                <a:gd name="T11" fmla="*/ 210 h 556"/>
                <a:gd name="T12" fmla="*/ 100 w 244"/>
                <a:gd name="T13" fmla="*/ 556 h 556"/>
                <a:gd name="T14" fmla="*/ 152 w 244"/>
                <a:gd name="T15" fmla="*/ 556 h 556"/>
                <a:gd name="T16" fmla="*/ 146 w 244"/>
                <a:gd name="T17" fmla="*/ 210 h 556"/>
                <a:gd name="T18" fmla="*/ 244 w 244"/>
                <a:gd name="T19" fmla="*/ 97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" h="556">
                  <a:moveTo>
                    <a:pt x="244" y="97"/>
                  </a:moveTo>
                  <a:lnTo>
                    <a:pt x="138" y="159"/>
                  </a:lnTo>
                  <a:lnTo>
                    <a:pt x="122" y="0"/>
                  </a:lnTo>
                  <a:lnTo>
                    <a:pt x="106" y="159"/>
                  </a:lnTo>
                  <a:lnTo>
                    <a:pt x="0" y="97"/>
                  </a:lnTo>
                  <a:lnTo>
                    <a:pt x="98" y="210"/>
                  </a:lnTo>
                  <a:lnTo>
                    <a:pt x="100" y="556"/>
                  </a:lnTo>
                  <a:lnTo>
                    <a:pt x="152" y="556"/>
                  </a:lnTo>
                  <a:lnTo>
                    <a:pt x="146" y="210"/>
                  </a:lnTo>
                  <a:lnTo>
                    <a:pt x="244" y="97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2" name="Rectangle 87"/>
            <p:cNvSpPr>
              <a:spLocks noChangeArrowheads="1"/>
            </p:cNvSpPr>
            <p:nvPr/>
          </p:nvSpPr>
          <p:spPr bwMode="auto">
            <a:xfrm>
              <a:off x="10709275" y="6030913"/>
              <a:ext cx="120650" cy="514350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3" name="Freeform 88"/>
            <p:cNvSpPr>
              <a:spLocks/>
            </p:cNvSpPr>
            <p:nvPr/>
          </p:nvSpPr>
          <p:spPr bwMode="auto">
            <a:xfrm>
              <a:off x="10709275" y="6030913"/>
              <a:ext cx="120650" cy="514350"/>
            </a:xfrm>
            <a:custGeom>
              <a:avLst/>
              <a:gdLst>
                <a:gd name="T0" fmla="*/ 0 w 76"/>
                <a:gd name="T1" fmla="*/ 0 h 324"/>
                <a:gd name="T2" fmla="*/ 0 w 76"/>
                <a:gd name="T3" fmla="*/ 324 h 324"/>
                <a:gd name="T4" fmla="*/ 76 w 76"/>
                <a:gd name="T5" fmla="*/ 324 h 324"/>
                <a:gd name="T6" fmla="*/ 76 w 76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324">
                  <a:moveTo>
                    <a:pt x="0" y="0"/>
                  </a:moveTo>
                  <a:lnTo>
                    <a:pt x="0" y="324"/>
                  </a:lnTo>
                  <a:lnTo>
                    <a:pt x="76" y="324"/>
                  </a:lnTo>
                  <a:lnTo>
                    <a:pt x="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4" name="Rectangle 89"/>
            <p:cNvSpPr>
              <a:spLocks noChangeArrowheads="1"/>
            </p:cNvSpPr>
            <p:nvPr/>
          </p:nvSpPr>
          <p:spPr bwMode="auto">
            <a:xfrm>
              <a:off x="10401300" y="6030913"/>
              <a:ext cx="119063" cy="514350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10401300" y="6030913"/>
              <a:ext cx="119063" cy="514350"/>
            </a:xfrm>
            <a:custGeom>
              <a:avLst/>
              <a:gdLst>
                <a:gd name="T0" fmla="*/ 0 w 75"/>
                <a:gd name="T1" fmla="*/ 0 h 324"/>
                <a:gd name="T2" fmla="*/ 0 w 75"/>
                <a:gd name="T3" fmla="*/ 324 h 324"/>
                <a:gd name="T4" fmla="*/ 75 w 75"/>
                <a:gd name="T5" fmla="*/ 324 h 324"/>
                <a:gd name="T6" fmla="*/ 75 w 75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324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6" name="Rectangle 91"/>
            <p:cNvSpPr>
              <a:spLocks noChangeArrowheads="1"/>
            </p:cNvSpPr>
            <p:nvPr/>
          </p:nvSpPr>
          <p:spPr bwMode="auto">
            <a:xfrm>
              <a:off x="10126663" y="6030913"/>
              <a:ext cx="119063" cy="514350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7" name="Freeform 92"/>
            <p:cNvSpPr>
              <a:spLocks/>
            </p:cNvSpPr>
            <p:nvPr/>
          </p:nvSpPr>
          <p:spPr bwMode="auto">
            <a:xfrm>
              <a:off x="10126663" y="6030913"/>
              <a:ext cx="119063" cy="514350"/>
            </a:xfrm>
            <a:custGeom>
              <a:avLst/>
              <a:gdLst>
                <a:gd name="T0" fmla="*/ 0 w 75"/>
                <a:gd name="T1" fmla="*/ 0 h 324"/>
                <a:gd name="T2" fmla="*/ 0 w 75"/>
                <a:gd name="T3" fmla="*/ 324 h 324"/>
                <a:gd name="T4" fmla="*/ 75 w 75"/>
                <a:gd name="T5" fmla="*/ 324 h 324"/>
                <a:gd name="T6" fmla="*/ 75 w 75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324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8" name="Rectangle 93"/>
            <p:cNvSpPr>
              <a:spLocks noChangeArrowheads="1"/>
            </p:cNvSpPr>
            <p:nvPr/>
          </p:nvSpPr>
          <p:spPr bwMode="auto">
            <a:xfrm>
              <a:off x="9834563" y="6030913"/>
              <a:ext cx="119063" cy="514350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99" name="Freeform 94"/>
            <p:cNvSpPr>
              <a:spLocks/>
            </p:cNvSpPr>
            <p:nvPr/>
          </p:nvSpPr>
          <p:spPr bwMode="auto">
            <a:xfrm>
              <a:off x="9834563" y="6030913"/>
              <a:ext cx="119063" cy="514350"/>
            </a:xfrm>
            <a:custGeom>
              <a:avLst/>
              <a:gdLst>
                <a:gd name="T0" fmla="*/ 0 w 75"/>
                <a:gd name="T1" fmla="*/ 0 h 324"/>
                <a:gd name="T2" fmla="*/ 0 w 75"/>
                <a:gd name="T3" fmla="*/ 324 h 324"/>
                <a:gd name="T4" fmla="*/ 75 w 75"/>
                <a:gd name="T5" fmla="*/ 324 h 324"/>
                <a:gd name="T6" fmla="*/ 75 w 75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324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0" name="Rectangle 95"/>
            <p:cNvSpPr>
              <a:spLocks noChangeArrowheads="1"/>
            </p:cNvSpPr>
            <p:nvPr/>
          </p:nvSpPr>
          <p:spPr bwMode="auto">
            <a:xfrm>
              <a:off x="9885363" y="6218238"/>
              <a:ext cx="858838" cy="155575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1" name="Freeform 96"/>
            <p:cNvSpPr>
              <a:spLocks/>
            </p:cNvSpPr>
            <p:nvPr/>
          </p:nvSpPr>
          <p:spPr bwMode="auto">
            <a:xfrm>
              <a:off x="9885363" y="6218238"/>
              <a:ext cx="858838" cy="155575"/>
            </a:xfrm>
            <a:custGeom>
              <a:avLst/>
              <a:gdLst>
                <a:gd name="T0" fmla="*/ 0 w 541"/>
                <a:gd name="T1" fmla="*/ 98 h 98"/>
                <a:gd name="T2" fmla="*/ 541 w 541"/>
                <a:gd name="T3" fmla="*/ 98 h 98"/>
                <a:gd name="T4" fmla="*/ 541 w 541"/>
                <a:gd name="T5" fmla="*/ 0 h 98"/>
                <a:gd name="T6" fmla="*/ 0 w 541"/>
                <a:gd name="T7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1" h="98">
                  <a:moveTo>
                    <a:pt x="0" y="98"/>
                  </a:moveTo>
                  <a:lnTo>
                    <a:pt x="541" y="98"/>
                  </a:lnTo>
                  <a:lnTo>
                    <a:pt x="54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2" name="Freeform 97"/>
            <p:cNvSpPr>
              <a:spLocks/>
            </p:cNvSpPr>
            <p:nvPr/>
          </p:nvSpPr>
          <p:spPr bwMode="auto">
            <a:xfrm>
              <a:off x="6762750" y="5824538"/>
              <a:ext cx="1355725" cy="617538"/>
            </a:xfrm>
            <a:custGeom>
              <a:avLst/>
              <a:gdLst>
                <a:gd name="T0" fmla="*/ 48 w 316"/>
                <a:gd name="T1" fmla="*/ 56 h 144"/>
                <a:gd name="T2" fmla="*/ 80 w 316"/>
                <a:gd name="T3" fmla="*/ 56 h 144"/>
                <a:gd name="T4" fmla="*/ 80 w 316"/>
                <a:gd name="T5" fmla="*/ 45 h 144"/>
                <a:gd name="T6" fmla="*/ 122 w 316"/>
                <a:gd name="T7" fmla="*/ 0 h 144"/>
                <a:gd name="T8" fmla="*/ 213 w 316"/>
                <a:gd name="T9" fmla="*/ 0 h 144"/>
                <a:gd name="T10" fmla="*/ 256 w 316"/>
                <a:gd name="T11" fmla="*/ 45 h 144"/>
                <a:gd name="T12" fmla="*/ 256 w 316"/>
                <a:gd name="T13" fmla="*/ 56 h 144"/>
                <a:gd name="T14" fmla="*/ 272 w 316"/>
                <a:gd name="T15" fmla="*/ 56 h 144"/>
                <a:gd name="T16" fmla="*/ 316 w 316"/>
                <a:gd name="T17" fmla="*/ 101 h 144"/>
                <a:gd name="T18" fmla="*/ 316 w 316"/>
                <a:gd name="T19" fmla="*/ 99 h 144"/>
                <a:gd name="T20" fmla="*/ 272 w 316"/>
                <a:gd name="T21" fmla="*/ 144 h 144"/>
                <a:gd name="T22" fmla="*/ 201 w 316"/>
                <a:gd name="T23" fmla="*/ 144 h 144"/>
                <a:gd name="T24" fmla="*/ 181 w 316"/>
                <a:gd name="T25" fmla="*/ 144 h 144"/>
                <a:gd name="T26" fmla="*/ 48 w 316"/>
                <a:gd name="T27" fmla="*/ 144 h 144"/>
                <a:gd name="T28" fmla="*/ 0 w 316"/>
                <a:gd name="T29" fmla="*/ 99 h 144"/>
                <a:gd name="T30" fmla="*/ 0 w 316"/>
                <a:gd name="T31" fmla="*/ 101 h 144"/>
                <a:gd name="T32" fmla="*/ 48 w 316"/>
                <a:gd name="T33" fmla="*/ 5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6" h="144">
                  <a:moveTo>
                    <a:pt x="48" y="56"/>
                  </a:moveTo>
                  <a:cubicBezTo>
                    <a:pt x="80" y="56"/>
                    <a:pt x="80" y="56"/>
                    <a:pt x="80" y="56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80" y="20"/>
                    <a:pt x="98" y="0"/>
                    <a:pt x="122" y="0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37" y="0"/>
                    <a:pt x="256" y="20"/>
                    <a:pt x="256" y="45"/>
                  </a:cubicBezTo>
                  <a:cubicBezTo>
                    <a:pt x="256" y="56"/>
                    <a:pt x="256" y="56"/>
                    <a:pt x="256" y="56"/>
                  </a:cubicBezTo>
                  <a:cubicBezTo>
                    <a:pt x="272" y="56"/>
                    <a:pt x="272" y="56"/>
                    <a:pt x="272" y="56"/>
                  </a:cubicBezTo>
                  <a:cubicBezTo>
                    <a:pt x="296" y="56"/>
                    <a:pt x="316" y="76"/>
                    <a:pt x="316" y="101"/>
                  </a:cubicBezTo>
                  <a:cubicBezTo>
                    <a:pt x="316" y="99"/>
                    <a:pt x="316" y="99"/>
                    <a:pt x="316" y="99"/>
                  </a:cubicBezTo>
                  <a:cubicBezTo>
                    <a:pt x="316" y="123"/>
                    <a:pt x="296" y="144"/>
                    <a:pt x="272" y="144"/>
                  </a:cubicBezTo>
                  <a:cubicBezTo>
                    <a:pt x="201" y="144"/>
                    <a:pt x="201" y="144"/>
                    <a:pt x="201" y="144"/>
                  </a:cubicBezTo>
                  <a:cubicBezTo>
                    <a:pt x="181" y="144"/>
                    <a:pt x="181" y="144"/>
                    <a:pt x="181" y="144"/>
                  </a:cubicBezTo>
                  <a:cubicBezTo>
                    <a:pt x="48" y="144"/>
                    <a:pt x="48" y="144"/>
                    <a:pt x="48" y="144"/>
                  </a:cubicBezTo>
                  <a:cubicBezTo>
                    <a:pt x="24" y="144"/>
                    <a:pt x="0" y="123"/>
                    <a:pt x="0" y="99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76"/>
                    <a:pt x="24" y="56"/>
                    <a:pt x="48" y="56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3" name="Freeform 98"/>
            <p:cNvSpPr>
              <a:spLocks/>
            </p:cNvSpPr>
            <p:nvPr/>
          </p:nvSpPr>
          <p:spPr bwMode="auto">
            <a:xfrm>
              <a:off x="6757988" y="6172200"/>
              <a:ext cx="77788" cy="179388"/>
            </a:xfrm>
            <a:custGeom>
              <a:avLst/>
              <a:gdLst>
                <a:gd name="T0" fmla="*/ 8 w 18"/>
                <a:gd name="T1" fmla="*/ 42 h 42"/>
                <a:gd name="T2" fmla="*/ 0 w 18"/>
                <a:gd name="T3" fmla="*/ 19 h 42"/>
                <a:gd name="T4" fmla="*/ 5 w 18"/>
                <a:gd name="T5" fmla="*/ 0 h 42"/>
                <a:gd name="T6" fmla="*/ 12 w 18"/>
                <a:gd name="T7" fmla="*/ 33 h 42"/>
                <a:gd name="T8" fmla="*/ 8 w 18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2">
                  <a:moveTo>
                    <a:pt x="8" y="42"/>
                  </a:moveTo>
                  <a:cubicBezTo>
                    <a:pt x="3" y="36"/>
                    <a:pt x="0" y="27"/>
                    <a:pt x="0" y="19"/>
                  </a:cubicBezTo>
                  <a:cubicBezTo>
                    <a:pt x="0" y="12"/>
                    <a:pt x="2" y="6"/>
                    <a:pt x="5" y="0"/>
                  </a:cubicBezTo>
                  <a:cubicBezTo>
                    <a:pt x="15" y="6"/>
                    <a:pt x="18" y="16"/>
                    <a:pt x="12" y="33"/>
                  </a:cubicBezTo>
                  <a:cubicBezTo>
                    <a:pt x="11" y="36"/>
                    <a:pt x="9" y="39"/>
                    <a:pt x="8" y="42"/>
                  </a:cubicBezTo>
                  <a:close/>
                </a:path>
              </a:pathLst>
            </a:cu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4" name="Freeform 99"/>
            <p:cNvSpPr>
              <a:spLocks/>
            </p:cNvSpPr>
            <p:nvPr/>
          </p:nvSpPr>
          <p:spPr bwMode="auto">
            <a:xfrm>
              <a:off x="7213600" y="5918200"/>
              <a:ext cx="531813" cy="155575"/>
            </a:xfrm>
            <a:custGeom>
              <a:avLst/>
              <a:gdLst>
                <a:gd name="T0" fmla="*/ 0 w 124"/>
                <a:gd name="T1" fmla="*/ 36 h 36"/>
                <a:gd name="T2" fmla="*/ 0 w 124"/>
                <a:gd name="T3" fmla="*/ 11 h 36"/>
                <a:gd name="T4" fmla="*/ 11 w 124"/>
                <a:gd name="T5" fmla="*/ 0 h 36"/>
                <a:gd name="T6" fmla="*/ 113 w 124"/>
                <a:gd name="T7" fmla="*/ 0 h 36"/>
                <a:gd name="T8" fmla="*/ 124 w 124"/>
                <a:gd name="T9" fmla="*/ 11 h 36"/>
                <a:gd name="T10" fmla="*/ 124 w 124"/>
                <a:gd name="T11" fmla="*/ 36 h 36"/>
                <a:gd name="T12" fmla="*/ 0 w 124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36">
                  <a:moveTo>
                    <a:pt x="0" y="36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9" y="0"/>
                    <a:pt x="124" y="5"/>
                    <a:pt x="124" y="11"/>
                  </a:cubicBezTo>
                  <a:cubicBezTo>
                    <a:pt x="124" y="36"/>
                    <a:pt x="124" y="36"/>
                    <a:pt x="124" y="36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5" name="Oval 100"/>
            <p:cNvSpPr>
              <a:spLocks noChangeArrowheads="1"/>
            </p:cNvSpPr>
            <p:nvPr/>
          </p:nvSpPr>
          <p:spPr bwMode="auto">
            <a:xfrm>
              <a:off x="7586663" y="6223000"/>
              <a:ext cx="334963" cy="334963"/>
            </a:xfrm>
            <a:prstGeom prst="ellipse">
              <a:avLst/>
            </a:prstGeom>
            <a:solidFill>
              <a:srgbClr val="FF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6" name="Oval 101"/>
            <p:cNvSpPr>
              <a:spLocks noChangeArrowheads="1"/>
            </p:cNvSpPr>
            <p:nvPr/>
          </p:nvSpPr>
          <p:spPr bwMode="auto">
            <a:xfrm>
              <a:off x="7659688" y="6296025"/>
              <a:ext cx="188913" cy="188913"/>
            </a:xfrm>
            <a:prstGeom prst="ellipse">
              <a:avLst/>
            </a:pr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7" name="Oval 102"/>
            <p:cNvSpPr>
              <a:spLocks noChangeArrowheads="1"/>
            </p:cNvSpPr>
            <p:nvPr/>
          </p:nvSpPr>
          <p:spPr bwMode="auto">
            <a:xfrm>
              <a:off x="7024688" y="6223000"/>
              <a:ext cx="334963" cy="334963"/>
            </a:xfrm>
            <a:prstGeom prst="ellipse">
              <a:avLst/>
            </a:prstGeom>
            <a:solidFill>
              <a:srgbClr val="FF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08" name="Oval 103"/>
            <p:cNvSpPr>
              <a:spLocks noChangeArrowheads="1"/>
            </p:cNvSpPr>
            <p:nvPr/>
          </p:nvSpPr>
          <p:spPr bwMode="auto">
            <a:xfrm>
              <a:off x="7097713" y="6296025"/>
              <a:ext cx="188913" cy="188913"/>
            </a:xfrm>
            <a:prstGeom prst="ellipse">
              <a:avLst/>
            </a:pr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0" name="Freeform 105"/>
            <p:cNvSpPr>
              <a:spLocks/>
            </p:cNvSpPr>
            <p:nvPr/>
          </p:nvSpPr>
          <p:spPr bwMode="auto">
            <a:xfrm>
              <a:off x="6551613" y="5026025"/>
              <a:ext cx="352425" cy="184150"/>
            </a:xfrm>
            <a:custGeom>
              <a:avLst/>
              <a:gdLst>
                <a:gd name="T0" fmla="*/ 45 w 82"/>
                <a:gd name="T1" fmla="*/ 26 h 43"/>
                <a:gd name="T2" fmla="*/ 19 w 82"/>
                <a:gd name="T3" fmla="*/ 3 h 43"/>
                <a:gd name="T4" fmla="*/ 43 w 82"/>
                <a:gd name="T5" fmla="*/ 41 h 43"/>
                <a:gd name="T6" fmla="*/ 45 w 82"/>
                <a:gd name="T7" fmla="*/ 2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43">
                  <a:moveTo>
                    <a:pt x="45" y="26"/>
                  </a:moveTo>
                  <a:cubicBezTo>
                    <a:pt x="45" y="26"/>
                    <a:pt x="37" y="0"/>
                    <a:pt x="19" y="3"/>
                  </a:cubicBezTo>
                  <a:cubicBezTo>
                    <a:pt x="0" y="7"/>
                    <a:pt x="5" y="40"/>
                    <a:pt x="43" y="41"/>
                  </a:cubicBezTo>
                  <a:cubicBezTo>
                    <a:pt x="82" y="43"/>
                    <a:pt x="45" y="26"/>
                    <a:pt x="45" y="26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1" name="Freeform 106"/>
            <p:cNvSpPr>
              <a:spLocks/>
            </p:cNvSpPr>
            <p:nvPr/>
          </p:nvSpPr>
          <p:spPr bwMode="auto">
            <a:xfrm>
              <a:off x="6518275" y="5164138"/>
              <a:ext cx="381000" cy="201613"/>
            </a:xfrm>
            <a:custGeom>
              <a:avLst/>
              <a:gdLst>
                <a:gd name="T0" fmla="*/ 49 w 89"/>
                <a:gd name="T1" fmla="*/ 24 h 47"/>
                <a:gd name="T2" fmla="*/ 18 w 89"/>
                <a:gd name="T3" fmla="*/ 39 h 47"/>
                <a:gd name="T4" fmla="*/ 51 w 89"/>
                <a:gd name="T5" fmla="*/ 9 h 47"/>
                <a:gd name="T6" fmla="*/ 49 w 89"/>
                <a:gd name="T7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" h="47">
                  <a:moveTo>
                    <a:pt x="49" y="24"/>
                  </a:moveTo>
                  <a:cubicBezTo>
                    <a:pt x="49" y="24"/>
                    <a:pt x="35" y="47"/>
                    <a:pt x="18" y="39"/>
                  </a:cubicBezTo>
                  <a:cubicBezTo>
                    <a:pt x="0" y="31"/>
                    <a:pt x="14" y="0"/>
                    <a:pt x="51" y="9"/>
                  </a:cubicBezTo>
                  <a:cubicBezTo>
                    <a:pt x="89" y="18"/>
                    <a:pt x="49" y="24"/>
                    <a:pt x="49" y="24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2" name="Freeform 107"/>
            <p:cNvSpPr>
              <a:spLocks/>
            </p:cNvSpPr>
            <p:nvPr/>
          </p:nvSpPr>
          <p:spPr bwMode="auto">
            <a:xfrm>
              <a:off x="6621463" y="5051425"/>
              <a:ext cx="385763" cy="211138"/>
            </a:xfrm>
            <a:custGeom>
              <a:avLst/>
              <a:gdLst>
                <a:gd name="T0" fmla="*/ 41 w 90"/>
                <a:gd name="T1" fmla="*/ 22 h 49"/>
                <a:gd name="T2" fmla="*/ 73 w 90"/>
                <a:gd name="T3" fmla="*/ 9 h 49"/>
                <a:gd name="T4" fmla="*/ 37 w 90"/>
                <a:gd name="T5" fmla="*/ 37 h 49"/>
                <a:gd name="T6" fmla="*/ 41 w 90"/>
                <a:gd name="T7" fmla="*/ 2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49">
                  <a:moveTo>
                    <a:pt x="41" y="22"/>
                  </a:moveTo>
                  <a:cubicBezTo>
                    <a:pt x="41" y="22"/>
                    <a:pt x="57" y="0"/>
                    <a:pt x="73" y="9"/>
                  </a:cubicBezTo>
                  <a:cubicBezTo>
                    <a:pt x="90" y="19"/>
                    <a:pt x="74" y="49"/>
                    <a:pt x="37" y="37"/>
                  </a:cubicBezTo>
                  <a:cubicBezTo>
                    <a:pt x="0" y="26"/>
                    <a:pt x="41" y="22"/>
                    <a:pt x="41" y="22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3" name="Freeform 108"/>
            <p:cNvSpPr>
              <a:spLocks/>
            </p:cNvSpPr>
            <p:nvPr/>
          </p:nvSpPr>
          <p:spPr bwMode="auto">
            <a:xfrm>
              <a:off x="6616700" y="5194300"/>
              <a:ext cx="338138" cy="192088"/>
            </a:xfrm>
            <a:custGeom>
              <a:avLst/>
              <a:gdLst>
                <a:gd name="T0" fmla="*/ 36 w 79"/>
                <a:gd name="T1" fmla="*/ 19 h 45"/>
                <a:gd name="T2" fmla="*/ 61 w 79"/>
                <a:gd name="T3" fmla="*/ 43 h 45"/>
                <a:gd name="T4" fmla="*/ 38 w 79"/>
                <a:gd name="T5" fmla="*/ 4 h 45"/>
                <a:gd name="T6" fmla="*/ 36 w 79"/>
                <a:gd name="T7" fmla="*/ 1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45">
                  <a:moveTo>
                    <a:pt x="36" y="19"/>
                  </a:moveTo>
                  <a:cubicBezTo>
                    <a:pt x="36" y="19"/>
                    <a:pt x="42" y="45"/>
                    <a:pt x="61" y="43"/>
                  </a:cubicBezTo>
                  <a:cubicBezTo>
                    <a:pt x="79" y="41"/>
                    <a:pt x="77" y="8"/>
                    <a:pt x="38" y="4"/>
                  </a:cubicBezTo>
                  <a:cubicBezTo>
                    <a:pt x="0" y="0"/>
                    <a:pt x="36" y="19"/>
                    <a:pt x="36" y="19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4" name="Freeform 109"/>
            <p:cNvSpPr>
              <a:spLocks/>
            </p:cNvSpPr>
            <p:nvPr/>
          </p:nvSpPr>
          <p:spPr bwMode="auto">
            <a:xfrm>
              <a:off x="6694488" y="5091113"/>
              <a:ext cx="141288" cy="234950"/>
            </a:xfrm>
            <a:custGeom>
              <a:avLst/>
              <a:gdLst>
                <a:gd name="T0" fmla="*/ 31 w 33"/>
                <a:gd name="T1" fmla="*/ 30 h 55"/>
                <a:gd name="T2" fmla="*/ 12 w 33"/>
                <a:gd name="T3" fmla="*/ 54 h 55"/>
                <a:gd name="T4" fmla="*/ 3 w 33"/>
                <a:gd name="T5" fmla="*/ 25 h 55"/>
                <a:gd name="T6" fmla="*/ 21 w 33"/>
                <a:gd name="T7" fmla="*/ 1 h 55"/>
                <a:gd name="T8" fmla="*/ 31 w 33"/>
                <a:gd name="T9" fmla="*/ 3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5">
                  <a:moveTo>
                    <a:pt x="31" y="30"/>
                  </a:moveTo>
                  <a:cubicBezTo>
                    <a:pt x="28" y="44"/>
                    <a:pt x="20" y="55"/>
                    <a:pt x="12" y="54"/>
                  </a:cubicBezTo>
                  <a:cubicBezTo>
                    <a:pt x="4" y="53"/>
                    <a:pt x="0" y="40"/>
                    <a:pt x="3" y="25"/>
                  </a:cubicBezTo>
                  <a:cubicBezTo>
                    <a:pt x="5" y="10"/>
                    <a:pt x="13" y="0"/>
                    <a:pt x="21" y="1"/>
                  </a:cubicBezTo>
                  <a:cubicBezTo>
                    <a:pt x="29" y="2"/>
                    <a:pt x="33" y="15"/>
                    <a:pt x="31" y="30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5" name="Freeform 110"/>
            <p:cNvSpPr>
              <a:spLocks/>
            </p:cNvSpPr>
            <p:nvPr/>
          </p:nvSpPr>
          <p:spPr bwMode="auto">
            <a:xfrm>
              <a:off x="6710363" y="5133975"/>
              <a:ext cx="115888" cy="63500"/>
            </a:xfrm>
            <a:custGeom>
              <a:avLst/>
              <a:gdLst>
                <a:gd name="T0" fmla="*/ 27 w 27"/>
                <a:gd name="T1" fmla="*/ 15 h 15"/>
                <a:gd name="T2" fmla="*/ 27 w 27"/>
                <a:gd name="T3" fmla="*/ 4 h 15"/>
                <a:gd name="T4" fmla="*/ 4 w 27"/>
                <a:gd name="T5" fmla="*/ 0 h 15"/>
                <a:gd name="T6" fmla="*/ 0 w 27"/>
                <a:gd name="T7" fmla="*/ 10 h 15"/>
                <a:gd name="T8" fmla="*/ 27 w 27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5">
                  <a:moveTo>
                    <a:pt x="27" y="15"/>
                  </a:moveTo>
                  <a:cubicBezTo>
                    <a:pt x="27" y="11"/>
                    <a:pt x="27" y="7"/>
                    <a:pt x="27" y="4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3"/>
                    <a:pt x="1" y="6"/>
                    <a:pt x="0" y="10"/>
                  </a:cubicBezTo>
                  <a:lnTo>
                    <a:pt x="27" y="15"/>
                  </a:lnTo>
                  <a:close/>
                </a:path>
              </a:pathLst>
            </a:custGeom>
            <a:solidFill>
              <a:srgbClr val="8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6" name="Freeform 111"/>
            <p:cNvSpPr>
              <a:spLocks/>
            </p:cNvSpPr>
            <p:nvPr/>
          </p:nvSpPr>
          <p:spPr bwMode="auto">
            <a:xfrm>
              <a:off x="6702425" y="5240338"/>
              <a:ext cx="111125" cy="60325"/>
            </a:xfrm>
            <a:custGeom>
              <a:avLst/>
              <a:gdLst>
                <a:gd name="T0" fmla="*/ 20 w 26"/>
                <a:gd name="T1" fmla="*/ 14 h 14"/>
                <a:gd name="T2" fmla="*/ 26 w 26"/>
                <a:gd name="T3" fmla="*/ 5 h 14"/>
                <a:gd name="T4" fmla="*/ 0 w 26"/>
                <a:gd name="T5" fmla="*/ 0 h 14"/>
                <a:gd name="T6" fmla="*/ 2 w 26"/>
                <a:gd name="T7" fmla="*/ 11 h 14"/>
                <a:gd name="T8" fmla="*/ 20 w 26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4">
                  <a:moveTo>
                    <a:pt x="20" y="14"/>
                  </a:moveTo>
                  <a:cubicBezTo>
                    <a:pt x="22" y="12"/>
                    <a:pt x="24" y="9"/>
                    <a:pt x="26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" y="8"/>
                    <a:pt x="2" y="11"/>
                  </a:cubicBezTo>
                  <a:lnTo>
                    <a:pt x="20" y="14"/>
                  </a:lnTo>
                  <a:close/>
                </a:path>
              </a:pathLst>
            </a:custGeom>
            <a:solidFill>
              <a:srgbClr val="8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7" name="Freeform 112"/>
            <p:cNvSpPr>
              <a:spLocks/>
            </p:cNvSpPr>
            <p:nvPr/>
          </p:nvSpPr>
          <p:spPr bwMode="auto">
            <a:xfrm>
              <a:off x="4330700" y="4730750"/>
              <a:ext cx="222250" cy="363538"/>
            </a:xfrm>
            <a:custGeom>
              <a:avLst/>
              <a:gdLst>
                <a:gd name="T0" fmla="*/ 37 w 52"/>
                <a:gd name="T1" fmla="*/ 46 h 85"/>
                <a:gd name="T2" fmla="*/ 37 w 52"/>
                <a:gd name="T3" fmla="*/ 12 h 85"/>
                <a:gd name="T4" fmla="*/ 24 w 52"/>
                <a:gd name="T5" fmla="*/ 55 h 85"/>
                <a:gd name="T6" fmla="*/ 37 w 52"/>
                <a:gd name="T7" fmla="*/ 4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85">
                  <a:moveTo>
                    <a:pt x="37" y="46"/>
                  </a:moveTo>
                  <a:cubicBezTo>
                    <a:pt x="37" y="46"/>
                    <a:pt x="52" y="24"/>
                    <a:pt x="37" y="12"/>
                  </a:cubicBezTo>
                  <a:cubicBezTo>
                    <a:pt x="22" y="0"/>
                    <a:pt x="0" y="25"/>
                    <a:pt x="24" y="55"/>
                  </a:cubicBezTo>
                  <a:cubicBezTo>
                    <a:pt x="48" y="85"/>
                    <a:pt x="37" y="46"/>
                    <a:pt x="37" y="46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8" name="Freeform 113"/>
            <p:cNvSpPr>
              <a:spLocks/>
            </p:cNvSpPr>
            <p:nvPr/>
          </p:nvSpPr>
          <p:spPr bwMode="auto">
            <a:xfrm>
              <a:off x="4217988" y="4821238"/>
              <a:ext cx="292100" cy="290513"/>
            </a:xfrm>
            <a:custGeom>
              <a:avLst/>
              <a:gdLst>
                <a:gd name="T0" fmla="*/ 37 w 68"/>
                <a:gd name="T1" fmla="*/ 42 h 68"/>
                <a:gd name="T2" fmla="*/ 6 w 68"/>
                <a:gd name="T3" fmla="*/ 28 h 68"/>
                <a:gd name="T4" fmla="*/ 50 w 68"/>
                <a:gd name="T5" fmla="*/ 34 h 68"/>
                <a:gd name="T6" fmla="*/ 37 w 68"/>
                <a:gd name="T7" fmla="*/ 4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8">
                  <a:moveTo>
                    <a:pt x="37" y="42"/>
                  </a:moveTo>
                  <a:cubicBezTo>
                    <a:pt x="37" y="42"/>
                    <a:pt x="11" y="46"/>
                    <a:pt x="6" y="28"/>
                  </a:cubicBezTo>
                  <a:cubicBezTo>
                    <a:pt x="0" y="10"/>
                    <a:pt x="33" y="0"/>
                    <a:pt x="50" y="34"/>
                  </a:cubicBezTo>
                  <a:cubicBezTo>
                    <a:pt x="68" y="68"/>
                    <a:pt x="37" y="42"/>
                    <a:pt x="37" y="42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19" name="Freeform 114"/>
            <p:cNvSpPr>
              <a:spLocks/>
            </p:cNvSpPr>
            <p:nvPr/>
          </p:nvSpPr>
          <p:spPr bwMode="auto">
            <a:xfrm>
              <a:off x="4389438" y="4849813"/>
              <a:ext cx="274638" cy="304800"/>
            </a:xfrm>
            <a:custGeom>
              <a:avLst/>
              <a:gdLst>
                <a:gd name="T0" fmla="*/ 29 w 64"/>
                <a:gd name="T1" fmla="*/ 29 h 71"/>
                <a:gd name="T2" fmla="*/ 60 w 64"/>
                <a:gd name="T3" fmla="*/ 45 h 71"/>
                <a:gd name="T4" fmla="*/ 15 w 64"/>
                <a:gd name="T5" fmla="*/ 36 h 71"/>
                <a:gd name="T6" fmla="*/ 29 w 64"/>
                <a:gd name="T7" fmla="*/ 2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71">
                  <a:moveTo>
                    <a:pt x="29" y="29"/>
                  </a:moveTo>
                  <a:cubicBezTo>
                    <a:pt x="29" y="29"/>
                    <a:pt x="56" y="26"/>
                    <a:pt x="60" y="45"/>
                  </a:cubicBezTo>
                  <a:cubicBezTo>
                    <a:pt x="64" y="64"/>
                    <a:pt x="31" y="71"/>
                    <a:pt x="15" y="36"/>
                  </a:cubicBezTo>
                  <a:cubicBezTo>
                    <a:pt x="0" y="0"/>
                    <a:pt x="29" y="29"/>
                    <a:pt x="29" y="29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0" name="Freeform 115"/>
            <p:cNvSpPr>
              <a:spLocks/>
            </p:cNvSpPr>
            <p:nvPr/>
          </p:nvSpPr>
          <p:spPr bwMode="auto">
            <a:xfrm>
              <a:off x="4330700" y="4867275"/>
              <a:ext cx="222250" cy="373063"/>
            </a:xfrm>
            <a:custGeom>
              <a:avLst/>
              <a:gdLst>
                <a:gd name="T0" fmla="*/ 17 w 52"/>
                <a:gd name="T1" fmla="*/ 40 h 87"/>
                <a:gd name="T2" fmla="*/ 14 w 52"/>
                <a:gd name="T3" fmla="*/ 74 h 87"/>
                <a:gd name="T4" fmla="*/ 30 w 52"/>
                <a:gd name="T5" fmla="*/ 32 h 87"/>
                <a:gd name="T6" fmla="*/ 17 w 52"/>
                <a:gd name="T7" fmla="*/ 4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87">
                  <a:moveTo>
                    <a:pt x="17" y="40"/>
                  </a:moveTo>
                  <a:cubicBezTo>
                    <a:pt x="17" y="40"/>
                    <a:pt x="0" y="61"/>
                    <a:pt x="14" y="74"/>
                  </a:cubicBezTo>
                  <a:cubicBezTo>
                    <a:pt x="28" y="87"/>
                    <a:pt x="52" y="64"/>
                    <a:pt x="30" y="32"/>
                  </a:cubicBezTo>
                  <a:cubicBezTo>
                    <a:pt x="8" y="0"/>
                    <a:pt x="17" y="40"/>
                    <a:pt x="17" y="40"/>
                  </a:cubicBezTo>
                  <a:close/>
                </a:path>
              </a:pathLst>
            </a:custGeom>
            <a:solidFill>
              <a:srgbClr val="D1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1" name="Freeform 116"/>
            <p:cNvSpPr>
              <a:spLocks/>
            </p:cNvSpPr>
            <p:nvPr/>
          </p:nvSpPr>
          <p:spPr bwMode="auto">
            <a:xfrm>
              <a:off x="4330700" y="4902200"/>
              <a:ext cx="234950" cy="176213"/>
            </a:xfrm>
            <a:custGeom>
              <a:avLst/>
              <a:gdLst>
                <a:gd name="T0" fmla="*/ 35 w 55"/>
                <a:gd name="T1" fmla="*/ 33 h 41"/>
                <a:gd name="T2" fmla="*/ 4 w 55"/>
                <a:gd name="T3" fmla="*/ 35 h 41"/>
                <a:gd name="T4" fmla="*/ 20 w 55"/>
                <a:gd name="T5" fmla="*/ 9 h 41"/>
                <a:gd name="T6" fmla="*/ 51 w 55"/>
                <a:gd name="T7" fmla="*/ 7 h 41"/>
                <a:gd name="T8" fmla="*/ 35 w 55"/>
                <a:gd name="T9" fmla="*/ 3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41">
                  <a:moveTo>
                    <a:pt x="35" y="33"/>
                  </a:moveTo>
                  <a:cubicBezTo>
                    <a:pt x="22" y="40"/>
                    <a:pt x="8" y="41"/>
                    <a:pt x="4" y="35"/>
                  </a:cubicBezTo>
                  <a:cubicBezTo>
                    <a:pt x="0" y="28"/>
                    <a:pt x="7" y="16"/>
                    <a:pt x="20" y="9"/>
                  </a:cubicBezTo>
                  <a:cubicBezTo>
                    <a:pt x="33" y="1"/>
                    <a:pt x="46" y="0"/>
                    <a:pt x="51" y="7"/>
                  </a:cubicBezTo>
                  <a:cubicBezTo>
                    <a:pt x="55" y="13"/>
                    <a:pt x="47" y="25"/>
                    <a:pt x="35" y="33"/>
                  </a:cubicBezTo>
                  <a:close/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2" name="Freeform 117"/>
            <p:cNvSpPr>
              <a:spLocks/>
            </p:cNvSpPr>
            <p:nvPr/>
          </p:nvSpPr>
          <p:spPr bwMode="auto">
            <a:xfrm>
              <a:off x="4437063" y="4914900"/>
              <a:ext cx="95250" cy="115888"/>
            </a:xfrm>
            <a:custGeom>
              <a:avLst/>
              <a:gdLst>
                <a:gd name="T0" fmla="*/ 14 w 22"/>
                <a:gd name="T1" fmla="*/ 27 h 27"/>
                <a:gd name="T2" fmla="*/ 22 w 22"/>
                <a:gd name="T3" fmla="*/ 20 h 27"/>
                <a:gd name="T4" fmla="*/ 10 w 22"/>
                <a:gd name="T5" fmla="*/ 0 h 27"/>
                <a:gd name="T6" fmla="*/ 0 w 22"/>
                <a:gd name="T7" fmla="*/ 3 h 27"/>
                <a:gd name="T8" fmla="*/ 14 w 22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7">
                  <a:moveTo>
                    <a:pt x="14" y="27"/>
                  </a:moveTo>
                  <a:cubicBezTo>
                    <a:pt x="17" y="25"/>
                    <a:pt x="20" y="22"/>
                    <a:pt x="22" y="2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3" y="2"/>
                    <a:pt x="0" y="3"/>
                  </a:cubicBezTo>
                  <a:lnTo>
                    <a:pt x="14" y="27"/>
                  </a:lnTo>
                  <a:close/>
                </a:path>
              </a:pathLst>
            </a:custGeom>
            <a:solidFill>
              <a:srgbClr val="8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  <p:sp>
          <p:nvSpPr>
            <p:cNvPr id="123" name="Freeform 118"/>
            <p:cNvSpPr>
              <a:spLocks/>
            </p:cNvSpPr>
            <p:nvPr/>
          </p:nvSpPr>
          <p:spPr bwMode="auto">
            <a:xfrm>
              <a:off x="4351338" y="4965700"/>
              <a:ext cx="85725" cy="103188"/>
            </a:xfrm>
            <a:custGeom>
              <a:avLst/>
              <a:gdLst>
                <a:gd name="T0" fmla="*/ 10 w 20"/>
                <a:gd name="T1" fmla="*/ 24 h 24"/>
                <a:gd name="T2" fmla="*/ 20 w 20"/>
                <a:gd name="T3" fmla="*/ 22 h 24"/>
                <a:gd name="T4" fmla="*/ 7 w 20"/>
                <a:gd name="T5" fmla="*/ 0 h 24"/>
                <a:gd name="T6" fmla="*/ 0 w 20"/>
                <a:gd name="T7" fmla="*/ 8 h 24"/>
                <a:gd name="T8" fmla="*/ 10 w 20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4">
                  <a:moveTo>
                    <a:pt x="10" y="24"/>
                  </a:moveTo>
                  <a:cubicBezTo>
                    <a:pt x="13" y="24"/>
                    <a:pt x="17" y="23"/>
                    <a:pt x="20" y="2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3"/>
                    <a:pt x="2" y="6"/>
                    <a:pt x="0" y="8"/>
                  </a:cubicBezTo>
                  <a:lnTo>
                    <a:pt x="10" y="24"/>
                  </a:lnTo>
                  <a:close/>
                </a:path>
              </a:pathLst>
            </a:custGeom>
            <a:solidFill>
              <a:srgbClr val="85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/>
            </a:p>
          </p:txBody>
        </p:sp>
      </p:grpSp>
      <p:sp>
        <p:nvSpPr>
          <p:cNvPr id="128" name="Freeform 122"/>
          <p:cNvSpPr>
            <a:spLocks/>
          </p:cNvSpPr>
          <p:nvPr/>
        </p:nvSpPr>
        <p:spPr bwMode="auto">
          <a:xfrm>
            <a:off x="-98226" y="5675884"/>
            <a:ext cx="9414272" cy="333376"/>
          </a:xfrm>
          <a:custGeom>
            <a:avLst/>
            <a:gdLst>
              <a:gd name="T0" fmla="*/ 2904 w 2904"/>
              <a:gd name="T1" fmla="*/ 58 h 100"/>
              <a:gd name="T2" fmla="*/ 2859 w 2904"/>
              <a:gd name="T3" fmla="*/ 100 h 100"/>
              <a:gd name="T4" fmla="*/ 45 w 2904"/>
              <a:gd name="T5" fmla="*/ 100 h 100"/>
              <a:gd name="T6" fmla="*/ 0 w 2904"/>
              <a:gd name="T7" fmla="*/ 58 h 100"/>
              <a:gd name="T8" fmla="*/ 0 w 2904"/>
              <a:gd name="T9" fmla="*/ 42 h 100"/>
              <a:gd name="T10" fmla="*/ 45 w 2904"/>
              <a:gd name="T11" fmla="*/ 0 h 100"/>
              <a:gd name="T12" fmla="*/ 2859 w 2904"/>
              <a:gd name="T13" fmla="*/ 0 h 100"/>
              <a:gd name="T14" fmla="*/ 2904 w 2904"/>
              <a:gd name="T15" fmla="*/ 42 h 100"/>
              <a:gd name="T16" fmla="*/ 2904 w 2904"/>
              <a:gd name="T17" fmla="*/ 5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100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350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EDCAE58B-DEA6-4DAB-9C51-549058355169}"/>
              </a:ext>
            </a:extLst>
          </p:cNvPr>
          <p:cNvSpPr txBox="1"/>
          <p:nvPr/>
        </p:nvSpPr>
        <p:spPr>
          <a:xfrm>
            <a:off x="2519720" y="844973"/>
            <a:ext cx="4794645" cy="439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1393836">
              <a:defRPr/>
            </a:pPr>
            <a:r>
              <a:rPr lang="en-US" sz="2258" b="1" dirty="0"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TRƯỜNG TIỂU HỌC THANH AM</a:t>
            </a:r>
          </a:p>
        </p:txBody>
      </p:sp>
      <p:sp>
        <p:nvSpPr>
          <p:cNvPr id="134" name="文本框 52">
            <a:extLst>
              <a:ext uri="{FF2B5EF4-FFF2-40B4-BE49-F238E27FC236}">
                <a16:creationId xmlns:a16="http://schemas.microsoft.com/office/drawing/2014/main" id="{48BEF758-363B-492F-8384-D4CA61448B7B}"/>
              </a:ext>
            </a:extLst>
          </p:cNvPr>
          <p:cNvSpPr txBox="1"/>
          <p:nvPr/>
        </p:nvSpPr>
        <p:spPr>
          <a:xfrm>
            <a:off x="1392097" y="2559820"/>
            <a:ext cx="6592847" cy="117724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altLang="zh-CN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99"/>
                </a:solidFill>
                <a:latin typeface="UTM Cooper Black" panose="02040603050506020204" charset="0"/>
                <a:cs typeface="UTM Cooper Black" panose="02040603050506020204" charset="0"/>
                <a:sym typeface="+mn-lt"/>
              </a:rPr>
              <a:t>CHÀO MỪNG CÁC CON ĐẾN VỚI TIẾT HỌC</a:t>
            </a:r>
          </a:p>
        </p:txBody>
      </p:sp>
    </p:spTree>
    <p:extLst>
      <p:ext uri="{BB962C8B-B14F-4D97-AF65-F5344CB8AC3E}">
        <p14:creationId xmlns:p14="http://schemas.microsoft.com/office/powerpoint/2010/main" val="120057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109" grpId="0" animBg="1"/>
      <p:bldP spid="1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20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FFBCAE-E822-4B81-90A9-98C5E8D1F47A}"/>
              </a:ext>
            </a:extLst>
          </p:cNvPr>
          <p:cNvSpPr txBox="1"/>
          <p:nvPr/>
        </p:nvSpPr>
        <p:spPr>
          <a:xfrm>
            <a:off x="990600" y="472498"/>
            <a:ext cx="7422356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/>
                <a:solidFill>
                  <a:srgbClr val="23BC2F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8</a:t>
            </a:r>
          </a:p>
          <a:p>
            <a:pPr algn="ctr"/>
            <a:r>
              <a:rPr lang="en-US" sz="3600" b="1" dirty="0">
                <a:ln/>
                <a:solidFill>
                  <a:srgbClr val="23BC2F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LẮP GHÉP, XẾP HÌNH (</a:t>
            </a:r>
            <a:r>
              <a:rPr lang="en-US" sz="3600" b="1" dirty="0" err="1">
                <a:ln/>
                <a:solidFill>
                  <a:srgbClr val="23BC2F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ln/>
                <a:solidFill>
                  <a:srgbClr val="23BC2F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21224F-E642-4CB1-9FD4-F2A32968426E}"/>
              </a:ext>
            </a:extLst>
          </p:cNvPr>
          <p:cNvSpPr/>
          <p:nvPr/>
        </p:nvSpPr>
        <p:spPr>
          <a:xfrm>
            <a:off x="1993107" y="2574524"/>
            <a:ext cx="1229488" cy="7723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F6A0A9-7FB7-4873-9147-4F40164FF7A4}"/>
              </a:ext>
            </a:extLst>
          </p:cNvPr>
          <p:cNvSpPr/>
          <p:nvPr/>
        </p:nvSpPr>
        <p:spPr>
          <a:xfrm>
            <a:off x="4310252" y="2238941"/>
            <a:ext cx="1102913" cy="13654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0F69B915-0254-49AD-BEE3-6C4FC557B210}"/>
              </a:ext>
            </a:extLst>
          </p:cNvPr>
          <p:cNvSpPr/>
          <p:nvPr/>
        </p:nvSpPr>
        <p:spPr>
          <a:xfrm>
            <a:off x="6786562" y="2667011"/>
            <a:ext cx="1489646" cy="1200329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B853CB-AAF1-4BBA-BAF8-3EC3708B2346}"/>
              </a:ext>
            </a:extLst>
          </p:cNvPr>
          <p:cNvSpPr/>
          <p:nvPr/>
        </p:nvSpPr>
        <p:spPr>
          <a:xfrm>
            <a:off x="1993107" y="3437880"/>
            <a:ext cx="1229488" cy="7723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B958A64-2641-4D09-A1E8-3C0DBC7170EA}"/>
              </a:ext>
            </a:extLst>
          </p:cNvPr>
          <p:cNvSpPr/>
          <p:nvPr/>
        </p:nvSpPr>
        <p:spPr>
          <a:xfrm>
            <a:off x="5469897" y="4927118"/>
            <a:ext cx="988613" cy="11117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00A48F7F-CB2E-4C19-B8E6-12693772D56D}"/>
              </a:ext>
            </a:extLst>
          </p:cNvPr>
          <p:cNvSpPr/>
          <p:nvPr/>
        </p:nvSpPr>
        <p:spPr>
          <a:xfrm>
            <a:off x="5469897" y="4154749"/>
            <a:ext cx="988613" cy="772358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97B2C8-DA43-40FA-A056-08808EB63B22}"/>
              </a:ext>
            </a:extLst>
          </p:cNvPr>
          <p:cNvSpPr/>
          <p:nvPr/>
        </p:nvSpPr>
        <p:spPr>
          <a:xfrm>
            <a:off x="2736543" y="4838522"/>
            <a:ext cx="1229488" cy="7723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E8C3FE96-262C-4B21-B7DD-23C69A66FFA1}"/>
              </a:ext>
            </a:extLst>
          </p:cNvPr>
          <p:cNvSpPr/>
          <p:nvPr/>
        </p:nvSpPr>
        <p:spPr>
          <a:xfrm rot="5400000">
            <a:off x="3828389" y="4976167"/>
            <a:ext cx="772358" cy="497079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223BE850-8ED7-4DD4-8FC5-9A37F98BFE9A}"/>
              </a:ext>
            </a:extLst>
          </p:cNvPr>
          <p:cNvSpPr/>
          <p:nvPr/>
        </p:nvSpPr>
        <p:spPr>
          <a:xfrm rot="16200000">
            <a:off x="2092291" y="4985045"/>
            <a:ext cx="772358" cy="497079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646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3" action="ppaction://hlinkfile"/>
            <a:extLst>
              <a:ext uri="{FF2B5EF4-FFF2-40B4-BE49-F238E27FC236}">
                <a16:creationId xmlns:a16="http://schemas.microsoft.com/office/drawing/2014/main" id="{6F74E9EC-CDCE-4AE3-ACFF-048924134762}"/>
              </a:ext>
            </a:extLst>
          </p:cNvPr>
          <p:cNvSpPr txBox="1"/>
          <p:nvPr/>
        </p:nvSpPr>
        <p:spPr>
          <a:xfrm>
            <a:off x="1985963" y="1982450"/>
            <a:ext cx="6929437" cy="144655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8800" b="1" dirty="0">
                <a:ln w="22225">
                  <a:solidFill>
                    <a:srgbClr val="C76825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61638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ài hát hình dạng - Hình dạng cho trẻ em - Tìm hiểu hình dạng - hình dạng hình học - Shape Song">
            <a:hlinkClick r:id="" action="ppaction://media"/>
            <a:extLst>
              <a:ext uri="{FF2B5EF4-FFF2-40B4-BE49-F238E27FC236}">
                <a16:creationId xmlns:a16="http://schemas.microsoft.com/office/drawing/2014/main" id="{6ADFBA23-ABDA-4DCC-B771-B4CC1D074D0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5862"/>
            <a:ext cx="9144000" cy="686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10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4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111252" y="947880"/>
            <a:ext cx="2076360" cy="8655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6"/>
          <a:stretch/>
        </p:blipFill>
        <p:spPr>
          <a:xfrm>
            <a:off x="2223417" y="2514600"/>
            <a:ext cx="5091783" cy="34828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546"/>
          <a:stretch/>
        </p:blipFill>
        <p:spPr>
          <a:xfrm>
            <a:off x="1564022" y="1764658"/>
            <a:ext cx="7189304" cy="60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9131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68393" y="1000052"/>
            <a:ext cx="2208848" cy="9616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98"/>
          <a:stretch/>
        </p:blipFill>
        <p:spPr>
          <a:xfrm>
            <a:off x="1172818" y="2588514"/>
            <a:ext cx="6195391" cy="326969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637182" y="2878207"/>
            <a:ext cx="0" cy="8282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901688" y="2878207"/>
            <a:ext cx="735495" cy="8282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637183" y="2878207"/>
            <a:ext cx="821635" cy="8282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525492" y="2878207"/>
            <a:ext cx="0" cy="8282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08035" y="2878207"/>
            <a:ext cx="0" cy="8282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537685" y="2878208"/>
            <a:ext cx="770350" cy="84813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438398" y="4622989"/>
            <a:ext cx="2" cy="86801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220278" y="4622989"/>
            <a:ext cx="0" cy="86801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438400" y="4622989"/>
            <a:ext cx="781879" cy="86801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5189286" y="4859406"/>
            <a:ext cx="768626" cy="662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957912" y="4859406"/>
            <a:ext cx="0" cy="87464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5189286" y="4859406"/>
            <a:ext cx="768626" cy="87464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3" b="85540"/>
          <a:stretch/>
        </p:blipFill>
        <p:spPr>
          <a:xfrm>
            <a:off x="1172818" y="1961350"/>
            <a:ext cx="6195391" cy="62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8994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149788" y="1029767"/>
            <a:ext cx="2011680" cy="875797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6BB5324-A479-4F8F-ACC6-E3A6570487D5}"/>
              </a:ext>
            </a:extLst>
          </p:cNvPr>
          <p:cNvSpPr txBox="1"/>
          <p:nvPr/>
        </p:nvSpPr>
        <p:spPr>
          <a:xfrm>
            <a:off x="1374515" y="5248887"/>
            <a:ext cx="639497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9" t="8393" r="3854"/>
          <a:stretch/>
        </p:blipFill>
        <p:spPr>
          <a:xfrm>
            <a:off x="2781007" y="1888911"/>
            <a:ext cx="3613533" cy="376008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043190" y="2675033"/>
            <a:ext cx="1421176" cy="15203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646186" y="2575869"/>
            <a:ext cx="1851629" cy="8593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649987" y="5020388"/>
            <a:ext cx="1764051" cy="54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0" t="3213" r="5964" b="90496"/>
          <a:stretch/>
        </p:blipFill>
        <p:spPr>
          <a:xfrm>
            <a:off x="2161469" y="1050249"/>
            <a:ext cx="5736725" cy="58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9108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3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74E9EC-CDCE-4AE3-ACFF-048924134762}"/>
              </a:ext>
            </a:extLst>
          </p:cNvPr>
          <p:cNvSpPr txBox="1"/>
          <p:nvPr/>
        </p:nvSpPr>
        <p:spPr>
          <a:xfrm rot="265606">
            <a:off x="2693749" y="2267682"/>
            <a:ext cx="4278557" cy="144655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8800" b="1" dirty="0">
                <a:ln w="22225">
                  <a:solidFill>
                    <a:srgbClr val="C76825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271484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504" y="1047750"/>
            <a:ext cx="5357813" cy="4762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739788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setVTI">
  <a:themeElements>
    <a:clrScheme name="AnalogousFromRegularSeedRightStep">
      <a:dk1>
        <a:srgbClr val="000000"/>
      </a:dk1>
      <a:lt1>
        <a:srgbClr val="FFFFFF"/>
      </a:lt1>
      <a:dk2>
        <a:srgbClr val="243C41"/>
      </a:dk2>
      <a:lt2>
        <a:srgbClr val="E2E8E8"/>
      </a:lt2>
      <a:accent1>
        <a:srgbClr val="D93737"/>
      </a:accent1>
      <a:accent2>
        <a:srgbClr val="C76825"/>
      </a:accent2>
      <a:accent3>
        <a:srgbClr val="BBA32F"/>
      </a:accent3>
      <a:accent4>
        <a:srgbClr val="8CAF20"/>
      </a:accent4>
      <a:accent5>
        <a:srgbClr val="5DB92E"/>
      </a:accent5>
      <a:accent6>
        <a:srgbClr val="23BC2F"/>
      </a:accent6>
      <a:hlink>
        <a:srgbClr val="309191"/>
      </a:hlink>
      <a:folHlink>
        <a:srgbClr val="828282"/>
      </a:folHlink>
    </a:clrScheme>
    <a:fontScheme name="Dante">
      <a:majorFont>
        <a:latin typeface="Dante"/>
        <a:ea typeface=""/>
        <a:cs typeface=""/>
      </a:majorFont>
      <a:minorFont>
        <a:latin typeface="Dan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setVTI" id="{17A3166B-76FF-4669-8F6D-D4251AE158D8}" vid="{4532814A-B5F8-4CFD-BC69-A007D492DA47}"/>
    </a:ext>
  </a:extLst>
</a:theme>
</file>

<file path=ppt/theme/theme3.xml><?xml version="1.0" encoding="utf-8"?>
<a:theme xmlns:a="http://schemas.openxmlformats.org/drawingml/2006/main" name="2_OffsetVTI">
  <a:themeElements>
    <a:clrScheme name="AnalogousFromRegularSeedRightStep">
      <a:dk1>
        <a:srgbClr val="000000"/>
      </a:dk1>
      <a:lt1>
        <a:srgbClr val="FFFFFF"/>
      </a:lt1>
      <a:dk2>
        <a:srgbClr val="243C41"/>
      </a:dk2>
      <a:lt2>
        <a:srgbClr val="E2E8E8"/>
      </a:lt2>
      <a:accent1>
        <a:srgbClr val="D93737"/>
      </a:accent1>
      <a:accent2>
        <a:srgbClr val="C76825"/>
      </a:accent2>
      <a:accent3>
        <a:srgbClr val="BBA32F"/>
      </a:accent3>
      <a:accent4>
        <a:srgbClr val="8CAF20"/>
      </a:accent4>
      <a:accent5>
        <a:srgbClr val="5DB92E"/>
      </a:accent5>
      <a:accent6>
        <a:srgbClr val="23BC2F"/>
      </a:accent6>
      <a:hlink>
        <a:srgbClr val="309191"/>
      </a:hlink>
      <a:folHlink>
        <a:srgbClr val="828282"/>
      </a:folHlink>
    </a:clrScheme>
    <a:fontScheme name="Dante">
      <a:majorFont>
        <a:latin typeface="Dante"/>
        <a:ea typeface=""/>
        <a:cs typeface=""/>
      </a:majorFont>
      <a:minorFont>
        <a:latin typeface="Dan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setVTI" id="{17A3166B-76FF-4669-8F6D-D4251AE158D8}" vid="{4532814A-B5F8-4CFD-BC69-A007D492DA47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34</Words>
  <Application>Microsoft Office PowerPoint</Application>
  <PresentationFormat>On-screen Show (4:3)</PresentationFormat>
  <Paragraphs>10</Paragraphs>
  <Slides>9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Calibri</vt:lpstr>
      <vt:lpstr>Dante</vt:lpstr>
      <vt:lpstr>Dante (Headings)2</vt:lpstr>
      <vt:lpstr>Times New Roman</vt:lpstr>
      <vt:lpstr>UTM Cooper Black</vt:lpstr>
      <vt:lpstr>Wingdings 2</vt:lpstr>
      <vt:lpstr>Office Theme</vt:lpstr>
      <vt:lpstr>OffsetVTI</vt:lpstr>
      <vt:lpstr>2_OffsetVTI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HH</dc:creator>
  <cp:lastModifiedBy>Anh Nguyen</cp:lastModifiedBy>
  <cp:revision>7</cp:revision>
  <dcterms:created xsi:type="dcterms:W3CDTF">2020-08-25T17:55:04Z</dcterms:created>
  <dcterms:modified xsi:type="dcterms:W3CDTF">2021-11-05T14:27:50Z</dcterms:modified>
</cp:coreProperties>
</file>