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5" r:id="rId2"/>
    <p:sldId id="329" r:id="rId3"/>
    <p:sldId id="261" r:id="rId4"/>
    <p:sldId id="326" r:id="rId5"/>
    <p:sldId id="327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4055D-CB6A-457B-8B8C-9400E03242C7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58FE-EC16-4300-A071-14F3BD207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2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16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C832-F4FA-4F76-A0CD-22EEC3D8B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63F1F-E1B9-4BAA-8758-8AB0C03BA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D8F15-E866-4871-9D68-5870601C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D8C4C-A0B3-42E8-9041-39658232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3CF3-8CF1-422C-96F3-F5D50585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2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2097-2073-41FF-97E5-DF573F28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5421B-2CBE-43CB-A40C-0882FFD61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C63F-EDEE-4909-A2B4-BAC49C0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BB4CB-EF17-4DCE-B3DA-7C38D44B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6ED2-DBD2-449B-B623-17666D7F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14651-842A-49BA-B635-D60669024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E3C1E-5E59-4F6A-841E-8111DCAD5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44D7-7F0F-4C28-8E90-5F109E31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60315-B2C5-429C-8DE6-4869DD8F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965CF-539E-40F3-A3BD-953A3004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7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3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30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7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B8E4-6334-467A-9596-8842669F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CFC2-54B0-468C-88C6-6409C821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6F733-A074-4667-A373-DBE441E3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5CDB-421B-4CC2-94A4-3C3816A5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178FE-97ED-4434-A4A1-06CAC351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CE8B-9365-4F5F-A6D8-C6995D10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DF3CE-2A6A-4FBA-AA70-A08D36150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3A67-2737-44E3-9882-7DC290FD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DE5D-36B6-4678-BDCB-20DBBB84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67BC3-5D07-4366-AE9E-32638BFE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9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EC6C-C20F-4BBD-BEE4-D900F7B0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FD57-5FEC-4EC5-A995-CBFDBD0E8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A4D3E-4ECB-453A-9F1A-34478EDE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5B9A5-2BEC-4AD8-B82E-81608A38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00EC6-8314-4329-87B4-75261F04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580D-144C-406C-B89F-8C706BF4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6364-5670-466D-A7FF-94D38686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9BD43-9A4C-4A16-883A-B72483F7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93DA5-8025-4D50-BA8E-A5DBA40CD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9D44D-0DAE-43A1-A141-15A367140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4F04E-A40F-43E8-B89C-9905A60DA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B1A3F-5F29-49A4-9E99-38E9FA78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BBF5D-5DE1-4ECA-AB9B-1B0C69A9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B6F04-DBD1-4692-8B9C-A59025E5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4676-EA23-4216-B8ED-77C6EB69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F740E-4458-434A-9B1F-1F1E2A40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A2A75-77EE-47F7-90A1-B38CA16E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88EB1-74E5-43BF-9FDD-5AB5CDAA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87F90-1193-4075-9D43-98015A2B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5F49B-ABF1-463E-8EC5-66FF8936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2DAE8-1C57-4B36-82CC-2049756D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2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4027-34E3-4FB4-8C1B-D4096B87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89C9-9135-40F4-A5BC-8CC94189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A561C-81D4-43E8-93C2-795991E6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08D03-BF8B-4062-9F1F-F7D6385F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94DA-BE06-47E1-B745-D70A4E07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FDE0F-2BE4-4CF4-B966-24B799D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3228-3F39-4782-9873-E333761A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BF010-03E6-4E70-89A0-98BC6DBA2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4A52-E08E-49CB-B851-BE2BEAD92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22E05-1383-490C-9AE7-97D07144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A95D-DE7E-405B-92DC-7208E22F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38841-885E-4A21-88B7-260A94C6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2DA2B-AA8B-4CCB-B65B-2BE2ED43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D17A4-BE2C-4D7B-894A-1E606703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36A0-D2FE-41BA-B47F-2C97AD39C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AB66-BB9A-4932-9230-ACFC7A76DE4E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D96C-E07B-4F91-906C-8BCA3D3B2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4B6A-8DF7-4D05-AA8A-73C8A445C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9C3F-EDAD-4EBF-BD05-F94B38CA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7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CB0A8D-51ED-4DF2-879E-90B280B52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" y="20728"/>
            <a:ext cx="12159699" cy="705304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704" y="1518557"/>
            <a:ext cx="5428592" cy="40118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079896" y="3318074"/>
            <a:ext cx="1986778" cy="135699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871" y="4844608"/>
            <a:ext cx="1145793" cy="7190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381" y="2505836"/>
            <a:ext cx="584081" cy="3665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67" y="1536458"/>
            <a:ext cx="584081" cy="3665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857072" y="997676"/>
            <a:ext cx="364315" cy="3456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6976" y="1170483"/>
            <a:ext cx="1368539" cy="10984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2890" y="5124662"/>
            <a:ext cx="954983" cy="6763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645462" y="2272743"/>
            <a:ext cx="2274462" cy="29515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2504" y="1143894"/>
            <a:ext cx="510770" cy="409976"/>
          </a:xfrm>
          <a:prstGeom prst="rect">
            <a:avLst/>
          </a:prstGeom>
        </p:spPr>
      </p:pic>
      <p:sp>
        <p:nvSpPr>
          <p:cNvPr id="26" name="Freeform 95">
            <a:extLst>
              <a:ext uri="{FF2B5EF4-FFF2-40B4-BE49-F238E27FC236}">
                <a16:creationId xmlns:a16="http://schemas.microsoft.com/office/drawing/2014/main" id="{3EC0491F-5922-464E-B85B-741F69D4452D}"/>
              </a:ext>
            </a:extLst>
          </p:cNvPr>
          <p:cNvSpPr>
            <a:spLocks noEditPoints="1"/>
          </p:cNvSpPr>
          <p:nvPr/>
        </p:nvSpPr>
        <p:spPr bwMode="auto">
          <a:xfrm>
            <a:off x="4050603" y="2689098"/>
            <a:ext cx="802888" cy="746390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Freeform 95">
            <a:extLst>
              <a:ext uri="{FF2B5EF4-FFF2-40B4-BE49-F238E27FC236}">
                <a16:creationId xmlns:a16="http://schemas.microsoft.com/office/drawing/2014/main" id="{3EBDA7E2-45FF-438C-99EB-3926B4DAF408}"/>
              </a:ext>
            </a:extLst>
          </p:cNvPr>
          <p:cNvSpPr>
            <a:spLocks noEditPoints="1"/>
          </p:cNvSpPr>
          <p:nvPr/>
        </p:nvSpPr>
        <p:spPr bwMode="auto">
          <a:xfrm rot="18572351">
            <a:off x="7582286" y="4108137"/>
            <a:ext cx="467234" cy="434356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7664636" y="1839327"/>
            <a:ext cx="794327" cy="767247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A4F25CF-16F3-40D6-B1FA-C73C6E1B32AB}"/>
              </a:ext>
            </a:extLst>
          </p:cNvPr>
          <p:cNvSpPr txBox="1"/>
          <p:nvPr/>
        </p:nvSpPr>
        <p:spPr>
          <a:xfrm>
            <a:off x="3675443" y="2169873"/>
            <a:ext cx="5190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Toán</a:t>
            </a:r>
            <a:endParaRPr lang="en-US" sz="5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/>
            <a:r>
              <a:rPr lang="en-US" sz="5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55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5: </a:t>
            </a:r>
            <a:r>
              <a:rPr lang="en-US" sz="5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Mấy</a:t>
            </a:r>
            <a:r>
              <a:rPr lang="en-US" sz="55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55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mấy</a:t>
            </a:r>
            <a:r>
              <a:rPr lang="en-US" sz="55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sz="5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55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016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EDB190-56C8-4EF9-AAB2-6ADECBDEB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23"/>
            <a:ext cx="12192000" cy="6917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7FC57-357F-4AAD-B883-4622E3A87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30" y="5322739"/>
            <a:ext cx="1628775" cy="1628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8E483-5F58-46C4-89DA-526052ABBE59}"/>
              </a:ext>
            </a:extLst>
          </p:cNvPr>
          <p:cNvSpPr/>
          <p:nvPr/>
        </p:nvSpPr>
        <p:spPr>
          <a:xfrm>
            <a:off x="2667001" y="1676400"/>
            <a:ext cx="7917771" cy="4038600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14C343-4558-4D99-84C7-913D0648D02D}"/>
              </a:ext>
            </a:extLst>
          </p:cNvPr>
          <p:cNvSpPr/>
          <p:nvPr/>
        </p:nvSpPr>
        <p:spPr>
          <a:xfrm>
            <a:off x="2990408" y="1924398"/>
            <a:ext cx="7383442" cy="3506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对话气泡: 圆角矩形 7">
            <a:extLst>
              <a:ext uri="{FF2B5EF4-FFF2-40B4-BE49-F238E27FC236}">
                <a16:creationId xmlns:a16="http://schemas.microsoft.com/office/drawing/2014/main" id="{43F68FAE-6B2D-49E8-A753-AA24F8AD72B6}"/>
              </a:ext>
            </a:extLst>
          </p:cNvPr>
          <p:cNvSpPr/>
          <p:nvPr/>
        </p:nvSpPr>
        <p:spPr>
          <a:xfrm>
            <a:off x="247207" y="115955"/>
            <a:ext cx="5524005" cy="1095231"/>
          </a:xfrm>
          <a:prstGeom prst="wedgeRoundRectCallout">
            <a:avLst>
              <a:gd name="adj1" fmla="val 43801"/>
              <a:gd name="adj2" fmla="val 7750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Yêu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cầu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cần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DC855-4A40-480F-B2B6-4B4735B6723B}"/>
              </a:ext>
            </a:extLst>
          </p:cNvPr>
          <p:cNvSpPr txBox="1"/>
          <p:nvPr/>
        </p:nvSpPr>
        <p:spPr>
          <a:xfrm>
            <a:off x="3339806" y="2488170"/>
            <a:ext cx="7195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mối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quan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hệ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trong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phạm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vi 10.</a:t>
            </a:r>
            <a:endParaRPr lang="en-US" sz="32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1D465-AB2A-4F5D-96E3-2AD76B080D17}"/>
              </a:ext>
            </a:extLst>
          </p:cNvPr>
          <p:cNvSpPr txBox="1"/>
          <p:nvPr/>
        </p:nvSpPr>
        <p:spPr>
          <a:xfrm>
            <a:off x="3429255" y="3759424"/>
            <a:ext cx="6598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tư duy đơn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giản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quan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kiếm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tương </a:t>
            </a:r>
            <a:r>
              <a:rPr lang="vi-VN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vi-VN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2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1614" b="41958"/>
          <a:stretch/>
        </p:blipFill>
        <p:spPr>
          <a:xfrm>
            <a:off x="2246720" y="661390"/>
            <a:ext cx="7887880" cy="6196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1524001" y="1"/>
            <a:ext cx="1640747" cy="694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292470" y="3550270"/>
            <a:ext cx="279530" cy="38203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267201" y="4299262"/>
            <a:ext cx="315705" cy="376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338147" y="3932759"/>
            <a:ext cx="246438" cy="30423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343401" y="5584084"/>
            <a:ext cx="315705" cy="2071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292470" y="6253046"/>
            <a:ext cx="393080" cy="376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245720" y="5872046"/>
            <a:ext cx="393080" cy="376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229600" y="1591140"/>
            <a:ext cx="376352" cy="376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164916" y="2334786"/>
            <a:ext cx="376352" cy="376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156458" y="1953382"/>
            <a:ext cx="376352" cy="3763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167931" y="3564293"/>
            <a:ext cx="369010" cy="27860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211937" y="4335208"/>
            <a:ext cx="369010" cy="27860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156458" y="3953229"/>
            <a:ext cx="369010" cy="27860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272364" y="5519388"/>
            <a:ext cx="315706" cy="3116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238589" y="6246092"/>
            <a:ext cx="315706" cy="3116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209294" y="5904394"/>
            <a:ext cx="315706" cy="3116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1864008" y="1803247"/>
            <a:ext cx="8463985" cy="4191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1524002" y="857251"/>
            <a:ext cx="1640747" cy="694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162802" y="3028488"/>
            <a:ext cx="588225" cy="55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225663" y="3053812"/>
            <a:ext cx="588225" cy="55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9514189" y="3073731"/>
            <a:ext cx="588225" cy="55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190511" y="4857288"/>
            <a:ext cx="588225" cy="55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8423575" y="4857288"/>
            <a:ext cx="588225" cy="55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9528258" y="4850672"/>
            <a:ext cx="588225" cy="55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1524000" y="29688"/>
            <a:ext cx="2271244" cy="960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35220" r="10956" b="8455"/>
          <a:stretch/>
        </p:blipFill>
        <p:spPr>
          <a:xfrm>
            <a:off x="5220528" y="157046"/>
            <a:ext cx="5447472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5867401" y="2027663"/>
            <a:ext cx="403770" cy="4437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6252051" y="2027663"/>
            <a:ext cx="403770" cy="4437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8975607" y="2027663"/>
            <a:ext cx="403770" cy="4437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9379377" y="2027663"/>
            <a:ext cx="403770" cy="4437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7391440" y="4079283"/>
            <a:ext cx="389693" cy="41120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7799884" y="4079283"/>
            <a:ext cx="389693" cy="41120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5876308" y="6019802"/>
            <a:ext cx="388039" cy="3755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6271172" y="6019802"/>
            <a:ext cx="388039" cy="3755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8975608" y="5951596"/>
            <a:ext cx="403770" cy="4437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9377398" y="5951596"/>
            <a:ext cx="403770" cy="4437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1524001" y="2312485"/>
            <a:ext cx="4187153" cy="2166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39A29E-F3FC-4CEE-9F3B-4593EC134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50" y="1408161"/>
            <a:ext cx="2365377" cy="1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68E84C7-494C-4869-ADF5-0F8D1014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23"/>
            <a:ext cx="12192000" cy="69178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1830934" y="457102"/>
            <a:ext cx="9294265" cy="64008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B110A18-96CB-43FA-B419-D666F76CDB13}"/>
              </a:ext>
            </a:extLst>
          </p:cNvPr>
          <p:cNvSpPr txBox="1"/>
          <p:nvPr/>
        </p:nvSpPr>
        <p:spPr>
          <a:xfrm>
            <a:off x="2847062" y="2654156"/>
            <a:ext cx="7064788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Hẹn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gặp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lại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các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con </a:t>
            </a: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trong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</a:t>
            </a:r>
          </a:p>
          <a:p>
            <a:pPr algn="ctr" defTabSz="685800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tiết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học</a:t>
            </a:r>
            <a:r>
              <a:rPr lang="en-US" altLang="zh-CN" sz="4000" b="1" dirty="0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SGK-TV" pitchFamily="2" charset="0"/>
                <a:ea typeface="方正喵呜体" panose="02010600010101010101" pitchFamily="2" charset="-122"/>
                <a:cs typeface="Arial-SGK-TV" pitchFamily="2" charset="0"/>
              </a:rPr>
              <a:t>sau</a:t>
            </a:r>
            <a:endParaRPr lang="zh-CN" altLang="en-US" sz="4000" b="1" dirty="0">
              <a:solidFill>
                <a:srgbClr val="FF0000"/>
              </a:solidFill>
              <a:latin typeface="Arial-SGK-TV" pitchFamily="2" charset="0"/>
              <a:ea typeface="方正喵呜体" panose="02010600010101010101" pitchFamily="2" charset="-122"/>
              <a:cs typeface="Arial-SGK-TV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12" y="3617272"/>
            <a:ext cx="1516284" cy="2783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E4E0F7-6B2D-4301-9581-556C59B1E9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84" y="4642706"/>
            <a:ext cx="2274462" cy="29515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50" y="5088323"/>
            <a:ext cx="2274462" cy="29515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488" y="565212"/>
            <a:ext cx="1168094" cy="7330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E37349-5556-4A97-9782-20C74BB88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610" y="267037"/>
            <a:ext cx="719258" cy="4513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894" y="574402"/>
            <a:ext cx="719258" cy="4513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9C2CF1-961D-481A-9D93-9E9E1EC10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435" y="256938"/>
            <a:ext cx="982499" cy="61654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7689611" y="2736128"/>
            <a:ext cx="2456000" cy="154781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705" y="223127"/>
            <a:ext cx="957030" cy="60056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9104151" y="783971"/>
            <a:ext cx="1520445" cy="883999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2021-11-07T16:02:49Z</dcterms:created>
  <dcterms:modified xsi:type="dcterms:W3CDTF">2021-11-07T16:04:50Z</dcterms:modified>
</cp:coreProperties>
</file>