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310" r:id="rId6"/>
    <p:sldId id="313" r:id="rId7"/>
    <p:sldId id="300" r:id="rId8"/>
    <p:sldId id="320" r:id="rId9"/>
    <p:sldId id="321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  <p14:sldId id="313"/>
            <p14:sldId id="300"/>
            <p14:sldId id="320"/>
            <p14:sldId id="321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1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2021/11/6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SO&#193;T%20H&#272;TN\H&#272;TN%20-%20KN%20-%20B&#224;i%203%20-%20C&#7843;m%20x&#250;c%20c&#7911;a%20em\c&#7843;m%20x&#250;c%20c&#7911;a%20b&#224;i%20h&#225;t%20-%20c&#7843;m%20gi&#225;c%20b&#224;i%20h&#225;t%20-%20v&#7847;n%20&#273;i&#7879;u%20tr&#7867;%20-%20Songs%20For%20Kids%20-%20Kids%20Learn%20-%20Emotions%20Songs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5660" y="1088291"/>
            <a:ext cx="563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 XÚC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2268484" cy="878885"/>
            <a:chOff x="2696168" y="1751140"/>
            <a:chExt cx="397627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F73DF-D199-479A-A6AF-A75404A7D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07" y="1563945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 có nhiều trạng thái cảm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xúckhác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nhau. Em cần nhận biết được cảm xúc của mình và thể hiện cảm xúc phù hợp trong từng tình huống của cuộc s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870878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13D62-20F7-4AC7-9638-DF59102228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5" y="1618844"/>
            <a:ext cx="7679585" cy="2571184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id="{A51E762C-6628-493A-8F36-ADCDA916489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73102602-CFE7-41C6-9037-0383702AC84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7AE68D53-1144-47B6-9A2C-9A931128466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B9E6FAFA-B1FD-45AA-8E0E-61F93C45FB6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id="{F1356B4B-C9D4-4945-98AB-A2838F35418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E8604-F6E2-48E2-957E-249DEC2530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1875862"/>
            <a:ext cx="2223145" cy="2619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32A9C-04D5-4C32-BC21-F73D0B17F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7D2DEF-9197-4F29-8BEB-87BE632A28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2B30FD-66D6-4CEB-99E7-2BC6B04FF4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23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ảm xúc của bài hát - cảm giác bài hát - vần điệu trẻ - Songs For Kids - Kids Learn - Emotions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94901" y="726423"/>
            <a:ext cx="5420300" cy="406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9606" y="65022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37AF6F-6875-4824-9196-386383092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162</Words>
  <Application>Microsoft Office PowerPoint</Application>
  <PresentationFormat>On-screen Show (16:9)</PresentationFormat>
  <Paragraphs>34</Paragraphs>
  <Slides>12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Ngân</dc:creator>
  <cp:lastModifiedBy>Windows User</cp:lastModifiedBy>
  <cp:revision>37</cp:revision>
  <dcterms:created xsi:type="dcterms:W3CDTF">2017-03-04T06:55:50Z</dcterms:created>
  <dcterms:modified xsi:type="dcterms:W3CDTF">2021-11-06T09:16:00Z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