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7" r:id="rId3"/>
    <p:sldId id="265" r:id="rId5"/>
    <p:sldId id="268" r:id="rId6"/>
    <p:sldId id="287" r:id="rId7"/>
    <p:sldId id="331" r:id="rId8"/>
    <p:sldId id="332" r:id="rId9"/>
    <p:sldId id="266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9" r:id="rId18"/>
    <p:sldId id="271" r:id="rId19"/>
    <p:sldId id="272" r:id="rId20"/>
    <p:sldId id="304" r:id="rId21"/>
    <p:sldId id="300" r:id="rId22"/>
    <p:sldId id="301" r:id="rId23"/>
  </p:sldIdLst>
  <p:sldSz cx="9144000" cy="5143500" type="screen16x9"/>
  <p:notesSz cx="6858000" cy="9144000"/>
  <p:embeddedFontLst>
    <p:embeddedFont>
      <p:font typeface="iCiel Cadena" panose="02000503000000020004" pitchFamily="2" charset="77"/>
      <p:bold r:id="rId27"/>
    </p:embeddedFont>
    <p:embeddedFont>
      <p:font typeface="Quicksand Medium" panose="00000600000000000000" pitchFamily="2" charset="0"/>
      <p:regular r:id="rId28"/>
    </p:embeddedFont>
    <p:embeddedFont>
      <p:font typeface="Lato" panose="020F0502020204030203" pitchFamily="34" charset="0"/>
      <p:regular r:id="rId29"/>
      <p:bold r:id="rId30"/>
      <p:italic r:id="rId31"/>
      <p:boldItalic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0099DA"/>
    <a:srgbClr val="F79646"/>
    <a:srgbClr val="56AEB9"/>
    <a:srgbClr val="FEEDF3"/>
    <a:srgbClr val="48A7AF"/>
    <a:srgbClr val="A7A9C9"/>
    <a:srgbClr val="3B6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18481" y="1894493"/>
            <a:ext cx="44281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2–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Yêu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thương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gia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đình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4085" y="3408680"/>
            <a:ext cx="69589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8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  <a:sym typeface="+mn-ea"/>
              </a:rPr>
              <a:t>Bài</a:t>
            </a:r>
            <a:r>
              <a:rPr lang="en-US" sz="4400" b="1" spc="8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  <a:sym typeface="+mn-ea"/>
              </a:rPr>
              <a:t> 5: </a:t>
            </a:r>
            <a:r>
              <a:rPr lang="en-US" sz="4400" spc="8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Gia </a:t>
            </a:r>
            <a:r>
              <a:rPr lang="en-US" sz="4400" spc="8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đình</a:t>
            </a:r>
            <a:r>
              <a:rPr lang="en-US" sz="4400" spc="8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4400" spc="8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của</a:t>
            </a:r>
            <a:r>
              <a:rPr lang="en-US" sz="4400" spc="80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4400" spc="80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iCiel Cadena" panose="02000503000000020004" pitchFamily="2" charset="77"/>
                <a:cs typeface="iCiel Cucho" pitchFamily="50" charset="0"/>
              </a:rPr>
              <a:t>em (T2)</a:t>
            </a:r>
            <a:endParaRPr lang="en-US" sz="4400" spc="80" dirty="0" err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iCiel Cadena" panose="02000503000000020004" pitchFamily="2" charset="77"/>
              <a:cs typeface="iCiel Cucho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060"/>
            <a:ext cx="2275840" cy="31394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  <a:endParaRPr lang="en-US" sz="1600" dirty="0">
              <a:solidFill>
                <a:srgbClr val="BF2174"/>
              </a:solidFill>
              <a:latin typeface="Quicksand Medium" panose="00000600000000000000" pitchFamily="2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79070" y="51435"/>
            <a:ext cx="1800225" cy="72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7145020" y="4338320"/>
            <a:ext cx="1983740" cy="803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Box 6"/>
          <p:cNvSpPr txBox="1"/>
          <p:nvPr/>
        </p:nvSpPr>
        <p:spPr>
          <a:xfrm>
            <a:off x="3136900" y="709930"/>
            <a:ext cx="5991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spc="8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  <a:endParaRPr lang="en-US" sz="3200" b="1" spc="8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86105"/>
            <a:ext cx="1258171" cy="5838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555776" y="1288466"/>
            <a:ext cx="4123677" cy="3024336"/>
          </a:xfrm>
          <a:prstGeom prst="rect">
            <a:avLst/>
          </a:prstGeom>
        </p:spPr>
      </p:pic>
      <p:grpSp>
        <p:nvGrpSpPr>
          <p:cNvPr id="6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7620" y="762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5" name="Shape 2273"/>
          <p:cNvSpPr/>
          <p:nvPr/>
        </p:nvSpPr>
        <p:spPr>
          <a:xfrm>
            <a:off x="2607302" y="1342981"/>
            <a:ext cx="3888432" cy="2864872"/>
          </a:xfrm>
          <a:custGeom>
            <a:avLst/>
            <a:gdLst/>
            <a:ahLst/>
            <a:cxnLst/>
            <a:rect l="0" t="0" r="0" b="0"/>
            <a:pathLst>
              <a:path w="2166836" h="1881162">
                <a:moveTo>
                  <a:pt x="267145" y="0"/>
                </a:moveTo>
                <a:lnTo>
                  <a:pt x="2024888" y="0"/>
                </a:lnTo>
                <a:cubicBezTo>
                  <a:pt x="2166836" y="0"/>
                  <a:pt x="2157412" y="141631"/>
                  <a:pt x="2157412" y="141631"/>
                </a:cubicBezTo>
                <a:lnTo>
                  <a:pt x="2051063" y="1739532"/>
                </a:lnTo>
                <a:cubicBezTo>
                  <a:pt x="2041640" y="1881162"/>
                  <a:pt x="1899691" y="1881162"/>
                  <a:pt x="1899691" y="1881162"/>
                </a:cubicBezTo>
                <a:lnTo>
                  <a:pt x="141948" y="1881162"/>
                </a:lnTo>
                <a:cubicBezTo>
                  <a:pt x="0" y="1881162"/>
                  <a:pt x="9423" y="1739532"/>
                  <a:pt x="9423" y="1739532"/>
                </a:cubicBezTo>
                <a:lnTo>
                  <a:pt x="115773" y="141631"/>
                </a:lnTo>
                <a:cubicBezTo>
                  <a:pt x="125197" y="0"/>
                  <a:pt x="267145" y="0"/>
                  <a:pt x="267145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8E0E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699792" y="1830453"/>
            <a:ext cx="3527342" cy="2376432"/>
          </a:xfrm>
          <a:prstGeom prst="rect">
            <a:avLst/>
          </a:prstGeom>
        </p:spPr>
      </p:pic>
      <p:grpSp>
        <p:nvGrpSpPr>
          <p:cNvPr id="7" name="Google Shape;6118;p55"/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8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5" name="Google Shape;6126;p55"/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6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411760" y="1291235"/>
            <a:ext cx="3960440" cy="3010079"/>
          </a:xfrm>
          <a:prstGeom prst="rect">
            <a:avLst/>
          </a:prstGeom>
        </p:spPr>
      </p:pic>
      <p:grpSp>
        <p:nvGrpSpPr>
          <p:cNvPr id="6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339752" y="1288467"/>
            <a:ext cx="4320480" cy="3019512"/>
          </a:xfrm>
          <a:prstGeom prst="rect">
            <a:avLst/>
          </a:prstGeom>
        </p:spPr>
      </p:pic>
      <p:grpSp>
        <p:nvGrpSpPr>
          <p:cNvPr id="6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2195736" y="1271335"/>
            <a:ext cx="4392488" cy="3013508"/>
          </a:xfrm>
          <a:prstGeom prst="rect">
            <a:avLst/>
          </a:prstGeom>
        </p:spPr>
      </p:pic>
      <p:grpSp>
        <p:nvGrpSpPr>
          <p:cNvPr id="5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7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8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51920" y="617207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dirty="0" err="1"/>
              <a:t>Kết</a:t>
            </a:r>
            <a:r>
              <a:rPr lang="en-GB" dirty="0"/>
              <a:t> </a:t>
            </a:r>
            <a:r>
              <a:rPr lang="en-GB" dirty="0" err="1"/>
              <a:t>luận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67744" y="1392808"/>
            <a:ext cx="4745553" cy="341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14350"/>
            <a:ext cx="1258171" cy="583857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B5 - Tình huống vận dụ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172926"/>
            <a:ext cx="6552728" cy="3724708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658511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4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4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87624" y="1563638"/>
            <a:ext cx="5112568" cy="3168352"/>
            <a:chOff x="4067944" y="1664709"/>
            <a:chExt cx="3942520" cy="2568016"/>
          </a:xfrm>
        </p:grpSpPr>
        <p:sp>
          <p:nvSpPr>
            <p:cNvPr id="18" name="Shape 2323"/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9" name="Picture 1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364088" y="2008237"/>
              <a:ext cx="2480137" cy="2198299"/>
            </a:xfrm>
            <a:prstGeom prst="rect">
              <a:avLst/>
            </a:prstGeom>
          </p:spPr>
        </p:pic>
        <p:sp>
          <p:nvSpPr>
            <p:cNvPr id="20" name="Shape 2322"/>
            <p:cNvSpPr/>
            <p:nvPr/>
          </p:nvSpPr>
          <p:spPr>
            <a:xfrm>
              <a:off x="5377120" y="1682416"/>
              <a:ext cx="248289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7397254" y="1855648"/>
              <a:ext cx="280039" cy="296694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15148" y="1881836"/>
              <a:ext cx="595316" cy="306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  <a:endParaRPr lang="en-US" sz="1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4" name="Speech Bubble: Rectangle with Corners Rounded 3"/>
            <p:cNvSpPr/>
            <p:nvPr/>
          </p:nvSpPr>
          <p:spPr>
            <a:xfrm>
              <a:off x="4067944" y="1664709"/>
              <a:ext cx="2088232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Con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lớn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h</a:t>
              </a:r>
              <a:r>
                <a:rPr lang="vi-VN" sz="1600" dirty="0">
                  <a:latin typeface="Lato" panose="020F0502020204030203" pitchFamily="34" charset="0"/>
                  <a:cs typeface="Lato" panose="020F0502020204030203" pitchFamily="34" charset="0"/>
                </a:rPr>
                <a:t>ơ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n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phải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phần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hơn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1600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1600" dirty="0" err="1">
                  <a:latin typeface="Lato" panose="020F0502020204030203" pitchFamily="34" charset="0"/>
                  <a:cs typeface="Lato" panose="020F0502020204030203" pitchFamily="34" charset="0"/>
                </a:rPr>
                <a:t>chứ</a:t>
              </a:r>
              <a:r>
                <a:rPr lang="en-US" sz="1600" dirty="0">
                  <a:latin typeface="Lato" panose="020F0502020204030203" pitchFamily="34" charset="0"/>
                </a:rPr>
                <a:t>!</a:t>
              </a:r>
              <a:endParaRPr lang="en-US" sz="1600" dirty="0">
                <a:latin typeface="Lato" panose="020F0502020204030203" pitchFamily="34" charset="0"/>
              </a:endParaRPr>
            </a:p>
            <a:p>
              <a:pPr algn="ctr"/>
              <a:endParaRPr lang="en-US" dirty="0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7534"/>
            <a:ext cx="1231615" cy="5236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18171" y="113775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tổ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BF217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2312834" y="1779662"/>
            <a:ext cx="5323442" cy="3102754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15240" y="15240"/>
            <a:ext cx="2349500" cy="713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07504" y="495128"/>
            <a:ext cx="3262238" cy="4629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1528387"/>
            <a:ext cx="507065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đình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Có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  <a:endParaRPr lang="en-US" sz="3240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Anh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chị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ruột</a:t>
            </a:r>
            <a:r>
              <a:rPr lang="en-US" sz="324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thịt</a:t>
            </a:r>
            <a:endParaRPr lang="en-US" sz="324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Tình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thương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mến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324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324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3240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872042" y="1098207"/>
            <a:ext cx="7732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về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những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viên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2000" b="1" dirty="0">
              <a:solidFill>
                <a:srgbClr val="BF2174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86105"/>
            <a:ext cx="1258171" cy="583857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35646"/>
            <a:ext cx="5616624" cy="3228422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5240" y="15240"/>
            <a:ext cx="2349500" cy="5708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đối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37210"/>
            <a:ext cx="1258171" cy="58385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375756" y="1041740"/>
            <a:ext cx="4392488" cy="4338322"/>
            <a:chOff x="111633" y="14"/>
            <a:chExt cx="4123429" cy="4338658"/>
          </a:xfrm>
        </p:grpSpPr>
        <p:sp>
          <p:nvSpPr>
            <p:cNvPr id="26" name="Rectangle 25"/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300">
                  <a:solidFill>
                    <a:srgbClr val="181717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n-US" sz="130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/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2217"/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38" name="Picture 3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0" name="Picture 39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/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Shape 2224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3" name="Picture 4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/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Shape 2228"/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6" name="Picture 4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/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Shape 2232"/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49" name="Picture 48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/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Shape 2236"/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2" name="Picture 51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/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Shape 2240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5" name="Picture 54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/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s 1"/>
          <p:cNvSpPr/>
          <p:nvPr/>
        </p:nvSpPr>
        <p:spPr>
          <a:xfrm>
            <a:off x="0" y="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140"/>
            <a:ext cx="3008630" cy="4150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  <a:endParaRPr lang="en-US" sz="1600" dirty="0">
              <a:solidFill>
                <a:srgbClr val="BF2174"/>
              </a:solidFill>
              <a:latin typeface="Quicksand Medium" panose="00000600000000000000" pitchFamily="2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179070" y="51435"/>
            <a:ext cx="1800225" cy="720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Rectangles 3"/>
          <p:cNvSpPr/>
          <p:nvPr/>
        </p:nvSpPr>
        <p:spPr>
          <a:xfrm>
            <a:off x="7145020" y="4338320"/>
            <a:ext cx="1983740" cy="803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Box 6"/>
          <p:cNvSpPr txBox="1"/>
          <p:nvPr/>
        </p:nvSpPr>
        <p:spPr>
          <a:xfrm>
            <a:off x="3137535" y="1235075"/>
            <a:ext cx="59912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5400" b="1" spc="8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THƯ GIÃN</a:t>
            </a:r>
            <a:endParaRPr lang="en-US" sz="5400" b="1" spc="8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86105"/>
            <a:ext cx="1258171" cy="583857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2411760" y="1328960"/>
            <a:ext cx="4141101" cy="2880320"/>
            <a:chOff x="0" y="-3148"/>
            <a:chExt cx="2336188" cy="2000165"/>
          </a:xfrm>
        </p:grpSpPr>
        <p:sp>
          <p:nvSpPr>
            <p:cNvPr id="58" name="Shape 2204"/>
            <p:cNvSpPr/>
            <p:nvPr/>
          </p:nvSpPr>
          <p:spPr>
            <a:xfrm>
              <a:off x="0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7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6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59" name="Picture 58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279" y="-31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US" sz="1300" dirty="0">
                <a:solidFill>
                  <a:srgbClr val="181717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oogle Shape;6118;p55"/>
          <p:cNvGrpSpPr/>
          <p:nvPr/>
        </p:nvGrpSpPr>
        <p:grpSpPr>
          <a:xfrm>
            <a:off x="3707904" y="4304763"/>
            <a:ext cx="642066" cy="565612"/>
            <a:chOff x="1359398" y="3682271"/>
            <a:chExt cx="395296" cy="371966"/>
          </a:xfrm>
        </p:grpSpPr>
        <p:sp>
          <p:nvSpPr>
            <p:cNvPr id="9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6" name="Google Shape;6126;p55"/>
          <p:cNvGrpSpPr/>
          <p:nvPr/>
        </p:nvGrpSpPr>
        <p:grpSpPr>
          <a:xfrm>
            <a:off x="4716553" y="4304763"/>
            <a:ext cx="642067" cy="565612"/>
            <a:chOff x="1908099" y="3682271"/>
            <a:chExt cx="395296" cy="371966"/>
          </a:xfrm>
        </p:grpSpPr>
        <p:sp>
          <p:nvSpPr>
            <p:cNvPr id="17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2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3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7620" y="762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47370"/>
            <a:ext cx="1258171" cy="5838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23410" y="1319240"/>
            <a:ext cx="6040025" cy="2972582"/>
            <a:chOff x="2173177" y="-3148"/>
            <a:chExt cx="3204462" cy="2000165"/>
          </a:xfrm>
        </p:grpSpPr>
        <p:sp>
          <p:nvSpPr>
            <p:cNvPr id="11" name="Shape 2207"/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416231" y="-3148"/>
              <a:ext cx="2282952" cy="1999488"/>
            </a:xfrm>
            <a:prstGeom prst="rect">
              <a:avLst/>
            </a:prstGeom>
          </p:spPr>
        </p:pic>
        <p:sp>
          <p:nvSpPr>
            <p:cNvPr id="13" name="Shape 2210"/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hape 2213"/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10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4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5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21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22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23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4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5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6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7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8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7620" y="762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547465"/>
            <a:ext cx="6417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000" b="1" dirty="0">
              <a:solidFill>
                <a:srgbClr val="26333A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86105"/>
            <a:ext cx="1258171" cy="58385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411760" y="1269538"/>
            <a:ext cx="4282703" cy="3024336"/>
          </a:xfrm>
          <a:prstGeom prst="rect">
            <a:avLst/>
          </a:prstGeom>
        </p:spPr>
      </p:pic>
      <p:grpSp>
        <p:nvGrpSpPr>
          <p:cNvPr id="5" name="Google Shape;6118;p55"/>
          <p:cNvGrpSpPr/>
          <p:nvPr/>
        </p:nvGrpSpPr>
        <p:grpSpPr>
          <a:xfrm>
            <a:off x="3491880" y="4371950"/>
            <a:ext cx="641367" cy="569247"/>
            <a:chOff x="1359398" y="3682271"/>
            <a:chExt cx="395296" cy="371966"/>
          </a:xfrm>
        </p:grpSpPr>
        <p:sp>
          <p:nvSpPr>
            <p:cNvPr id="6" name="Google Shape;6119;p55"/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7" name="Google Shape;6120;p55"/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9" name="Google Shape;6121;p55"/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0" name="Google Shape;6122;p55"/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1" name="Google Shape;6123;p55"/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2" name="Google Shape;6124;p55"/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3" name="Google Shape;6125;p55"/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grpSp>
        <p:nvGrpSpPr>
          <p:cNvPr id="14" name="Google Shape;6126;p55"/>
          <p:cNvGrpSpPr/>
          <p:nvPr/>
        </p:nvGrpSpPr>
        <p:grpSpPr>
          <a:xfrm>
            <a:off x="4603082" y="4365394"/>
            <a:ext cx="642466" cy="570223"/>
            <a:chOff x="1908099" y="3682271"/>
            <a:chExt cx="395296" cy="371966"/>
          </a:xfrm>
        </p:grpSpPr>
        <p:sp>
          <p:nvSpPr>
            <p:cNvPr id="15" name="Google Shape;6127;p55"/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 dirty="0"/>
            </a:p>
          </p:txBody>
        </p:sp>
        <p:sp>
          <p:nvSpPr>
            <p:cNvPr id="16" name="Google Shape;6128;p55"/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7" name="Google Shape;6129;p55"/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8" name="Google Shape;6130;p55"/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19" name="Google Shape;6131;p55"/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0" name="Google Shape;6132;p55"/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  <p:sp>
          <p:nvSpPr>
            <p:cNvPr id="21" name="Google Shape;6133;p55"/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61712" tIns="61712" rIns="61712" bIns="61712" anchor="ctr" anchorCtr="0">
              <a:noAutofit/>
            </a:bodyPr>
            <a:lstStyle/>
            <a:p>
              <a:endParaRPr sz="1215"/>
            </a:p>
          </p:txBody>
        </p:sp>
      </p:grpSp>
      <p:sp>
        <p:nvSpPr>
          <p:cNvPr id="2" name="Rectangles 1"/>
          <p:cNvSpPr/>
          <p:nvPr/>
        </p:nvSpPr>
        <p:spPr>
          <a:xfrm>
            <a:off x="7620" y="15240"/>
            <a:ext cx="2349500" cy="547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1111</Words>
  <Application>WPS Presentation</Application>
  <PresentationFormat>On-screen Show (16:9)</PresentationFormat>
  <Paragraphs>52</Paragraphs>
  <Slides>20</Slides>
  <Notes>22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iCiel Cadena</vt:lpstr>
      <vt:lpstr>iCiel Cucho</vt:lpstr>
      <vt:lpstr>Segoe Print</vt:lpstr>
      <vt:lpstr>Quicksand Medium</vt:lpstr>
      <vt:lpstr>Lato</vt:lpstr>
      <vt:lpstr>Microsoft YaHei</vt:lpstr>
      <vt:lpstr>Arial Unicode MS</vt:lpstr>
      <vt:lpstr>Calibri</vt:lpstr>
      <vt:lpstr>iCiel Cucho Bold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TK2</dc:creator>
  <cp:lastModifiedBy>Windows</cp:lastModifiedBy>
  <cp:revision>102</cp:revision>
  <dcterms:created xsi:type="dcterms:W3CDTF">2020-04-29T11:34:00Z</dcterms:created>
  <dcterms:modified xsi:type="dcterms:W3CDTF">2020-10-04T04:08:01Z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