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43" r:id="rId3"/>
    <p:sldId id="3178" r:id="rId4"/>
    <p:sldId id="3190" r:id="rId5"/>
    <p:sldId id="3193" r:id="rId6"/>
    <p:sldId id="3169" r:id="rId7"/>
    <p:sldId id="3249" r:id="rId8"/>
    <p:sldId id="324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15A9C-0777-44F3-B810-B2407AE61361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10D14-5E44-480C-BAB3-A2E352B2B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95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7D83-12F4-4814-B3D7-62CA00B40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36FBE-DF31-4BAD-A847-D5CE501D2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3014-CCD5-4E23-A4AD-3E83706B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7E3F-FD4E-4988-866D-520DFF5B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8CF7D-CF7F-46FB-AEB3-C599DCFD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950F-368B-4436-B1A1-B2CA87D7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D01DF-EDD8-487A-A0B4-D8B0AD84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0002-7238-4FB4-80B5-C25E1534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CA80-7BC5-42C3-B058-2BACE20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252F3-606B-4A93-8E76-A98FDBF3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D6206-81DB-428F-84E4-B8EDF7725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BA796-198D-48AF-865D-4BEBC940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D2C7-8211-4D90-B542-E20AEBE0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B054-3396-4E80-85A1-F7ADB99A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6327-D0D8-4647-BBDB-B17BA351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9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2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1624-B7F2-4E80-B20D-8A8C3260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E5B2E-633D-4F9B-A827-CA12256B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A9936-DA5B-49E7-9B7F-4FA16031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5EA6D-F246-4554-9DA4-ECB672E0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3AC60-27E9-4353-B1EE-951F2D17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9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97DB-D84C-4CE6-8D24-D1449D01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732AD-837E-4182-9AA1-FC66B8A9A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E327F-27D6-49E9-9C0C-D6947FAD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B814-DFE8-4518-B394-E903FB75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D1FE2-FC90-42DF-82F6-DA94520F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2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FA76-4349-4049-9A9F-36D41A9E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3CAF-3E24-492B-BD52-EE9DC342C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FAEC3-EBD4-4D3D-9A32-D9150025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E8B2-8414-44B3-9DC6-1E9D0B1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A4DF7-B834-4ABA-928C-49A70F42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31F0-57D5-4BCB-A5FF-52002ACE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805A-A25D-4AAB-BFE6-D5C24C03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EEF6-C281-435F-8F9A-33D58F0D6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E6024-8C95-4633-8D22-CCEE082A9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65C88-C793-4CBB-BC50-F7CDE63CF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BB864-27D5-4493-B300-4F75EFB9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2EAFF-B62E-42A2-9717-FE894F54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42690-C2D7-48F3-B5DE-1220483C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4524B-D768-4A40-A0B7-1378DD56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C9C6-5ACD-40B5-9DD7-1706E4E3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6068F-865F-4F36-8A66-29CD76D4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968AE-7DCB-4319-81E9-44AEAEB3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8D850-60AF-4F47-A895-2839B526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1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388C4-86A2-4CEE-8A33-E3C21083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B8D94-4CC2-4972-AC1D-9E3206A1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A2103-36EF-4809-9102-C720CC6B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3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70D4-8B0B-4A8F-8025-9E24879C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127C-8B64-4005-9801-A4A9A32E4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DD0A0-1EBB-456A-972F-F6333FEE3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91449-2E16-4C22-8E30-DE294966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4EA42-0049-4225-8491-967E8FC5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77936-2739-4108-9486-610C3F81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E846-878B-4146-9FCC-93A35F05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3CBBE-36ED-4770-BE83-06BC1E521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EC220-48EB-4ED1-B196-F0B6EF45C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52EB7-FD5A-40BD-8054-38ADC020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0AF67-C8A6-4A92-93BF-81180841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EFB5A-04D3-420A-81F9-F516398D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9E896-1CA4-40AC-8672-4779BA5E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F5186-8406-426C-AD65-AE5140129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F6B0-A52B-425A-B8C7-486C2ADA6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6171-F964-486A-9C91-A56A9649AA79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D6017-1334-4689-A1E0-962D64C9C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F04F2-18F6-4ABC-B93B-D4CB74672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8A4A-9C7F-4256-9D83-B1C140A3F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AB45-4BB3-49BC-B8F6-A4DDF5213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A48E-5E72-4C30-8153-057462838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" y="188"/>
            <a:ext cx="12191332" cy="6857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56969"/>
          <a:stretch>
            <a:fillRect/>
          </a:stretch>
        </p:blipFill>
        <p:spPr>
          <a:xfrm>
            <a:off x="334" y="3906919"/>
            <a:ext cx="12191332" cy="2950892"/>
          </a:xfrm>
          <a:prstGeom prst="rect">
            <a:avLst/>
          </a:prstGeom>
        </p:spPr>
      </p:pic>
      <p:sp>
        <p:nvSpPr>
          <p:cNvPr id="22" name="TextBox 13"/>
          <p:cNvSpPr txBox="1"/>
          <p:nvPr/>
        </p:nvSpPr>
        <p:spPr>
          <a:xfrm>
            <a:off x="2427406" y="1774213"/>
            <a:ext cx="2878676" cy="2421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5734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5734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678361" y="1871052"/>
            <a:ext cx="1846980" cy="10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5689" dirty="0" err="1">
                <a:solidFill>
                  <a:srgbClr val="FF0000"/>
                </a:solidFill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Toán</a:t>
            </a:r>
            <a:endParaRPr lang="zh-CN" altLang="en-US" sz="5689" dirty="0">
              <a:solidFill>
                <a:srgbClr val="FF0000"/>
              </a:solidFill>
              <a:latin typeface="Arial-SGK-TV" pitchFamily="2" charset="0"/>
              <a:ea typeface="微软雅黑" panose="020B0503020204020204" pitchFamily="34" charset="-122"/>
              <a:cs typeface="Arial-SGK-TV" pitchFamily="2" charset="0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7354EA-44C6-4CE7-920C-98290576FB9D}"/>
              </a:ext>
            </a:extLst>
          </p:cNvPr>
          <p:cNvSpPr txBox="1"/>
          <p:nvPr/>
        </p:nvSpPr>
        <p:spPr>
          <a:xfrm>
            <a:off x="5481532" y="3139456"/>
            <a:ext cx="5939859" cy="1312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266" dirty="0" err="1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Bài</a:t>
            </a:r>
            <a:r>
              <a:rPr lang="en-US" altLang="zh-CN" sz="4266" dirty="0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 1: </a:t>
            </a:r>
            <a:r>
              <a:rPr lang="en-US" altLang="zh-CN" sz="4266" dirty="0" err="1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Các</a:t>
            </a:r>
            <a:r>
              <a:rPr lang="en-US" altLang="zh-CN" sz="4266" dirty="0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 </a:t>
            </a:r>
            <a:r>
              <a:rPr lang="en-US" altLang="zh-CN" sz="4266" dirty="0" err="1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số</a:t>
            </a:r>
            <a:r>
              <a:rPr lang="en-US" altLang="zh-CN" sz="4266" dirty="0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 0,1,2,3,4,5 (</a:t>
            </a:r>
            <a:r>
              <a:rPr lang="en-US" altLang="zh-CN" sz="4266" dirty="0" err="1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tiết</a:t>
            </a:r>
            <a:r>
              <a:rPr lang="en-US" altLang="zh-CN" sz="4266" dirty="0"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 3)</a:t>
            </a:r>
            <a:endParaRPr lang="zh-CN" altLang="en-US" sz="4266" dirty="0">
              <a:latin typeface="Arial-SGK-TV" pitchFamily="2" charset="0"/>
              <a:ea typeface="微软雅黑" panose="020B0503020204020204" pitchFamily="34" charset="-122"/>
              <a:cs typeface="Arial-SGK-TV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8F4BF-C79E-426A-9A60-C0DD30574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449" y="342856"/>
            <a:ext cx="8526226" cy="6021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2EC058-97A8-45AA-BCBF-24451E00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" y="444406"/>
            <a:ext cx="1526471" cy="6412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026B1BD-7E31-423F-B952-798657565430}"/>
              </a:ext>
            </a:extLst>
          </p:cNvPr>
          <p:cNvGrpSpPr/>
          <p:nvPr/>
        </p:nvGrpSpPr>
        <p:grpSpPr>
          <a:xfrm>
            <a:off x="2009495" y="444406"/>
            <a:ext cx="6674560" cy="727206"/>
            <a:chOff x="126138" y="1444735"/>
            <a:chExt cx="7039575" cy="766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8A3002-5A27-4332-B775-5D2166C568E4}"/>
                </a:ext>
              </a:extLst>
            </p:cNvPr>
            <p:cNvSpPr txBox="1"/>
            <p:nvPr/>
          </p:nvSpPr>
          <p:spPr>
            <a:xfrm>
              <a:off x="971600" y="1554927"/>
              <a:ext cx="6194113" cy="58984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275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E63812-D444-4E40-897E-3712A2A24F56}"/>
                </a:ext>
              </a:extLst>
            </p:cNvPr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257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5BEE860-7DAF-463B-96B3-F5739F519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68" y="1312498"/>
            <a:ext cx="6701786" cy="499661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5DA9846-7F14-4294-B115-B632C8AF6CCF}"/>
              </a:ext>
            </a:extLst>
          </p:cNvPr>
          <p:cNvSpPr/>
          <p:nvPr/>
        </p:nvSpPr>
        <p:spPr>
          <a:xfrm>
            <a:off x="8590350" y="1485455"/>
            <a:ext cx="373168" cy="37323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F3F847-9485-4323-BAA6-9901286114FB}"/>
              </a:ext>
            </a:extLst>
          </p:cNvPr>
          <p:cNvSpPr/>
          <p:nvPr/>
        </p:nvSpPr>
        <p:spPr>
          <a:xfrm>
            <a:off x="8349050" y="5382165"/>
            <a:ext cx="373168" cy="37323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5751D7-B8F4-427E-972D-A88BED6405DD}"/>
              </a:ext>
            </a:extLst>
          </p:cNvPr>
          <p:cNvSpPr/>
          <p:nvPr/>
        </p:nvSpPr>
        <p:spPr>
          <a:xfrm>
            <a:off x="2944707" y="5545502"/>
            <a:ext cx="373168" cy="37323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D34622-05C0-4A44-B381-C6E72A25799E}"/>
              </a:ext>
            </a:extLst>
          </p:cNvPr>
          <p:cNvSpPr/>
          <p:nvPr/>
        </p:nvSpPr>
        <p:spPr>
          <a:xfrm>
            <a:off x="8590350" y="3242381"/>
            <a:ext cx="373168" cy="37323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361EB9-ED13-407A-B7FB-CCAE7085C94D}"/>
              </a:ext>
            </a:extLst>
          </p:cNvPr>
          <p:cNvSpPr/>
          <p:nvPr/>
        </p:nvSpPr>
        <p:spPr>
          <a:xfrm>
            <a:off x="2955385" y="3810807"/>
            <a:ext cx="373168" cy="37323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 bwMode="auto">
          <a:xfrm>
            <a:off x="6875873" y="2123496"/>
            <a:ext cx="884350" cy="795822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7">
              <a:solidFill>
                <a:schemeClr val="accent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41270F-3BB4-4626-90B0-DDB9D7AA81ED}"/>
              </a:ext>
            </a:extLst>
          </p:cNvPr>
          <p:cNvGrpSpPr/>
          <p:nvPr/>
        </p:nvGrpSpPr>
        <p:grpSpPr>
          <a:xfrm>
            <a:off x="656497" y="400595"/>
            <a:ext cx="6512595" cy="641298"/>
            <a:chOff x="233092" y="1444735"/>
            <a:chExt cx="6868753" cy="6763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E8FA86-2988-49A5-893F-4FB6178F9588}"/>
                </a:ext>
              </a:extLst>
            </p:cNvPr>
            <p:cNvSpPr txBox="1"/>
            <p:nvPr/>
          </p:nvSpPr>
          <p:spPr>
            <a:xfrm>
              <a:off x="907732" y="1567475"/>
              <a:ext cx="6194113" cy="435921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. Cho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86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86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086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01F9CF-E819-4209-826E-3C048D0223F7}"/>
                </a:ext>
              </a:extLst>
            </p:cNvPr>
            <p:cNvSpPr/>
            <p:nvPr/>
          </p:nvSpPr>
          <p:spPr>
            <a:xfrm>
              <a:off x="233092" y="1444735"/>
              <a:ext cx="709586" cy="6763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172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06F0E9-7793-40CF-B5A0-6022E81B8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97" y="1580074"/>
            <a:ext cx="6405678" cy="1846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EFF47B-71A9-468C-AE2D-1B435C2B2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59" y="4043469"/>
            <a:ext cx="6417780" cy="1808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BF59F9-AB0B-4680-82B8-468AF7FCC4E2}"/>
              </a:ext>
            </a:extLst>
          </p:cNvPr>
          <p:cNvSpPr txBox="1"/>
          <p:nvPr/>
        </p:nvSpPr>
        <p:spPr>
          <a:xfrm>
            <a:off x="2001369" y="1132437"/>
            <a:ext cx="4314820" cy="38408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896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96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96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3F36D-64A7-40B8-B858-5BCCE9DC057A}"/>
              </a:ext>
            </a:extLst>
          </p:cNvPr>
          <p:cNvSpPr txBox="1"/>
          <p:nvPr/>
        </p:nvSpPr>
        <p:spPr>
          <a:xfrm>
            <a:off x="1834229" y="3587523"/>
            <a:ext cx="4314820" cy="38408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96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96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96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8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1896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510D79-3CBF-495A-B08F-330BCB658ABC}"/>
              </a:ext>
            </a:extLst>
          </p:cNvPr>
          <p:cNvSpPr/>
          <p:nvPr/>
        </p:nvSpPr>
        <p:spPr>
          <a:xfrm>
            <a:off x="7534272" y="4947485"/>
            <a:ext cx="549012" cy="49765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2E37A1-82C7-46FE-A368-FF8917A320AC}"/>
              </a:ext>
            </a:extLst>
          </p:cNvPr>
          <p:cNvSpPr/>
          <p:nvPr/>
        </p:nvSpPr>
        <p:spPr>
          <a:xfrm>
            <a:off x="6669641" y="2662021"/>
            <a:ext cx="457804" cy="49858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5868EC4B-F605-4916-8C48-F6F3F1E8D32D}"/>
              </a:ext>
            </a:extLst>
          </p:cNvPr>
          <p:cNvGrpSpPr/>
          <p:nvPr/>
        </p:nvGrpSpPr>
        <p:grpSpPr>
          <a:xfrm>
            <a:off x="360963" y="561481"/>
            <a:ext cx="1775131" cy="751017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3883B3-849E-456A-97ED-BD48BB7AD231}"/>
                </a:ext>
              </a:extLst>
            </p:cNvPr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257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B7AADCF-B861-4EF5-ACAB-E4E897EB1E25}"/>
                </a:ext>
              </a:extLst>
            </p:cNvPr>
            <p:cNvSpPr txBox="1"/>
            <p:nvPr/>
          </p:nvSpPr>
          <p:spPr>
            <a:xfrm>
              <a:off x="852853" y="1626935"/>
              <a:ext cx="864096" cy="857949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27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9D5A5A99-8F43-4649-BA1A-807FAEAC6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93" y="649680"/>
            <a:ext cx="8329459" cy="5237193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7FD38D30-44FB-4136-B880-A8A314BDDE6C}"/>
              </a:ext>
            </a:extLst>
          </p:cNvPr>
          <p:cNvSpPr/>
          <p:nvPr/>
        </p:nvSpPr>
        <p:spPr>
          <a:xfrm>
            <a:off x="5686355" y="1854025"/>
            <a:ext cx="469733" cy="643729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D359040-1B8B-4B30-8D46-5C87D5F3F201}"/>
              </a:ext>
            </a:extLst>
          </p:cNvPr>
          <p:cNvSpPr/>
          <p:nvPr/>
        </p:nvSpPr>
        <p:spPr>
          <a:xfrm>
            <a:off x="7346873" y="1926967"/>
            <a:ext cx="469733" cy="643729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F11907F-9E5E-4932-96D0-85B42661AE6B}"/>
              </a:ext>
            </a:extLst>
          </p:cNvPr>
          <p:cNvSpPr/>
          <p:nvPr/>
        </p:nvSpPr>
        <p:spPr>
          <a:xfrm>
            <a:off x="5825081" y="3702098"/>
            <a:ext cx="469733" cy="643729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7FF47A4-B4AF-4CEB-824C-3729F1C1CECB}"/>
              </a:ext>
            </a:extLst>
          </p:cNvPr>
          <p:cNvSpPr/>
          <p:nvPr/>
        </p:nvSpPr>
        <p:spPr>
          <a:xfrm>
            <a:off x="7529759" y="3701609"/>
            <a:ext cx="447058" cy="643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A7B4B2-118D-495E-8F1C-E82D57374110}"/>
              </a:ext>
            </a:extLst>
          </p:cNvPr>
          <p:cNvGrpSpPr/>
          <p:nvPr/>
        </p:nvGrpSpPr>
        <p:grpSpPr>
          <a:xfrm>
            <a:off x="770608" y="502319"/>
            <a:ext cx="1775131" cy="751017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3285DBD-114D-4692-80FB-75C4ABDDC2F1}"/>
                </a:ext>
              </a:extLst>
            </p:cNvPr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257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34604D-6E4C-4F5B-B4C4-30837CCEB29E}"/>
                </a:ext>
              </a:extLst>
            </p:cNvPr>
            <p:cNvSpPr txBox="1"/>
            <p:nvPr/>
          </p:nvSpPr>
          <p:spPr>
            <a:xfrm>
              <a:off x="852853" y="1626935"/>
              <a:ext cx="864096" cy="857949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034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34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27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CF89A9-17BF-4362-BC2D-AA88CDB1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10" y="502319"/>
            <a:ext cx="6963974" cy="5917583"/>
          </a:xfrm>
          <a:prstGeom prst="rect">
            <a:avLst/>
          </a:prstGeom>
        </p:spPr>
      </p:pic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1DE99C9-5BFB-4F16-90C5-FB8EA51658D9}"/>
              </a:ext>
            </a:extLst>
          </p:cNvPr>
          <p:cNvSpPr/>
          <p:nvPr/>
        </p:nvSpPr>
        <p:spPr>
          <a:xfrm>
            <a:off x="5822903" y="4910629"/>
            <a:ext cx="546194" cy="4089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557555C-1C29-4493-A5A5-8290C6D6E5CA}"/>
              </a:ext>
            </a:extLst>
          </p:cNvPr>
          <p:cNvSpPr/>
          <p:nvPr/>
        </p:nvSpPr>
        <p:spPr>
          <a:xfrm>
            <a:off x="8349050" y="4910629"/>
            <a:ext cx="546194" cy="4089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F2F094A-4CB3-44E2-9FF1-20C5524D70FB}"/>
              </a:ext>
            </a:extLst>
          </p:cNvPr>
          <p:cNvSpPr/>
          <p:nvPr/>
        </p:nvSpPr>
        <p:spPr>
          <a:xfrm>
            <a:off x="2887110" y="5692206"/>
            <a:ext cx="546194" cy="4089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6A03AEDC-DB4D-40CD-A9B1-BD530A638356}"/>
              </a:ext>
            </a:extLst>
          </p:cNvPr>
          <p:cNvSpPr/>
          <p:nvPr/>
        </p:nvSpPr>
        <p:spPr>
          <a:xfrm>
            <a:off x="5817486" y="5692206"/>
            <a:ext cx="546194" cy="4089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783A363E-F18E-4E60-9272-B2B78AD45255}"/>
              </a:ext>
            </a:extLst>
          </p:cNvPr>
          <p:cNvSpPr/>
          <p:nvPr/>
        </p:nvSpPr>
        <p:spPr>
          <a:xfrm>
            <a:off x="8349050" y="5692206"/>
            <a:ext cx="546194" cy="40895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855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" y="188"/>
            <a:ext cx="12191332" cy="68576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48009"/>
          <a:stretch>
            <a:fillRect/>
          </a:stretch>
        </p:blipFill>
        <p:spPr>
          <a:xfrm>
            <a:off x="334" y="3292451"/>
            <a:ext cx="12191332" cy="356536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40917" y="1380772"/>
            <a:ext cx="8363263" cy="225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5689" kern="2000" dirty="0" err="1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Tạm</a:t>
            </a: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</a:t>
            </a:r>
            <a:r>
              <a:rPr lang="en-US" altLang="zh-CN" sz="5689" kern="2000" dirty="0" err="1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biệt</a:t>
            </a: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</a:t>
            </a:r>
            <a:r>
              <a:rPr lang="en-US" altLang="zh-CN" sz="5689" kern="2000" dirty="0" err="1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và</a:t>
            </a: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</a:t>
            </a:r>
            <a:r>
              <a:rPr lang="en-US" altLang="zh-CN" sz="5689" kern="2000" dirty="0" err="1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hẹn</a:t>
            </a: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</a:t>
            </a:r>
            <a:r>
              <a:rPr lang="en-US" altLang="zh-CN" sz="5689" kern="2000" dirty="0" err="1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gặp</a:t>
            </a: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</a:t>
            </a:r>
            <a:r>
              <a:rPr lang="en-US" altLang="zh-CN" sz="5689" kern="2000" dirty="0" err="1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lại</a:t>
            </a: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</a:t>
            </a:r>
            <a:r>
              <a:rPr lang="en-US" altLang="zh-CN" sz="5689" kern="2000" dirty="0" err="1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các</a:t>
            </a:r>
            <a:r>
              <a:rPr lang="en-US" altLang="zh-CN" sz="5689" kern="2000" dirty="0">
                <a:solidFill>
                  <a:srgbClr val="FA1414"/>
                </a:solidFill>
                <a:latin typeface="Arial-SGK-TV" pitchFamily="2" charset="0"/>
                <a:ea typeface="方正正准黑简体" panose="02000000000000000000" pitchFamily="2" charset="-122"/>
                <a:cs typeface="Arial-SGK-TV" pitchFamily="2" charset="0"/>
                <a:sym typeface="Arial" panose="020B0604020202020204" pitchFamily="34" charset="0"/>
              </a:rPr>
              <a:t> con</a:t>
            </a:r>
            <a:endParaRPr lang="zh-CN" altLang="en-US" sz="5689" kern="2000" dirty="0">
              <a:solidFill>
                <a:srgbClr val="FA1414"/>
              </a:solidFill>
              <a:latin typeface="Arial-SGK-TV" pitchFamily="2" charset="0"/>
              <a:ea typeface="方正正准黑简体" panose="02000000000000000000" pitchFamily="2" charset="-122"/>
              <a:cs typeface="Arial-SGK-TV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2021-11-07T16:06:22Z</dcterms:created>
  <dcterms:modified xsi:type="dcterms:W3CDTF">2021-11-07T16:06:46Z</dcterms:modified>
</cp:coreProperties>
</file>