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65" r:id="rId4"/>
    <p:sldId id="264" r:id="rId5"/>
    <p:sldId id="266" r:id="rId6"/>
    <p:sldId id="267" r:id="rId7"/>
    <p:sldId id="268" r:id="rId8"/>
    <p:sldId id="269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8"/>
          <a:stretch/>
        </p:blipFill>
        <p:spPr>
          <a:xfrm>
            <a:off x="315470" y="38368"/>
            <a:ext cx="11449050" cy="6819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3553" y="2802463"/>
            <a:ext cx="4452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UTM Avo" pitchFamily="18" charset="0"/>
              </a:rPr>
              <a:t>MÔN TOÁN</a:t>
            </a:r>
            <a:endParaRPr lang="en-US" sz="6000" b="1" dirty="0">
              <a:solidFill>
                <a:srgbClr val="00206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899" y="520839"/>
            <a:ext cx="1681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UTM Avo" pitchFamily="18" charset="0"/>
              </a:rPr>
              <a:t>Ôn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UTM Avo" pitchFamily="18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UTM Avo" pitchFamily="18" charset="0"/>
              </a:rPr>
              <a:t>bài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UTM Avo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7250" y="2371725"/>
            <a:ext cx="7112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UTM Avo" pitchFamily="18" charset="0"/>
              </a:rPr>
              <a:t>?</a:t>
            </a:r>
            <a:endParaRPr lang="en-US">
              <a:latin typeface="UTM Av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1650" y="237172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UTM Avo" pitchFamily="18" charset="0"/>
              </a:rPr>
              <a:t>+</a:t>
            </a:r>
            <a:endParaRPr lang="en-US" sz="2400">
              <a:latin typeface="UTM Av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2850" y="23717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1646" y="2340947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UTM Avo" pitchFamily="18" charset="0"/>
              </a:rPr>
              <a:t>=</a:t>
            </a:r>
            <a:endParaRPr lang="en-US" sz="2800">
              <a:latin typeface="UTM Avo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8545" y="23717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itchFamily="18" charset="0"/>
              </a:rPr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51250" y="3209925"/>
            <a:ext cx="7112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UTM Avo" pitchFamily="18" charset="0"/>
              </a:rPr>
              <a:t>?</a:t>
            </a:r>
            <a:endParaRPr lang="en-US">
              <a:latin typeface="UTM Av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0050" y="320992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UTM Avo" pitchFamily="18" charset="0"/>
              </a:rPr>
              <a:t>+</a:t>
            </a:r>
            <a:endParaRPr lang="en-US" sz="2400">
              <a:latin typeface="UTM Avo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8850" y="32099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UTM Avo" pitchFamily="18" charset="0"/>
              </a:rPr>
              <a:t>3</a:t>
            </a:r>
            <a:endParaRPr lang="en-US" sz="2800">
              <a:latin typeface="UTM Av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1646" y="3179147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UTM Avo" pitchFamily="18" charset="0"/>
              </a:rPr>
              <a:t>=</a:t>
            </a:r>
            <a:endParaRPr lang="en-US" sz="2800">
              <a:latin typeface="UTM Av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8545" y="32099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UTM Avo" pitchFamily="18" charset="0"/>
              </a:rPr>
              <a:t>6</a:t>
            </a:r>
            <a:endParaRPr lang="en-US" sz="2800">
              <a:latin typeface="UTM Avo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00850" y="2400300"/>
            <a:ext cx="7112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UTM Avo" pitchFamily="18" charset="0"/>
              </a:rPr>
              <a:t>?</a:t>
            </a:r>
            <a:endParaRPr lang="en-US">
              <a:latin typeface="UTM Avo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5250" y="2400301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UTM Avo" pitchFamily="18" charset="0"/>
              </a:rPr>
              <a:t>+</a:t>
            </a:r>
            <a:endParaRPr lang="en-US" sz="2400">
              <a:latin typeface="UTM Avo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49195" y="24003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UTM Avo" pitchFamily="18" charset="0"/>
              </a:rPr>
              <a:t>2</a:t>
            </a:r>
            <a:endParaRPr lang="en-US" sz="2800">
              <a:latin typeface="UTM Avo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03901" y="2369522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UTM Avo" pitchFamily="18" charset="0"/>
              </a:rPr>
              <a:t>=</a:t>
            </a:r>
            <a:endParaRPr lang="en-US" sz="2800">
              <a:latin typeface="UTM Avo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40799" y="24003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UTM Avo" pitchFamily="18" charset="0"/>
              </a:rPr>
              <a:t>4</a:t>
            </a:r>
            <a:endParaRPr lang="en-US" sz="2800">
              <a:latin typeface="UTM Avo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23250" y="3286125"/>
            <a:ext cx="7112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UTM Avo" pitchFamily="18" charset="0"/>
              </a:rPr>
              <a:t>?</a:t>
            </a:r>
            <a:endParaRPr lang="en-US">
              <a:latin typeface="UTM Avo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15250" y="328612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UTM Avo" pitchFamily="18" charset="0"/>
              </a:rPr>
              <a:t>+</a:t>
            </a:r>
            <a:endParaRPr lang="en-US" sz="2400">
              <a:latin typeface="UTM Avo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02450" y="32861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itchFamily="18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901" y="3255347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UTM Avo" pitchFamily="18" charset="0"/>
              </a:rPr>
              <a:t>=</a:t>
            </a:r>
            <a:endParaRPr lang="en-US" sz="2800">
              <a:latin typeface="UTM Avo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40799" y="32861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itchFamily="18" charset="0"/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25599" y="238190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UTM Avo" pitchFamily="18" charset="0"/>
              </a:rPr>
              <a:t>2</a:t>
            </a:r>
            <a:endParaRPr lang="en-US" sz="2800">
              <a:solidFill>
                <a:srgbClr val="C00000"/>
              </a:solidFill>
              <a:latin typeface="UTM Avo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52850" y="322010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UTM Avo" pitchFamily="18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00825" y="24104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UTM Avo" pitchFamily="18" charset="0"/>
              </a:rPr>
              <a:t>2</a:t>
            </a:r>
            <a:endParaRPr lang="en-US" sz="2800">
              <a:solidFill>
                <a:srgbClr val="C00000"/>
              </a:solidFill>
              <a:latin typeface="UTM Avo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96749" y="328247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UTM Avo" pitchFamily="18" charset="0"/>
              </a:rPr>
              <a:t>1</a:t>
            </a:r>
            <a:endParaRPr lang="en-US" sz="2800" dirty="0">
              <a:solidFill>
                <a:srgbClr val="C00000"/>
              </a:solidFill>
              <a:latin typeface="UTM Avo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52013" y="1561207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</a:rPr>
              <a:t>Điền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9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8"/>
          <a:stretch/>
        </p:blipFill>
        <p:spPr>
          <a:xfrm>
            <a:off x="0" y="38368"/>
            <a:ext cx="12192000" cy="6819632"/>
          </a:xfrm>
        </p:spPr>
      </p:pic>
      <p:sp>
        <p:nvSpPr>
          <p:cNvPr id="5" name="TextBox 4"/>
          <p:cNvSpPr txBox="1"/>
          <p:nvPr/>
        </p:nvSpPr>
        <p:spPr>
          <a:xfrm>
            <a:off x="3623821" y="1970782"/>
            <a:ext cx="48323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</a:rPr>
              <a:t> 11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</a:rPr>
              <a:t>Phép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</a:rPr>
              <a:t>trừ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</a:rPr>
              <a:t>phạm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</a:rPr>
              <a:t> vi 10</a:t>
            </a:r>
            <a:endParaRPr lang="en-US" sz="32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0081" y="3453826"/>
            <a:ext cx="3579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UTM Avo" pitchFamily="18" charset="0"/>
              </a:rPr>
              <a:t>Bớt đi còn lại mấy?</a:t>
            </a:r>
            <a:endParaRPr lang="en-US" sz="3200" b="1">
              <a:solidFill>
                <a:srgbClr val="0070C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114" y="1410789"/>
            <a:ext cx="10004841" cy="43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948" b="61068" l="35798" r="54246">
                        <a14:foregroundMark x1="50073" y1="39063" x2="50439" y2="40104"/>
                        <a14:foregroundMark x1="50220" y1="39844" x2="51903" y2="38932"/>
                        <a14:foregroundMark x1="51098" y1="39714" x2="50878" y2="39063"/>
                        <a14:foregroundMark x1="51757" y1="38672" x2="52562" y2="39844"/>
                        <a14:foregroundMark x1="52196" y1="39714" x2="51977" y2="39323"/>
                        <a14:foregroundMark x1="52855" y1="40234" x2="53221" y2="42839"/>
                        <a14:foregroundMark x1="53221" y1="42839" x2="52782" y2="44792"/>
                        <a14:foregroundMark x1="52855" y1="44661" x2="52782" y2="45443"/>
                        <a14:foregroundMark x1="52855" y1="44792" x2="52782" y2="45833"/>
                        <a14:foregroundMark x1="49780" y1="38542" x2="48389" y2="39323"/>
                        <a14:foregroundMark x1="48755" y1="39453" x2="47877" y2="41406"/>
                        <a14:foregroundMark x1="48609" y1="43880" x2="48829" y2="45573"/>
                        <a14:foregroundMark x1="48975" y1="45182" x2="50293" y2="45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29" t="29762" r="45789" b="39078"/>
          <a:stretch/>
        </p:blipFill>
        <p:spPr bwMode="auto">
          <a:xfrm>
            <a:off x="4770362" y="1219201"/>
            <a:ext cx="4678439" cy="338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96" b="45573" l="20571" r="36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4" t="34942" r="63204" b="54452"/>
          <a:stretch/>
        </p:blipFill>
        <p:spPr bwMode="auto">
          <a:xfrm>
            <a:off x="2346037" y="1350820"/>
            <a:ext cx="4156363" cy="116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802" b="80078" l="10176" r="59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42" t="63956" r="40061" b="19732"/>
          <a:stretch/>
        </p:blipFill>
        <p:spPr bwMode="auto">
          <a:xfrm>
            <a:off x="1724296" y="4724400"/>
            <a:ext cx="8638904" cy="119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302" b="64844" l="5564" r="24451">
                        <a14:foregroundMark x1="12006" y1="60156" x2="23353" y2="60286"/>
                        <a14:foregroundMark x1="13250" y1="54036" x2="13616" y2="55208"/>
                        <a14:foregroundMark x1="9736" y1="53125" x2="8785" y2="53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2" t="51287" r="75506" b="35535"/>
          <a:stretch/>
        </p:blipFill>
        <p:spPr bwMode="auto">
          <a:xfrm>
            <a:off x="508000" y="407638"/>
            <a:ext cx="3256493" cy="9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59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641" b="72917" l="9370" r="47511">
                        <a14:foregroundMark x1="21889" y1="47786" x2="20644" y2="46875"/>
                        <a14:foregroundMark x1="20644" y1="47005" x2="19107" y2="49089"/>
                        <a14:foregroundMark x1="26428" y1="46875" x2="28843" y2="47266"/>
                        <a14:foregroundMark x1="28843" y1="47266" x2="35066" y2="48958"/>
                        <a14:foregroundMark x1="27818" y1="44661" x2="27818" y2="44661"/>
                        <a14:foregroundMark x1="13616" y1="48958" x2="11493" y2="52604"/>
                        <a14:foregroundMark x1="11493" y1="54818" x2="12372" y2="57161"/>
                        <a14:foregroundMark x1="11493" y1="53906" x2="13250" y2="58854"/>
                        <a14:foregroundMark x1="18814" y1="51693" x2="18814" y2="51693"/>
                        <a14:foregroundMark x1="13470" y1="58854" x2="13470" y2="58854"/>
                        <a14:foregroundMark x1="13250" y1="59245" x2="17789" y2="56771"/>
                        <a14:foregroundMark x1="12372" y1="57552" x2="9297" y2="62891"/>
                        <a14:foregroundMark x1="9590" y1="64193" x2="9590" y2="64193"/>
                        <a14:foregroundMark x1="9517" y1="63802" x2="9297" y2="70833"/>
                        <a14:foregroundMark x1="21596" y1="63411" x2="18887" y2="63542"/>
                        <a14:foregroundMark x1="18375" y1="65495" x2="25037" y2="64844"/>
                        <a14:foregroundMark x1="19839" y1="66667" x2="27160" y2="64583"/>
                        <a14:foregroundMark x1="28624" y1="61458" x2="38214" y2="64583"/>
                        <a14:foregroundMark x1="31040" y1="61589" x2="34846" y2="63411"/>
                        <a14:foregroundMark x1="11859" y1="41016" x2="9078" y2="48177"/>
                        <a14:foregroundMark x1="9517" y1="49479" x2="9736" y2="61458"/>
                        <a14:foregroundMark x1="9370" y1="38281" x2="9370" y2="38281"/>
                        <a14:foregroundMark x1="9370" y1="38281" x2="13836" y2="31771"/>
                        <a14:foregroundMark x1="9736" y1="32552" x2="9297" y2="37891"/>
                        <a14:foregroundMark x1="9736" y1="32682" x2="9590" y2="31641"/>
                        <a14:foregroundMark x1="24305" y1="54036" x2="22767" y2="55339"/>
                        <a14:foregroundMark x1="13982" y1="32161" x2="32211" y2="33854"/>
                        <a14:foregroundMark x1="14129" y1="31771" x2="37482" y2="32161"/>
                        <a14:foregroundMark x1="37628" y1="32682" x2="45461" y2="32552"/>
                        <a14:foregroundMark x1="41362" y1="33333" x2="41581" y2="31771"/>
                        <a14:foregroundMark x1="41142" y1="62109" x2="46706" y2="62370"/>
                        <a14:foregroundMark x1="44949" y1="53255" x2="47145" y2="53906"/>
                        <a14:foregroundMark x1="46633" y1="55469" x2="46633" y2="61458"/>
                        <a14:backgroundMark x1="40483" y1="63021" x2="40337" y2="72396"/>
                        <a14:backgroundMark x1="44363" y1="50391" x2="42972" y2="50781"/>
                        <a14:backgroundMark x1="43631" y1="50781" x2="42240" y2="51302"/>
                        <a14:backgroundMark x1="40410" y1="67969" x2="41947" y2="61979"/>
                        <a14:backgroundMark x1="44876" y1="44792" x2="44876" y2="4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03" t="31618" r="52562" b="26838"/>
          <a:stretch/>
        </p:blipFill>
        <p:spPr bwMode="auto">
          <a:xfrm>
            <a:off x="1438581" y="1676400"/>
            <a:ext cx="779667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240" b="75000" l="40337" r="59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61" t="62054" r="40061" b="23713"/>
          <a:stretch/>
        </p:blipFill>
        <p:spPr bwMode="auto">
          <a:xfrm>
            <a:off x="7579842" y="4267201"/>
            <a:ext cx="4205759" cy="126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92" b="53516" l="42094" r="59663">
                        <a14:foregroundMark x1="42899" y1="51172" x2="59224" y2="50000"/>
                        <a14:foregroundMark x1="44729" y1="45182" x2="59297" y2="52474"/>
                        <a14:foregroundMark x1="44363" y1="47396" x2="59370" y2="46615"/>
                        <a14:foregroundMark x1="52928" y1="47135" x2="53660" y2="48307"/>
                        <a14:foregroundMark x1="42313" y1="51042" x2="44363" y2="50260"/>
                        <a14:foregroundMark x1="44217" y1="52083" x2="44802" y2="53125"/>
                        <a14:foregroundMark x1="45022" y1="45052" x2="58858" y2="44922"/>
                        <a14:foregroundMark x1="48463" y1="52995" x2="58785" y2="53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9" t="44553" r="40061" b="46161"/>
          <a:stretch/>
        </p:blipFill>
        <p:spPr bwMode="auto">
          <a:xfrm>
            <a:off x="8128000" y="2667000"/>
            <a:ext cx="3759200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302" b="64844" l="5564" r="24451">
                        <a14:foregroundMark x1="12006" y1="60156" x2="23353" y2="60286"/>
                        <a14:foregroundMark x1="13250" y1="54036" x2="13616" y2="55208"/>
                        <a14:foregroundMark x1="9736" y1="53125" x2="8785" y2="53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2" t="51287" r="75506" b="35535"/>
          <a:stretch/>
        </p:blipFill>
        <p:spPr bwMode="auto">
          <a:xfrm>
            <a:off x="508000" y="407638"/>
            <a:ext cx="3256493" cy="9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4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469" b="73698" l="50439" r="75695">
                        <a14:foregroundMark x1="54319" y1="35547" x2="55637" y2="38932"/>
                        <a14:backgroundMark x1="55783" y1="37630" x2="55857" y2="39583"/>
                        <a14:backgroundMark x1="56223" y1="49089" x2="56955" y2="49609"/>
                        <a14:backgroundMark x1="51757" y1="53255" x2="52709" y2="51953"/>
                        <a14:backgroundMark x1="53734" y1="52214" x2="54100" y2="52083"/>
                        <a14:backgroundMark x1="52343" y1="50911" x2="52855" y2="51563"/>
                        <a14:backgroundMark x1="61274" y1="44010" x2="62299" y2="43099"/>
                        <a14:backgroundMark x1="59883" y1="42318" x2="60102" y2="41667"/>
                        <a14:backgroundMark x1="56735" y1="42318" x2="57467" y2="42188"/>
                        <a14:backgroundMark x1="57321" y1="44141" x2="58199" y2="43490"/>
                        <a14:backgroundMark x1="57613" y1="45964" x2="57980" y2="45573"/>
                        <a14:backgroundMark x1="58199" y1="39844" x2="58199" y2="38932"/>
                        <a14:backgroundMark x1="64129" y1="36849" x2="64568" y2="36068"/>
                        <a14:backgroundMark x1="64861" y1="42839" x2="65081" y2="42057"/>
                        <a14:backgroundMark x1="66837" y1="40104" x2="68155" y2="39583"/>
                        <a14:backgroundMark x1="66398" y1="41797" x2="66911" y2="41667"/>
                        <a14:backgroundMark x1="70571" y1="48568" x2="71230" y2="47396"/>
                        <a14:backgroundMark x1="67204" y1="50391" x2="67496" y2="49089"/>
                        <a14:backgroundMark x1="65007" y1="48047" x2="65007" y2="46224"/>
                        <a14:backgroundMark x1="69619" y1="41406" x2="69619" y2="40495"/>
                        <a14:backgroundMark x1="67789" y1="45052" x2="68228" y2="45573"/>
                        <a14:backgroundMark x1="63690" y1="36068" x2="63690" y2="35417"/>
                        <a14:backgroundMark x1="68155" y1="43880" x2="68960" y2="43099"/>
                        <a14:backgroundMark x1="67716" y1="41146" x2="68009" y2="40495"/>
                        <a14:backgroundMark x1="73572" y1="42057" x2="73939" y2="42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8" t="28493" r="23521" b="25736"/>
          <a:stretch/>
        </p:blipFill>
        <p:spPr bwMode="auto">
          <a:xfrm>
            <a:off x="78752" y="1600200"/>
            <a:ext cx="713484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458" b="72656" l="27233" r="47804">
                        <a14:foregroundMark x1="30307" y1="64323" x2="30307" y2="64323"/>
                        <a14:foregroundMark x1="30454" y1="64974" x2="32723" y2="68880"/>
                        <a14:foregroundMark x1="36530" y1="64323" x2="39092" y2="68880"/>
                        <a14:foregroundMark x1="31625" y1="66536" x2="32723" y2="64714"/>
                        <a14:foregroundMark x1="36530" y1="69141" x2="38946" y2="64193"/>
                        <a14:foregroundMark x1="42753" y1="64583" x2="45095" y2="68880"/>
                        <a14:foregroundMark x1="42606" y1="69141" x2="44363" y2="6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11" t="61696" r="52108" b="27054"/>
          <a:stretch/>
        </p:blipFill>
        <p:spPr bwMode="auto">
          <a:xfrm>
            <a:off x="6400800" y="4642372"/>
            <a:ext cx="5384800" cy="1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686800" y="4928778"/>
            <a:ext cx="812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UTM Avo" pitchFamily="18" charset="0"/>
              </a:rPr>
              <a:t>3</a:t>
            </a:r>
            <a:endParaRPr lang="en-US" sz="4000" b="1">
              <a:solidFill>
                <a:srgbClr val="C00000"/>
              </a:solidFill>
              <a:latin typeface="UTM Avo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281920" y="4928778"/>
            <a:ext cx="812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UTM Avo" pitchFamily="18" charset="0"/>
              </a:rPr>
              <a:t>5</a:t>
            </a:r>
            <a:endParaRPr lang="en-US" sz="4000" b="1">
              <a:solidFill>
                <a:srgbClr val="C00000"/>
              </a:solidFill>
              <a:latin typeface="UTM Avo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36800" y="609600"/>
            <a:ext cx="812800" cy="6096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C00000"/>
                </a:solidFill>
                <a:latin typeface="UTM Avo" pitchFamily="18" charset="0"/>
              </a:rPr>
              <a:t>1</a:t>
            </a:r>
            <a:endParaRPr lang="en-US" sz="4000">
              <a:solidFill>
                <a:srgbClr val="C0000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2376" y="634426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UTM Avo" pitchFamily="18" charset="0"/>
              </a:rPr>
              <a:t>Số ?</a:t>
            </a:r>
            <a:endParaRPr lang="en-US" sz="320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7201" y="1295400"/>
            <a:ext cx="5147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  <a:latin typeface="UTM Avo" pitchFamily="18" charset="0"/>
              </a:rPr>
              <a:t>a) Còn lại mấy quả bưởi trên cây ?</a:t>
            </a:r>
            <a:endParaRPr lang="en-US" sz="2800">
              <a:solidFill>
                <a:srgbClr val="00206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22" b="59505" l="53514" r="75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14" t="32233" r="24398" b="40088"/>
          <a:stretch/>
        </p:blipFill>
        <p:spPr bwMode="auto">
          <a:xfrm>
            <a:off x="609601" y="2133600"/>
            <a:ext cx="5892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531" b="54948" l="27745" r="47511">
                        <a14:foregroundMark x1="30527" y1="51172" x2="32723" y2="46745"/>
                        <a14:foregroundMark x1="30307" y1="46745" x2="32796" y2="51042"/>
                        <a14:foregroundMark x1="36530" y1="47266" x2="38726" y2="51042"/>
                        <a14:foregroundMark x1="36530" y1="51563" x2="38726" y2="47005"/>
                        <a14:foregroundMark x1="42679" y1="47005" x2="45168" y2="51042"/>
                        <a14:foregroundMark x1="42899" y1="51172" x2="44583" y2="47005"/>
                        <a14:foregroundMark x1="40190" y1="49219" x2="40996" y2="49740"/>
                        <a14:foregroundMark x1="35066" y1="49219" x2="34334" y2="49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12" t="43661" r="52410" b="45090"/>
          <a:stretch/>
        </p:blipFill>
        <p:spPr bwMode="auto">
          <a:xfrm>
            <a:off x="6502402" y="3429000"/>
            <a:ext cx="518159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200" y="1295400"/>
            <a:ext cx="5283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UTM Avo" pitchFamily="18" charset="0"/>
              </a:rPr>
              <a:t>b</a:t>
            </a:r>
            <a:r>
              <a:rPr lang="en-US" sz="2800" smtClean="0">
                <a:solidFill>
                  <a:srgbClr val="002060"/>
                </a:solidFill>
                <a:latin typeface="UTM Avo" pitchFamily="18" charset="0"/>
              </a:rPr>
              <a:t>) Còn lại mấy quả trứng chưa nở ?</a:t>
            </a:r>
            <a:endParaRPr lang="en-US" sz="280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98412" y="3733800"/>
            <a:ext cx="812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UTM Avo" pitchFamily="18" charset="0"/>
              </a:rPr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61600" y="3733800"/>
            <a:ext cx="812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UTM Avo" pitchFamily="18" charset="0"/>
              </a:rPr>
              <a:t>3</a:t>
            </a:r>
            <a:endParaRPr lang="en-US" sz="4000" b="1">
              <a:solidFill>
                <a:srgbClr val="C0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8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41" y="135640"/>
            <a:ext cx="10898506" cy="63055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10652" y="1031967"/>
            <a:ext cx="618240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110652" y="2207623"/>
            <a:ext cx="659673" cy="5617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167190" y="4530915"/>
            <a:ext cx="574765" cy="537474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169434" y="5677607"/>
            <a:ext cx="600891" cy="5533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154127" y="3396342"/>
            <a:ext cx="574765" cy="53747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 animBg="1"/>
      <p:bldP spid="12" grpId="1" animBg="1"/>
      <p:bldP spid="13" grpId="1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77</Words>
  <Application>Microsoft Office PowerPoint</Application>
  <PresentationFormat>Custom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2020-08-14T13:15:10Z</dcterms:created>
  <dcterms:modified xsi:type="dcterms:W3CDTF">2020-11-16T10:34:31Z</dcterms:modified>
</cp:coreProperties>
</file>