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mp4" ContentType="video/unknown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65" r:id="rId2"/>
    <p:sldId id="295" r:id="rId3"/>
    <p:sldId id="313" r:id="rId4"/>
    <p:sldId id="307" r:id="rId5"/>
    <p:sldId id="309" r:id="rId6"/>
    <p:sldId id="281" r:id="rId7"/>
    <p:sldId id="296" r:id="rId8"/>
    <p:sldId id="282" r:id="rId9"/>
    <p:sldId id="297" r:id="rId10"/>
    <p:sldId id="298" r:id="rId11"/>
    <p:sldId id="299" r:id="rId12"/>
    <p:sldId id="277" r:id="rId13"/>
    <p:sldId id="262" r:id="rId14"/>
    <p:sldId id="310" r:id="rId15"/>
    <p:sldId id="284" r:id="rId16"/>
    <p:sldId id="308" r:id="rId17"/>
    <p:sldId id="301" r:id="rId18"/>
    <p:sldId id="302" r:id="rId19"/>
    <p:sldId id="311" r:id="rId20"/>
    <p:sldId id="312" r:id="rId21"/>
    <p:sldId id="289" r:id="rId22"/>
    <p:sldId id="303" r:id="rId23"/>
    <p:sldId id="290" r:id="rId24"/>
    <p:sldId id="304" r:id="rId25"/>
    <p:sldId id="305" r:id="rId26"/>
    <p:sldId id="294" r:id="rId27"/>
  </p:sldIdLst>
  <p:sldSz cx="9144000" cy="6858000" type="screen4x3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37" autoAdjust="0"/>
    <p:restoredTop sz="93725" autoAdjust="0"/>
  </p:normalViewPr>
  <p:slideViewPr>
    <p:cSldViewPr>
      <p:cViewPr>
        <p:scale>
          <a:sx n="76" d="100"/>
          <a:sy n="76" d="100"/>
        </p:scale>
        <p:origin x="-1242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7F895E-6ADE-46BD-A904-78CD47090906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411B1C-1BB0-414C-97A2-23D6FB0BF98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231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319C0B-9DF2-499E-9359-14D55FE11354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0973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64421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2895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5847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5F0C53-322E-4084-927B-C545DB321773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5F0C53-322E-4084-927B-C545DB321773}" type="datetimeFigureOut">
              <a:rPr lang="en-US" smtClean="0"/>
              <a:pPr/>
              <a:t>9/22/2020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00B08D-A9CB-4E38-8C2E-B79C6B9327D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3.xml"/><Relationship Id="rId1" Type="http://schemas.openxmlformats.org/officeDocument/2006/relationships/vide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خلفية-مونتاج-كرتونيه-HD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200" y="0"/>
            <a:ext cx="9067800" cy="6781800"/>
          </a:xfrm>
        </p:spPr>
      </p:pic>
      <p:sp>
        <p:nvSpPr>
          <p:cNvPr id="6" name="WordArt 15"/>
          <p:cNvSpPr>
            <a:spLocks noChangeArrowheads="1" noChangeShapeType="1" noTextEdit="1"/>
          </p:cNvSpPr>
          <p:nvPr/>
        </p:nvSpPr>
        <p:spPr bwMode="auto">
          <a:xfrm>
            <a:off x="1371600" y="1664054"/>
            <a:ext cx="6477000" cy="549276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9525">
                  <a:noFill/>
                  <a:round/>
                  <a:headEnd/>
                  <a:tailEnd/>
                </a:ln>
                <a:solidFill>
                  <a:schemeClr val="bg1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MÔN TIẾNG VIỆT– LỚP 1</a:t>
            </a:r>
          </a:p>
        </p:txBody>
      </p:sp>
    </p:spTree>
    <p:extLst>
      <p:ext uri="{BB962C8B-B14F-4D97-AF65-F5344CB8AC3E}">
        <p14:creationId xmlns:p14="http://schemas.microsoft.com/office/powerpoint/2010/main" val="3640016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4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3962400"/>
            <a:ext cx="4267200" cy="838200"/>
            <a:chOff x="0" y="3962400"/>
            <a:chExt cx="4267200" cy="838200"/>
          </a:xfrm>
        </p:grpSpPr>
        <p:sp>
          <p:nvSpPr>
            <p:cNvPr id="7" name="Rectangle 6"/>
            <p:cNvSpPr/>
            <p:nvPr/>
          </p:nvSpPr>
          <p:spPr>
            <a:xfrm>
              <a:off x="0" y="3962400"/>
              <a:ext cx="12954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Rectangle 7"/>
            <p:cNvSpPr/>
            <p:nvPr/>
          </p:nvSpPr>
          <p:spPr>
            <a:xfrm>
              <a:off x="1524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bổ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3048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BA7A7228-B94B-47BE-92CF-F715A80C89B2}"/>
              </a:ext>
            </a:extLst>
          </p:cNvPr>
          <p:cNvGrpSpPr/>
          <p:nvPr/>
        </p:nvGrpSpPr>
        <p:grpSpPr>
          <a:xfrm>
            <a:off x="4724400" y="3962400"/>
            <a:ext cx="4419600" cy="838200"/>
            <a:chOff x="4724400" y="3962400"/>
            <a:chExt cx="4419600" cy="8382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B4CDF1C2-CC26-4A8D-A2C6-4CD08F2BF56F}"/>
                </a:ext>
              </a:extLst>
            </p:cNvPr>
            <p:cNvSpPr/>
            <p:nvPr/>
          </p:nvSpPr>
          <p:spPr>
            <a:xfrm>
              <a:off x="4724400" y="3962400"/>
              <a:ext cx="13716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78773AA3-DFE7-4E6C-8F44-36D1D4F88D18}"/>
                </a:ext>
              </a:extLst>
            </p:cNvPr>
            <p:cNvSpPr/>
            <p:nvPr/>
          </p:nvSpPr>
          <p:spPr>
            <a:xfrm>
              <a:off x="6400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58113671-2B6D-4100-A6EB-3788F0DAF304}"/>
                </a:ext>
              </a:extLst>
            </p:cNvPr>
            <p:cNvSpPr/>
            <p:nvPr/>
          </p:nvSpPr>
          <p:spPr>
            <a:xfrm>
              <a:off x="7924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cộ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D2A88BB8-F780-4D40-ADA3-ED40D74F0B49}"/>
              </a:ext>
            </a:extLst>
          </p:cNvPr>
          <p:cNvSpPr/>
          <p:nvPr/>
        </p:nvSpPr>
        <p:spPr>
          <a:xfrm>
            <a:off x="9906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endParaRPr lang="en-US" sz="6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00F47CE-EFA4-49A8-AE17-285417C045EF}"/>
              </a:ext>
            </a:extLst>
          </p:cNvPr>
          <p:cNvSpPr/>
          <p:nvPr/>
        </p:nvSpPr>
        <p:spPr>
          <a:xfrm>
            <a:off x="9906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317A2E15-2328-490F-B762-5B06F4EAC2D9}"/>
              </a:ext>
            </a:extLst>
          </p:cNvPr>
          <p:cNvSpPr/>
          <p:nvPr/>
        </p:nvSpPr>
        <p:spPr>
          <a:xfrm>
            <a:off x="2438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5DD6EC73-A244-4BE0-A1C0-7E6464196F1C}"/>
              </a:ext>
            </a:extLst>
          </p:cNvPr>
          <p:cNvSpPr/>
          <p:nvPr/>
        </p:nvSpPr>
        <p:spPr>
          <a:xfrm>
            <a:off x="5105400" y="2590800"/>
            <a:ext cx="28956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endParaRPr lang="en-US" sz="6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50B6EC97-CA54-430E-A447-75ABE3954077}"/>
              </a:ext>
            </a:extLst>
          </p:cNvPr>
          <p:cNvSpPr/>
          <p:nvPr/>
        </p:nvSpPr>
        <p:spPr>
          <a:xfrm>
            <a:off x="51054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D9A2690F-772E-452A-9464-29BF93B3BA4A}"/>
              </a:ext>
            </a:extLst>
          </p:cNvPr>
          <p:cNvSpPr/>
          <p:nvPr/>
        </p:nvSpPr>
        <p:spPr>
          <a:xfrm>
            <a:off x="6553200" y="1752600"/>
            <a:ext cx="1447800" cy="838200"/>
          </a:xfrm>
          <a:prstGeom prst="rect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ộ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B4D6A19A-D1E3-4A49-86D9-0C95694CF414}"/>
              </a:ext>
            </a:extLst>
          </p:cNvPr>
          <p:cNvSpPr txBox="1"/>
          <p:nvPr/>
        </p:nvSpPr>
        <p:spPr>
          <a:xfrm>
            <a:off x="3962400" y="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294429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058793" y="2090248"/>
            <a:ext cx="1026414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348" y="1430062"/>
            <a:ext cx="2191103" cy="36885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695" y="1901000"/>
            <a:ext cx="2867830" cy="31821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49" y="1643326"/>
            <a:ext cx="2535942" cy="36027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0600" y="5300251"/>
            <a:ext cx="10667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bố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429000" y="5300251"/>
            <a:ext cx="17042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 bé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77000" y="5294011"/>
            <a:ext cx="1828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cổ cò</a:t>
            </a:r>
          </a:p>
        </p:txBody>
      </p:sp>
    </p:spTree>
    <p:extLst>
      <p:ext uri="{BB962C8B-B14F-4D97-AF65-F5344CB8AC3E}">
        <p14:creationId xmlns:p14="http://schemas.microsoft.com/office/powerpoint/2010/main" val="1742895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3962400" y="0"/>
            <a:ext cx="2590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«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81000" y="3657600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6553200" y="3632537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cổ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8000" y="3657600"/>
            <a:ext cx="2743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endParaRPr lang="en-US" sz="4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96F61E30-1481-4C9A-B89F-189C9FBFBD31}"/>
              </a:ext>
            </a:extLst>
          </p:cNvPr>
          <p:cNvGrpSpPr/>
          <p:nvPr/>
        </p:nvGrpSpPr>
        <p:grpSpPr>
          <a:xfrm>
            <a:off x="0" y="2286000"/>
            <a:ext cx="4267200" cy="838200"/>
            <a:chOff x="0" y="3962400"/>
            <a:chExt cx="4267200" cy="8382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867BB16-C896-4C00-9759-5B2976EBE9E3}"/>
                </a:ext>
              </a:extLst>
            </p:cNvPr>
            <p:cNvSpPr/>
            <p:nvPr/>
          </p:nvSpPr>
          <p:spPr>
            <a:xfrm>
              <a:off x="0" y="3962400"/>
              <a:ext cx="12954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bố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EF8BB0E6-0F94-40F1-B6E1-38065FD4352F}"/>
                </a:ext>
              </a:extLst>
            </p:cNvPr>
            <p:cNvSpPr/>
            <p:nvPr/>
          </p:nvSpPr>
          <p:spPr>
            <a:xfrm>
              <a:off x="1524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bổ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28761F7E-7B90-4A68-8ECE-9CF247924B3E}"/>
                </a:ext>
              </a:extLst>
            </p:cNvPr>
            <p:cNvSpPr/>
            <p:nvPr/>
          </p:nvSpPr>
          <p:spPr>
            <a:xfrm>
              <a:off x="3048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xmlns="" id="{84FCA329-B80E-41CF-B98C-09D3C67A2856}"/>
              </a:ext>
            </a:extLst>
          </p:cNvPr>
          <p:cNvGrpSpPr/>
          <p:nvPr/>
        </p:nvGrpSpPr>
        <p:grpSpPr>
          <a:xfrm>
            <a:off x="4724400" y="2286000"/>
            <a:ext cx="4419600" cy="838200"/>
            <a:chOff x="4724400" y="3962400"/>
            <a:chExt cx="4419600" cy="83820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xmlns="" id="{3BA9AE83-3D1C-4A98-A4F6-9B1F8B06E7AC}"/>
                </a:ext>
              </a:extLst>
            </p:cNvPr>
            <p:cNvSpPr/>
            <p:nvPr/>
          </p:nvSpPr>
          <p:spPr>
            <a:xfrm>
              <a:off x="4724400" y="3962400"/>
              <a:ext cx="13716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52058023-D585-4C58-B562-F297DFDE84CB}"/>
                </a:ext>
              </a:extLst>
            </p:cNvPr>
            <p:cNvSpPr/>
            <p:nvPr/>
          </p:nvSpPr>
          <p:spPr>
            <a:xfrm>
              <a:off x="6400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cổ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xmlns="" id="{216A4408-9794-47C9-81F8-E7C4F2F5EE76}"/>
                </a:ext>
              </a:extLst>
            </p:cNvPr>
            <p:cNvSpPr/>
            <p:nvPr/>
          </p:nvSpPr>
          <p:spPr>
            <a:xfrm>
              <a:off x="7924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cộ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nh San\Desktop\Giáo án\Hình nền pp\pngtree-cute-hand-drawn-style-mathematics-education-pink-stripes-background-image_337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85564" cy="669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838200" y="2667000"/>
            <a:ext cx="402474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8128710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vellous Bright Ideas (Chicken Dance) - 27th April 2020">
            <a:hlinkClick r:id="" action="ppaction://media"/>
            <a:extLst>
              <a:ext uri="{FF2B5EF4-FFF2-40B4-BE49-F238E27FC236}">
                <a16:creationId xmlns:a16="http://schemas.microsoft.com/office/drawing/2014/main" xmlns="" id="{8EE99716-C121-4187-9703-3EEFC8F73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9" y="304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791" y="2197608"/>
            <a:ext cx="587411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75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xmlns="" id="{673B03A8-F27B-430D-B19E-EB7AD4DD1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3" t="2306" r="53223" b="6003"/>
          <a:stretch/>
        </p:blipFill>
        <p:spPr bwMode="auto">
          <a:xfrm>
            <a:off x="691446" y="1819838"/>
            <a:ext cx="3505202" cy="3218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xmlns="" id="{6B318A14-E40D-41A9-9716-ECD29B2614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5" t="9004" r="53191"/>
          <a:stretch/>
        </p:blipFill>
        <p:spPr bwMode="auto">
          <a:xfrm>
            <a:off x="5410200" y="2057400"/>
            <a:ext cx="3505201" cy="30800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9E926B-27DA-4A41-B993-B2F1E552FC41}"/>
              </a:ext>
            </a:extLst>
          </p:cNvPr>
          <p:cNvSpPr txBox="1"/>
          <p:nvPr/>
        </p:nvSpPr>
        <p:spPr>
          <a:xfrm>
            <a:off x="964912" y="533400"/>
            <a:ext cx="81790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cầm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bút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4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ngồi</a:t>
            </a:r>
            <a:endParaRPr lang="en-US" sz="44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0909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ữ ô">
            <a:hlinkClick r:id="" action="ppaction://media"/>
            <a:extLst>
              <a:ext uri="{FF2B5EF4-FFF2-40B4-BE49-F238E27FC236}">
                <a16:creationId xmlns:a16="http://schemas.microsoft.com/office/drawing/2014/main" xmlns="" id="{66F07AC4-500F-47E2-911C-28C218AAE4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5800" y="914400"/>
            <a:ext cx="748876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32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D61D05E-76F2-49D1-90D5-30EEF44E2D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7" t="11301" r="6666" b="26077"/>
          <a:stretch/>
        </p:blipFill>
        <p:spPr>
          <a:xfrm>
            <a:off x="762000" y="1752600"/>
            <a:ext cx="7467600" cy="339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018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Linh San\Desktop\Giáo án\Hình nền pp\pngtree-cute-hand-drawn-style-mathematics-education-pink-stripes-background-image_3375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5" y="0"/>
            <a:ext cx="9185564" cy="6691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838200" y="2667000"/>
            <a:ext cx="4024745" cy="1066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54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-SGK-TV" pitchFamily="2" charset="0"/>
                <a:cs typeface="Arial-SGK-TV" pitchFamily="2" charset="0"/>
              </a:rPr>
              <a:t>NGHỈ GIẢI LAO</a:t>
            </a:r>
          </a:p>
        </p:txBody>
      </p:sp>
    </p:spTree>
    <p:extLst>
      <p:ext uri="{BB962C8B-B14F-4D97-AF65-F5344CB8AC3E}">
        <p14:creationId xmlns:p14="http://schemas.microsoft.com/office/powerpoint/2010/main" val="2951306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xmlns="" id="{F3978C81-32EC-4022-A566-3C15834728C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 flipH="1">
            <a:off x="2237775" y="-139121"/>
            <a:ext cx="1340388" cy="1500490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9475F598-0355-4241-95C5-A2A9985336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5" t="6288" r="43024" b="75053"/>
          <a:stretch/>
        </p:blipFill>
        <p:spPr>
          <a:xfrm>
            <a:off x="4402272" y="-129692"/>
            <a:ext cx="1340388" cy="150049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xmlns="" id="{5E0D2A20-4D1A-4C52-9816-F6C170B63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63" b="527"/>
          <a:stretch/>
        </p:blipFill>
        <p:spPr>
          <a:xfrm>
            <a:off x="756" y="4167712"/>
            <a:ext cx="9143244" cy="26902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2C848FBF-8B4E-4495-8104-B35C70B5400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7" t="17223" r="16147" b="32401"/>
          <a:stretch/>
        </p:blipFill>
        <p:spPr>
          <a:xfrm>
            <a:off x="381000" y="381000"/>
            <a:ext cx="6553200" cy="35814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xmlns="" id="{EBB5BB03-286A-4747-B55F-842491BFF2F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609600"/>
            <a:ext cx="2162907" cy="39981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佐藤利奈,大亀あすか - ごはんの練習">
            <a:hlinkClick r:id="" action="ppaction://media"/>
            <a:extLst>
              <a:ext uri="{FF2B5EF4-FFF2-40B4-BE49-F238E27FC236}">
                <a16:creationId xmlns:a16="http://schemas.microsoft.com/office/drawing/2014/main" xmlns="" id="{52900350-A3C0-4431-85E6-C054270022F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/>
              </p:ext>
            </p:extLst>
          </p:nvPr>
        </p:nvPicPr>
        <p:blipFill>
          <a:blip r:embed="rId7" cstate="print"/>
          <a:stretch>
            <a:fillRect/>
          </a:stretch>
        </p:blipFill>
        <p:spPr>
          <a:xfrm>
            <a:off x="934871" y="-1488744"/>
            <a:ext cx="457200" cy="609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95400" y="1676400"/>
            <a:ext cx="48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000" dirty="0"/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3609398793"/>
      </p:ext>
    </p:extLst>
  </p:cSld>
  <p:clrMapOvr>
    <a:masterClrMapping/>
  </p:clrMapOvr>
  <p:transition spd="slow" advTm="4000">
    <p:comb/>
  </p:transition>
  <p:timing>
    <p:tnLst>
      <p:par>
        <p:cTn id="1" dur="indefinite" restart="never" nodeType="tmRoot">
          <p:childTnLst>
            <p:video>
              <p:cMediaNode vol="80000" numSld="999" showWhenStopped="0">
                <p:cTn id="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vellous Bright Ideas (Chicken Dance) - 27th April 2020">
            <a:hlinkClick r:id="" action="ppaction://media"/>
            <a:extLst>
              <a:ext uri="{FF2B5EF4-FFF2-40B4-BE49-F238E27FC236}">
                <a16:creationId xmlns:a16="http://schemas.microsoft.com/office/drawing/2014/main" xmlns="" id="{8EE99716-C121-4187-9703-3EEFC8F73A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289" y="3048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52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6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480" y="1877378"/>
            <a:ext cx="3987070" cy="276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4167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533400"/>
            <a:ext cx="7168896" cy="499802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19400" y="5715000"/>
            <a:ext cx="3863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Bô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́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bê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bể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cá.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895600" y="6399212"/>
            <a:ext cx="685800" cy="158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5982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196" y="1877376"/>
            <a:ext cx="3990537" cy="277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7517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14400"/>
            <a:ext cx="7619999" cy="549799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657600" y="152400"/>
            <a:ext cx="22293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Xe cộ</a:t>
            </a:r>
          </a:p>
        </p:txBody>
      </p:sp>
    </p:spTree>
    <p:extLst>
      <p:ext uri="{BB962C8B-B14F-4D97-AF65-F5344CB8AC3E}">
        <p14:creationId xmlns:p14="http://schemas.microsoft.com/office/powerpoint/2010/main" val="3680577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62271" y="357523"/>
            <a:ext cx="8759288" cy="5987853"/>
            <a:chOff x="349695" y="357522"/>
            <a:chExt cx="11679050" cy="5987853"/>
          </a:xfrm>
        </p:grpSpPr>
        <p:grpSp>
          <p:nvGrpSpPr>
            <p:cNvPr id="4" name="Group 4"/>
            <p:cNvGrpSpPr/>
            <p:nvPr/>
          </p:nvGrpSpPr>
          <p:grpSpPr>
            <a:xfrm>
              <a:off x="349695" y="357522"/>
              <a:ext cx="11679050" cy="4497861"/>
              <a:chOff x="326046" y="435900"/>
              <a:chExt cx="11679050" cy="4497861"/>
            </a:xfrm>
          </p:grpSpPr>
          <p:grpSp>
            <p:nvGrpSpPr>
              <p:cNvPr id="5" name="Group 14"/>
              <p:cNvGrpSpPr/>
              <p:nvPr/>
            </p:nvGrpSpPr>
            <p:grpSpPr>
              <a:xfrm>
                <a:off x="3001339" y="435900"/>
                <a:ext cx="9003757" cy="4497861"/>
                <a:chOff x="3156389" y="343960"/>
                <a:chExt cx="9003757" cy="4497861"/>
              </a:xfrm>
            </p:grpSpPr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56389" y="343960"/>
                  <a:ext cx="5687568" cy="2666332"/>
                </a:xfrm>
                <a:prstGeom prst="rect">
                  <a:avLst/>
                </a:prstGeom>
              </p:spPr>
            </p:pic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995451" y="1677126"/>
                  <a:ext cx="3164695" cy="3164695"/>
                </a:xfrm>
                <a:prstGeom prst="rect">
                  <a:avLst/>
                </a:prstGeom>
              </p:spPr>
            </p:pic>
          </p:grp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6046" y="2875057"/>
                <a:ext cx="3830419" cy="1945610"/>
              </a:xfrm>
              <a:prstGeom prst="rect">
                <a:avLst/>
              </a:prstGeom>
            </p:spPr>
          </p:pic>
        </p:grp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1378" y="3715868"/>
              <a:ext cx="4207212" cy="26295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7864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329610" y="1303023"/>
            <a:ext cx="5401338" cy="4251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  <a:p>
            <a:pPr algn="ctr" defTabSz="1219170">
              <a:lnSpc>
                <a:spcPct val="150000"/>
              </a:lnSpc>
              <a:buClr>
                <a:srgbClr val="000000"/>
              </a:buClr>
              <a:buSzPts val="5200"/>
              <a:defRPr/>
            </a:pP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8000" b="1" kern="0" spc="13" dirty="0" err="1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8000" b="1" kern="0" spc="13" dirty="0">
                <a:solidFill>
                  <a:srgbClr val="000000"/>
                </a:solidFill>
                <a:latin typeface="Arial-Rounded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91200" y="3429000"/>
            <a:ext cx="2952520" cy="288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8663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BC Song - Bài hát ABC Tiếng Việt [ Full ] - Giúp Bé Học Chữ Cái Qua Bài hát - VOI TV (online-video-cutter.com)">
            <a:hlinkClick r:id="" action="ppaction://media"/>
            <a:extLst>
              <a:ext uri="{FF2B5EF4-FFF2-40B4-BE49-F238E27FC236}">
                <a16:creationId xmlns:a16="http://schemas.microsoft.com/office/drawing/2014/main" xmlns="" id="{B6CDBBCE-5C55-4928-801F-14EF3CFBD0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6688"/>
            <a:ext cx="9144000" cy="682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53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750" advClick="0" advTm="4000">
        <p:comb/>
      </p:transition>
    </mc:Choice>
    <mc:Fallback xmlns="">
      <p:transition spd="slow" advClick="0" advTm="4000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0" y="2057400"/>
            <a:ext cx="9144000" cy="838200"/>
            <a:chOff x="0" y="3962400"/>
            <a:chExt cx="9144000" cy="838200"/>
          </a:xfrm>
        </p:grpSpPr>
        <p:sp>
          <p:nvSpPr>
            <p:cNvPr id="25" name="Rectangle 24"/>
            <p:cNvSpPr/>
            <p:nvPr/>
          </p:nvSpPr>
          <p:spPr>
            <a:xfrm>
              <a:off x="0" y="3962400"/>
              <a:ext cx="12954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bò</a:t>
              </a:r>
              <a:r>
                <a:rPr lang="en-US" sz="6000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	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1524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bó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0480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bỏ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724400" y="3962400"/>
              <a:ext cx="13716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cò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6400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924800" y="3962400"/>
              <a:ext cx="1219200" cy="838200"/>
            </a:xfrm>
            <a:prstGeom prst="rect">
              <a:avLst/>
            </a:prstGeom>
            <a:ln w="28575"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6000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cỏ</a:t>
              </a:r>
              <a:endPara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27E11A4-0109-4E06-B8CD-136AD3F9C5E0}"/>
              </a:ext>
            </a:extLst>
          </p:cNvPr>
          <p:cNvSpPr txBox="1"/>
          <p:nvPr/>
        </p:nvSpPr>
        <p:spPr>
          <a:xfrm>
            <a:off x="762000" y="1701463"/>
            <a:ext cx="1371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bò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FCC854E-C825-43CD-B90A-3D85A2B8D646}"/>
              </a:ext>
            </a:extLst>
          </p:cNvPr>
          <p:cNvSpPr txBox="1"/>
          <p:nvPr/>
        </p:nvSpPr>
        <p:spPr>
          <a:xfrm>
            <a:off x="6553200" y="1676400"/>
            <a:ext cx="2438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74FA4F-1D9B-430F-8E27-E14F212559D3}"/>
              </a:ext>
            </a:extLst>
          </p:cNvPr>
          <p:cNvSpPr txBox="1"/>
          <p:nvPr/>
        </p:nvSpPr>
        <p:spPr>
          <a:xfrm>
            <a:off x="3505200" y="1701463"/>
            <a:ext cx="1447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cò</a:t>
            </a:r>
            <a:r>
              <a:rPr lang="en-US" sz="4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973F6E4-AE47-4B17-B3D4-6F2A6CD77BF6}"/>
              </a:ext>
            </a:extLst>
          </p:cNvPr>
          <p:cNvSpPr txBox="1"/>
          <p:nvPr/>
        </p:nvSpPr>
        <p:spPr>
          <a:xfrm>
            <a:off x="2895600" y="3034963"/>
            <a:ext cx="38664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Bê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6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60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cỏ</a:t>
            </a:r>
            <a:endParaRPr lang="vi-VN" sz="6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654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1600"/>
            <a:ext cx="7821706" cy="22829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457200"/>
            <a:ext cx="7567422" cy="4972234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1143000" y="5562600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Bố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và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Hà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đi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bộ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trên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hè</a:t>
            </a:r>
            <a:r>
              <a:rPr lang="en-US" sz="4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phố</a:t>
            </a:r>
            <a:r>
              <a:rPr lang="en-US" sz="2400" dirty="0"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342732" y="5562600"/>
            <a:ext cx="356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̣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85348" y="5562600"/>
            <a:ext cx="914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00200" y="5562600"/>
            <a:ext cx="3566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Times New Roman" pitchFamily="18" charset="0"/>
                <a:ea typeface="Arial-Rounded" panose="020B0500000000000000" pitchFamily="34" charset="0"/>
                <a:cs typeface="Times New Roman" pitchFamily="18" charset="0"/>
              </a:rPr>
              <a:t>ô</a:t>
            </a:r>
          </a:p>
        </p:txBody>
      </p:sp>
    </p:spTree>
    <p:extLst>
      <p:ext uri="{BB962C8B-B14F-4D97-AF65-F5344CB8AC3E}">
        <p14:creationId xmlns:p14="http://schemas.microsoft.com/office/powerpoint/2010/main" val="350121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  <p:bldP spid="9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981200"/>
            <a:ext cx="4876800" cy="220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1">
            <a:extLst>
              <a:ext uri="{FF2B5EF4-FFF2-40B4-BE49-F238E27FC236}">
                <a16:creationId xmlns:a16="http://schemas.microsoft.com/office/drawing/2014/main" xmlns="" id="{CF9B5F26-C68A-40CB-8CE6-163B3A810E66}"/>
              </a:ext>
            </a:extLst>
          </p:cNvPr>
          <p:cNvSpPr/>
          <p:nvPr/>
        </p:nvSpPr>
        <p:spPr>
          <a:xfrm>
            <a:off x="1219200" y="2240480"/>
            <a:ext cx="3227615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/>
          <p:cNvSpPr txBox="1"/>
          <p:nvPr/>
        </p:nvSpPr>
        <p:spPr>
          <a:xfrm>
            <a:off x="2319800" y="2807006"/>
            <a:ext cx="102641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dirty="0"/>
          </a:p>
        </p:txBody>
      </p:sp>
      <p:pic>
        <p:nvPicPr>
          <p:cNvPr id="13" name="ô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3639243" y="3915002"/>
            <a:ext cx="257271" cy="34302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308" y="780098"/>
            <a:ext cx="822960" cy="571382"/>
          </a:xfrm>
          <a:prstGeom prst="rect">
            <a:avLst/>
          </a:prstGeom>
        </p:spPr>
      </p:pic>
      <p:sp>
        <p:nvSpPr>
          <p:cNvPr id="6" name="Rectangle: Rounded Corners 1">
            <a:extLst>
              <a:ext uri="{FF2B5EF4-FFF2-40B4-BE49-F238E27FC236}">
                <a16:creationId xmlns:a16="http://schemas.microsoft.com/office/drawing/2014/main" xmlns="" id="{F6628C35-4A26-4BFB-83AA-48813AD0C0BF}"/>
              </a:ext>
            </a:extLst>
          </p:cNvPr>
          <p:cNvSpPr/>
          <p:nvPr/>
        </p:nvSpPr>
        <p:spPr>
          <a:xfrm>
            <a:off x="4786847" y="2240480"/>
            <a:ext cx="3227615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ADC7691-F7F3-4467-8353-A9710C5C673A}"/>
              </a:ext>
            </a:extLst>
          </p:cNvPr>
          <p:cNvSpPr txBox="1"/>
          <p:nvPr/>
        </p:nvSpPr>
        <p:spPr>
          <a:xfrm>
            <a:off x="5549842" y="1828800"/>
            <a:ext cx="1026414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ô</a:t>
            </a:r>
          </a:p>
          <a:p>
            <a:endParaRPr lang="en-US" dirty="0"/>
          </a:p>
        </p:txBody>
      </p:sp>
      <p:pic>
        <p:nvPicPr>
          <p:cNvPr id="11" name="ô">
            <a:hlinkClick r:id="" action="ppaction://media"/>
            <a:extLst>
              <a:ext uri="{FF2B5EF4-FFF2-40B4-BE49-F238E27FC236}">
                <a16:creationId xmlns:a16="http://schemas.microsoft.com/office/drawing/2014/main" xmlns="" id="{985F6115-3922-44F9-A7A9-7F896775C4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7206890" y="3915002"/>
            <a:ext cx="257271" cy="343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0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7" dur="1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355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6" grpId="0" animBg="1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28dfacbb4b59dfd14668e7b998ba2c7e991bd93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816</TotalTime>
  <Words>90</Words>
  <Application>Microsoft Office PowerPoint</Application>
  <PresentationFormat>On-screen Show (4:3)</PresentationFormat>
  <Paragraphs>52</Paragraphs>
  <Slides>26</Slides>
  <Notes>2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HP</dc:creator>
  <cp:lastModifiedBy>Admin</cp:lastModifiedBy>
  <cp:revision>87</cp:revision>
  <dcterms:created xsi:type="dcterms:W3CDTF">2020-08-10T13:41:50Z</dcterms:created>
  <dcterms:modified xsi:type="dcterms:W3CDTF">2020-09-22T00:32:55Z</dcterms:modified>
</cp:coreProperties>
</file>