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7" r:id="rId4"/>
    <p:sldId id="258" r:id="rId5"/>
    <p:sldId id="259" r:id="rId6"/>
    <p:sldId id="261" r:id="rId7"/>
    <p:sldId id="260" r:id="rId8"/>
    <p:sldId id="262" r:id="rId9"/>
    <p:sldId id="277" r:id="rId10"/>
    <p:sldId id="280" r:id="rId11"/>
    <p:sldId id="275" r:id="rId12"/>
    <p:sldId id="264" r:id="rId13"/>
    <p:sldId id="269" r:id="rId14"/>
    <p:sldId id="276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D0A"/>
    <a:srgbClr val="80008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875" autoAdjust="0"/>
  </p:normalViewPr>
  <p:slideViewPr>
    <p:cSldViewPr>
      <p:cViewPr>
        <p:scale>
          <a:sx n="71" d="100"/>
          <a:sy n="71" d="100"/>
        </p:scale>
        <p:origin x="-135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6DD9B-7EF8-4B07-AE92-78FAD8696B37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984D9-5E50-44A2-A40F-F47CCB38F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80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4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4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763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98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2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80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32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62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0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13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5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0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3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39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72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6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96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13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8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7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C4474-BF3F-4455-A3C9-7EACFADC902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89045-79F0-443F-8B52-B2B9750B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292" y="2438400"/>
            <a:ext cx="8534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TỰ NHIÊN VÀ XÃ HỘI</a:t>
            </a:r>
          </a:p>
          <a:p>
            <a:pPr algn="ctr"/>
            <a:r>
              <a:rPr lang="en-US" sz="5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LỚP HỌC CỦA EM</a:t>
            </a:r>
          </a:p>
          <a:p>
            <a:pPr algn="ctr"/>
            <a:r>
              <a:rPr lang="en-US" sz="5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2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5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=""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1219201"/>
            <a:ext cx="5867400" cy="6350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9">
            <a:extLst>
              <a:ext uri="{FF2B5EF4-FFF2-40B4-BE49-F238E27FC236}">
                <a16:creationId xmlns="" xmlns:a16="http://schemas.microsoft.com/office/drawing/2014/main" id="{EE94C08C-B510-47B4-8BBD-53CE5B350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7709" y="1854275"/>
            <a:ext cx="4778891" cy="43172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0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3448" y="685801"/>
            <a:ext cx="79753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258590F-9409-4B50-A13F-CA1AE5E0FD5B}"/>
              </a:ext>
            </a:extLst>
          </p:cNvPr>
          <p:cNvSpPr txBox="1"/>
          <p:nvPr/>
        </p:nvSpPr>
        <p:spPr>
          <a:xfrm>
            <a:off x="810982" y="819091"/>
            <a:ext cx="8333017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Giới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thiệu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với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bạn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về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các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thành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viên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trong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 </a:t>
            </a:r>
            <a:r>
              <a:rPr lang="en-GB" sz="3200" b="1" dirty="0" err="1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lớp</a:t>
            </a:r>
            <a:r>
              <a:rPr lang="en-GB" sz="3200" b="1" dirty="0" smtClean="0">
                <a:solidFill>
                  <a:srgbClr val="26333A"/>
                </a:solidFill>
                <a:latin typeface="Arial-SGK-TV"/>
                <a:cs typeface="Lato" panose="020F0502020204030203" pitchFamily="34" charset="0"/>
              </a:rPr>
              <a:t>.</a:t>
            </a:r>
            <a:endParaRPr lang="en-GB" sz="3200" b="1" dirty="0">
              <a:solidFill>
                <a:srgbClr val="26333A"/>
              </a:solidFill>
              <a:latin typeface="Arial-SGK-TV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8" t="44769" r="33823" b="21750"/>
          <a:stretch/>
        </p:blipFill>
        <p:spPr>
          <a:xfrm>
            <a:off x="810983" y="2073876"/>
            <a:ext cx="7467600" cy="424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2" y="1905006"/>
            <a:ext cx="4571999" cy="2710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Callout 8"/>
          <p:cNvSpPr/>
          <p:nvPr/>
        </p:nvSpPr>
        <p:spPr>
          <a:xfrm>
            <a:off x="-152400" y="756450"/>
            <a:ext cx="9448800" cy="297734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hãy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kể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số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hoạt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động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ở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lớp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tình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cảm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dành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cho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bạn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thầy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như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thế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Arial-SGK-TV"/>
              </a:rPr>
              <a:t>nào</a:t>
            </a:r>
            <a:r>
              <a:rPr lang="en-US" sz="3600" b="1" dirty="0" smtClean="0">
                <a:solidFill>
                  <a:schemeClr val="tx1"/>
                </a:solidFill>
                <a:latin typeface="Arial-SGK-TV"/>
              </a:rPr>
              <a:t>?</a:t>
            </a:r>
            <a:endParaRPr lang="en-US" sz="3600" b="1" dirty="0">
              <a:solidFill>
                <a:schemeClr val="tx1"/>
              </a:solidFill>
              <a:latin typeface="Arial-SGK-TV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7" y="-52778"/>
            <a:ext cx="1905000" cy="112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8" y="3733799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5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133600" y="2286000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1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2108206"/>
            <a:ext cx="5219700" cy="227786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51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43" y="193219"/>
            <a:ext cx="1744657" cy="737326"/>
          </a:xfrm>
          <a:prstGeom prst="rect">
            <a:avLst/>
          </a:prstGeom>
        </p:spPr>
      </p:pic>
      <p:pic>
        <p:nvPicPr>
          <p:cNvPr id="4" name="Bé-Bảo-An-Chuyện-Ở-Lớp-Nhạc-Thiếu-Nhi-Hay-Nhất-_online-video-cutter.com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1" y="930546"/>
            <a:ext cx="9067800" cy="50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1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7" y="1905004"/>
            <a:ext cx="4014184" cy="28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5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44B12D-B77E-4DEC-A98A-9376EEB47AE0}"/>
              </a:ext>
            </a:extLst>
          </p:cNvPr>
          <p:cNvSpPr txBox="1"/>
          <p:nvPr/>
        </p:nvSpPr>
        <p:spPr>
          <a:xfrm>
            <a:off x="1828800" y="601153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1: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thầy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em.Nhiệm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vụ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người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4" b="8432"/>
          <a:stretch/>
        </p:blipFill>
        <p:spPr>
          <a:xfrm>
            <a:off x="997677" y="1586636"/>
            <a:ext cx="7536723" cy="5042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12963"/>
            <a:ext cx="1295400" cy="92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6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" y="-48962"/>
            <a:ext cx="1295400" cy="923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7" b="46667"/>
          <a:stretch/>
        </p:blipFill>
        <p:spPr>
          <a:xfrm>
            <a:off x="325243" y="874889"/>
            <a:ext cx="8666357" cy="5309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3026" r="268" b="6777"/>
          <a:stretch/>
        </p:blipFill>
        <p:spPr>
          <a:xfrm>
            <a:off x="115945" y="874890"/>
            <a:ext cx="9084951" cy="5309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62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344B12D-B77E-4DEC-A98A-9376EEB47AE0}"/>
              </a:ext>
            </a:extLst>
          </p:cNvPr>
          <p:cNvSpPr txBox="1"/>
          <p:nvPr/>
        </p:nvSpPr>
        <p:spPr>
          <a:xfrm>
            <a:off x="1524000" y="601153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2: Ở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nhất</a:t>
            </a:r>
            <a:r>
              <a:rPr lang="en-US" sz="2800" b="1" dirty="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?</a:t>
            </a:r>
            <a:endParaRPr lang="en-US" sz="2800" b="1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12963"/>
            <a:ext cx="1295400" cy="9238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1961496"/>
            <a:ext cx="9144000" cy="4134504"/>
            <a:chOff x="0" y="1961496"/>
            <a:chExt cx="9144000" cy="41345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6" t="24106" r="23823" b="20181"/>
            <a:stretch/>
          </p:blipFill>
          <p:spPr>
            <a:xfrm>
              <a:off x="0" y="1961496"/>
              <a:ext cx="4572000" cy="413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59" t="26459" r="19998" b="24629"/>
            <a:stretch/>
          </p:blipFill>
          <p:spPr>
            <a:xfrm>
              <a:off x="4572000" y="1986148"/>
              <a:ext cx="4572000" cy="41098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2">
                  <a:lumMod val="20000"/>
                  <a:lumOff val="8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755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cs typeface="Arial" charset="0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cs typeface="Arial" charset="0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00200" cy="51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39177" r="87473" b="47325"/>
          <a:stretch/>
        </p:blipFill>
        <p:spPr bwMode="auto">
          <a:xfrm>
            <a:off x="1981200" y="1944485"/>
            <a:ext cx="1828800" cy="24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2412" y="2752111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E46D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800" b="1" dirty="0">
              <a:solidFill>
                <a:srgbClr val="E46D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135</Words>
  <Application>Microsoft Office PowerPoint</Application>
  <PresentationFormat>On-screen Show (4:3)</PresentationFormat>
  <Paragraphs>20</Paragraphs>
  <Slides>13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dvbnagfngajg</dc:title>
  <dc:creator>PC</dc:creator>
  <cp:lastModifiedBy>Admin</cp:lastModifiedBy>
  <cp:revision>38</cp:revision>
  <dcterms:created xsi:type="dcterms:W3CDTF">2020-08-19T02:20:57Z</dcterms:created>
  <dcterms:modified xsi:type="dcterms:W3CDTF">2020-08-24T15:33:11Z</dcterms:modified>
</cp:coreProperties>
</file>