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gif" ContentType="image/gif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wmv" ContentType="video/x-ms-wm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8" r:id="rId2"/>
    <p:sldId id="259" r:id="rId3"/>
    <p:sldId id="260" r:id="rId4"/>
    <p:sldId id="278" r:id="rId5"/>
    <p:sldId id="261" r:id="rId6"/>
    <p:sldId id="262" r:id="rId7"/>
    <p:sldId id="263" r:id="rId8"/>
    <p:sldId id="275" r:id="rId9"/>
    <p:sldId id="264" r:id="rId10"/>
    <p:sldId id="269" r:id="rId11"/>
    <p:sldId id="276" r:id="rId12"/>
    <p:sldId id="277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46D0A"/>
    <a:srgbClr val="800080"/>
    <a:srgbClr val="6600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1" d="100"/>
          <a:sy n="71" d="100"/>
        </p:scale>
        <p:origin x="-1356" y="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D6DD9B-7EF8-4B07-AE92-78FAD8696B37}" type="datetimeFigureOut">
              <a:rPr lang="en-US" smtClean="0"/>
              <a:pPr/>
              <a:t>10/15/2020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0984D9-5E50-44A2-A40F-F47CCB38F5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07180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7617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7245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56815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86745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16753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16753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90293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9029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pPr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49140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pPr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85992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3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pPr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1044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pPr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72462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pPr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53072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pPr/>
              <a:t>10/15/2020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6371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pPr/>
              <a:t>10/15/2020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86215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pPr/>
              <a:t>10/15/2020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16382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pPr/>
              <a:t>10/15/2020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81575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3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pPr/>
              <a:t>10/15/2020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94477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4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pPr/>
              <a:t>10/15/2020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0182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C4474-BF3F-4455-A3C9-7EACFADC902B}" type="datetimeFigureOut">
              <a:rPr lang="en-US" smtClean="0"/>
              <a:pPr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689045-79F0-443F-8B52-B2B9750BE8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96183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1.wmv"/><Relationship Id="rId6" Type="http://schemas.openxmlformats.org/officeDocument/2006/relationships/image" Target="../media/image4.png"/><Relationship Id="rId5" Type="http://schemas.microsoft.com/office/2007/relationships/media" Target="../media/media1.wm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A1293EB-F7BB-4043-BD32-902ABE3DCD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43100" y="2108206"/>
            <a:ext cx="5219700" cy="227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52510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89C4FF0-0090-4DA3-A2DB-202BDADE2D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09802" y="1905006"/>
            <a:ext cx="4571999" cy="271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74916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89C4FF0-0090-4DA3-A2DB-202BDADE2D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800" y="-104339"/>
            <a:ext cx="1905000" cy="1129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258590F-9409-4B50-A13F-CA1AE5E0FD5B}"/>
              </a:ext>
            </a:extLst>
          </p:cNvPr>
          <p:cNvSpPr txBox="1"/>
          <p:nvPr/>
        </p:nvSpPr>
        <p:spPr>
          <a:xfrm>
            <a:off x="2590800" y="167923"/>
            <a:ext cx="6553200" cy="10772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 </a:t>
            </a:r>
            <a:r>
              <a:rPr lang="en-GB" sz="32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Lớp</a:t>
            </a:r>
            <a:r>
              <a:rPr lang="en-GB" sz="32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của</a:t>
            </a:r>
            <a:r>
              <a:rPr lang="en-GB" sz="32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32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có</a:t>
            </a:r>
            <a:r>
              <a:rPr lang="en-GB" sz="32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gì</a:t>
            </a:r>
            <a:r>
              <a:rPr lang="en-GB" sz="32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khác</a:t>
            </a:r>
            <a:r>
              <a:rPr lang="en-GB" sz="32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với</a:t>
            </a:r>
            <a:r>
              <a:rPr lang="en-GB" sz="32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lớp</a:t>
            </a:r>
            <a:r>
              <a:rPr lang="en-GB" sz="32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của</a:t>
            </a:r>
            <a:r>
              <a:rPr lang="en-GB" sz="32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Minh </a:t>
            </a:r>
            <a:r>
              <a:rPr lang="en-GB" sz="32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r>
              <a:rPr lang="en-GB" sz="32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Hoa</a:t>
            </a:r>
            <a:r>
              <a:rPr lang="en-GB" sz="32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  <a:endParaRPr lang="en-GB" sz="3200" b="1" dirty="0">
              <a:solidFill>
                <a:srgbClr val="26333A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066"/>
          <a:stretch/>
        </p:blipFill>
        <p:spPr>
          <a:xfrm>
            <a:off x="475130" y="1371600"/>
            <a:ext cx="7924800" cy="4038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24" b="9739"/>
          <a:stretch/>
        </p:blipFill>
        <p:spPr>
          <a:xfrm>
            <a:off x="475129" y="1245142"/>
            <a:ext cx="7924800" cy="427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155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170" descr="164-Bicchieri"/>
          <p:cNvSpPr>
            <a:spLocks noChangeArrowheads="1" noChangeShapeType="1" noTextEdit="1"/>
          </p:cNvSpPr>
          <p:nvPr/>
        </p:nvSpPr>
        <p:spPr bwMode="auto">
          <a:xfrm>
            <a:off x="1676400" y="1101725"/>
            <a:ext cx="5602288" cy="28606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.VnBlackH"/>
              </a:rPr>
              <a:t>Giê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.VnBlackH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.VnBlackH"/>
              </a:rPr>
              <a:t>häc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.VnBlackH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.VnBlackH"/>
              </a:rPr>
              <a:t>kÕt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.VnBlackH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.VnBlackH"/>
              </a:rPr>
              <a:t>thóc</a:t>
            </a:r>
            <a:endParaRPr lang="en-US" sz="3600" kern="1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blipFill dpi="0" rotWithShape="1">
                <a:blip r:embed="rId2"/>
                <a:srcRect/>
                <a:stretch>
                  <a:fillRect/>
                </a:stretch>
              </a:blipFill>
              <a:latin typeface=".VnBlackH"/>
            </a:endParaRPr>
          </a:p>
        </p:txBody>
      </p:sp>
      <p:sp>
        <p:nvSpPr>
          <p:cNvPr id="4" name="WordArt 171"/>
          <p:cNvSpPr>
            <a:spLocks noChangeArrowheads="1" noChangeShapeType="1" noTextEdit="1"/>
          </p:cNvSpPr>
          <p:nvPr/>
        </p:nvSpPr>
        <p:spPr bwMode="auto">
          <a:xfrm>
            <a:off x="1277470" y="2872254"/>
            <a:ext cx="7028329" cy="14541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Arabia"/>
              </a:rPr>
              <a:t>Chóc c¸c em ch¨m ngoan, häc tốt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Arabia"/>
              </a:rPr>
              <a:t>Chµo c¸c em !</a:t>
            </a:r>
            <a:endParaRPr lang="en-US" sz="3600" kern="10" dirty="0" smtClean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Arabi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5734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D6ED7F7-9E1D-47C4-A957-484ECDD271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5606" y="3097"/>
            <a:ext cx="1371105" cy="579456"/>
          </a:xfrm>
          <a:prstGeom prst="rect">
            <a:avLst/>
          </a:prstGeom>
        </p:spPr>
      </p:pic>
      <p:pic>
        <p:nvPicPr>
          <p:cNvPr id="3" name="s168ppTg9hE1_mp4_W15ImxHM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57200" y="1219200"/>
            <a:ext cx="8382000" cy="478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24113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D6ED7F7-9E1D-47C4-A957-484ECDD271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2125" y="796473"/>
            <a:ext cx="1371105" cy="5794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344B12D-B77E-4DEC-A98A-9376EEB47AE0}"/>
              </a:ext>
            </a:extLst>
          </p:cNvPr>
          <p:cNvSpPr txBox="1"/>
          <p:nvPr/>
        </p:nvSpPr>
        <p:spPr>
          <a:xfrm>
            <a:off x="1828800" y="601153"/>
            <a:ext cx="701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28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latin typeface="Arial-SGK-TV" pitchFamily="2" charset="0"/>
                <a:cs typeface="Arial-SGK-TV" pitchFamily="2" charset="0"/>
              </a:rPr>
              <a:t>hãy</a:t>
            </a:r>
            <a:r>
              <a:rPr lang="en-US" sz="2800" dirty="0" smtClean="0">
                <a:latin typeface="Arial-SGK-TV" pitchFamily="2" charset="0"/>
                <a:cs typeface="Arial-SGK-TV" pitchFamily="2" charset="0"/>
              </a:rPr>
              <a:t> chia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sẻ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28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việc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được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giúp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đỡ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gia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latin typeface="Arial-SGK-TV" pitchFamily="2" charset="0"/>
                <a:cs typeface="Arial-SGK-TV" pitchFamily="2" charset="0"/>
              </a:rPr>
              <a:t>đình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9202" y="1554517"/>
            <a:ext cx="6901825" cy="4865787"/>
          </a:xfrm>
          <a:prstGeom prst="rect">
            <a:avLst/>
          </a:prstGeom>
          <a:ln w="88900" cap="sq" cmpd="thickThin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242626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F0108D0-1209-41B4-BA47-BF46307CE5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15217" y="1905004"/>
            <a:ext cx="4014184" cy="286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80565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F0108D0-1209-41B4-BA47-BF46307CE5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321" y="-48962"/>
            <a:ext cx="1295400" cy="92385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258590F-9409-4B50-A13F-CA1AE5E0FD5B}"/>
              </a:ext>
            </a:extLst>
          </p:cNvPr>
          <p:cNvSpPr txBox="1"/>
          <p:nvPr/>
        </p:nvSpPr>
        <p:spPr>
          <a:xfrm>
            <a:off x="1369359" y="59020"/>
            <a:ext cx="7696200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?</a:t>
            </a:r>
            <a:r>
              <a:rPr lang="en-GB" sz="24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Quan</a:t>
            </a:r>
            <a:r>
              <a:rPr lang="en-GB" sz="24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sát</a:t>
            </a:r>
            <a:r>
              <a:rPr lang="en-GB" sz="24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hình</a:t>
            </a:r>
            <a:r>
              <a:rPr lang="en-GB" sz="24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 </a:t>
            </a:r>
            <a:r>
              <a:rPr lang="en-GB" sz="24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hãy</a:t>
            </a:r>
            <a:r>
              <a:rPr lang="en-GB" sz="24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nói</a:t>
            </a:r>
            <a:r>
              <a:rPr lang="en-GB" sz="24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tên</a:t>
            </a:r>
            <a:r>
              <a:rPr lang="en-GB" sz="24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lớp</a:t>
            </a:r>
            <a:r>
              <a:rPr lang="en-GB" sz="24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của</a:t>
            </a:r>
            <a:r>
              <a:rPr lang="en-GB" sz="24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em</a:t>
            </a:r>
            <a:r>
              <a:rPr lang="en-GB" sz="24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và</a:t>
            </a:r>
            <a:r>
              <a:rPr lang="en-GB" sz="24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kể</a:t>
            </a:r>
            <a:r>
              <a:rPr lang="en-GB" sz="2400" b="1" dirty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tên</a:t>
            </a:r>
            <a:r>
              <a:rPr lang="en-GB" sz="24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các</a:t>
            </a:r>
            <a:r>
              <a:rPr lang="en-GB" sz="24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đồ</a:t>
            </a:r>
            <a:r>
              <a:rPr lang="en-GB" sz="24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dùng</a:t>
            </a:r>
            <a:r>
              <a:rPr lang="en-GB" sz="24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có</a:t>
            </a:r>
            <a:r>
              <a:rPr lang="en-GB" sz="24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trong</a:t>
            </a:r>
            <a:r>
              <a:rPr lang="en-GB" sz="24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lớp</a:t>
            </a:r>
            <a:r>
              <a:rPr lang="en-GB" sz="24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của</a:t>
            </a:r>
            <a:r>
              <a:rPr lang="en-GB" sz="2400" b="1" dirty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24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Minh </a:t>
            </a:r>
            <a:r>
              <a:rPr lang="en-GB" sz="24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và</a:t>
            </a:r>
            <a:r>
              <a:rPr lang="en-GB" sz="24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Hoa.Chúng</a:t>
            </a:r>
            <a:r>
              <a:rPr lang="en-GB" sz="24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được</a:t>
            </a:r>
            <a:r>
              <a:rPr lang="en-GB" sz="24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sắp</a:t>
            </a:r>
            <a:r>
              <a:rPr lang="en-GB" sz="24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xếp</a:t>
            </a:r>
            <a:r>
              <a:rPr lang="en-GB" sz="24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như</a:t>
            </a:r>
            <a:r>
              <a:rPr lang="en-GB" sz="24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thế</a:t>
            </a:r>
            <a:r>
              <a:rPr lang="en-GB" sz="24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nào</a:t>
            </a:r>
            <a:r>
              <a:rPr lang="en-GB" sz="24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?</a:t>
            </a:r>
            <a:endParaRPr lang="en-GB" sz="2400" b="1" dirty="0">
              <a:solidFill>
                <a:srgbClr val="26333A"/>
              </a:solidFill>
              <a:latin typeface="Arial-SGK-TV"/>
              <a:cs typeface="Lato" panose="020F0502020204030203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" y="1245901"/>
            <a:ext cx="9065558" cy="5598652"/>
            <a:chOff x="77321" y="784835"/>
            <a:chExt cx="8988239" cy="607316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7321" y="784835"/>
              <a:ext cx="8988239" cy="32004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accent2">
                  <a:lumMod val="40000"/>
                  <a:lumOff val="60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74902"/>
            <a:stretch/>
          </p:blipFill>
          <p:spPr>
            <a:xfrm>
              <a:off x="77322" y="3985236"/>
              <a:ext cx="8988238" cy="287276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accent2">
                  <a:lumMod val="40000"/>
                  <a:lumOff val="60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xmlns="" val="42762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0" y="1510546"/>
            <a:ext cx="9096656" cy="3267636"/>
            <a:chOff x="76200" y="1510546"/>
            <a:chExt cx="9096656" cy="326763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5834" t="15736" r="16617" b="15734"/>
            <a:stretch/>
          </p:blipFill>
          <p:spPr>
            <a:xfrm>
              <a:off x="76200" y="1528476"/>
              <a:ext cx="4463568" cy="324970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accent2">
                  <a:lumMod val="40000"/>
                  <a:lumOff val="60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5833" t="15736" r="19853" b="15734"/>
            <a:stretch/>
          </p:blipFill>
          <p:spPr>
            <a:xfrm>
              <a:off x="4539768" y="1510546"/>
              <a:ext cx="4633088" cy="326763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accent2">
                  <a:lumMod val="40000"/>
                  <a:lumOff val="60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882" t="41630" r="62059" b="26721"/>
          <a:stretch/>
        </p:blipFill>
        <p:spPr>
          <a:xfrm>
            <a:off x="1066800" y="1371600"/>
            <a:ext cx="6629400" cy="533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500" t="41456" r="48382" b="25480"/>
          <a:stretch/>
        </p:blipFill>
        <p:spPr>
          <a:xfrm>
            <a:off x="1066800" y="1371600"/>
            <a:ext cx="7537936" cy="533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765" t="42416" r="34118" b="26721"/>
          <a:stretch/>
        </p:blipFill>
        <p:spPr>
          <a:xfrm>
            <a:off x="1066800" y="1219201"/>
            <a:ext cx="7696200" cy="548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912" t="42675" r="20736" b="26460"/>
          <a:stretch/>
        </p:blipFill>
        <p:spPr>
          <a:xfrm>
            <a:off x="1371600" y="1066800"/>
            <a:ext cx="7391400" cy="567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75469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51" t="39177" r="87473" b="47325"/>
          <a:stretch/>
        </p:blipFill>
        <p:spPr bwMode="auto">
          <a:xfrm>
            <a:off x="1981200" y="1944485"/>
            <a:ext cx="1828800" cy="2446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32412" y="2752111"/>
            <a:ext cx="403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E46D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  <a:endParaRPr lang="en-US" sz="4800" b="1" dirty="0">
              <a:solidFill>
                <a:srgbClr val="E46D0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467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51" t="39177" r="87473" b="47325"/>
          <a:stretch/>
        </p:blipFill>
        <p:spPr bwMode="auto">
          <a:xfrm>
            <a:off x="13448" y="685801"/>
            <a:ext cx="79753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258590F-9409-4B50-A13F-CA1AE5E0FD5B}"/>
              </a:ext>
            </a:extLst>
          </p:cNvPr>
          <p:cNvSpPr txBox="1"/>
          <p:nvPr/>
        </p:nvSpPr>
        <p:spPr>
          <a:xfrm>
            <a:off x="800101" y="753825"/>
            <a:ext cx="8343899" cy="10772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32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Chơi</a:t>
            </a:r>
            <a:r>
              <a:rPr lang="en-GB" sz="32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32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trò</a:t>
            </a:r>
            <a:r>
              <a:rPr lang="en-GB" sz="32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32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chơi</a:t>
            </a:r>
            <a:r>
              <a:rPr lang="en-GB" sz="32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: </a:t>
            </a:r>
            <a:r>
              <a:rPr lang="en-GB" sz="32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Hỏi</a:t>
            </a:r>
            <a:r>
              <a:rPr lang="en-GB" sz="32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– </a:t>
            </a:r>
            <a:r>
              <a:rPr lang="en-GB" sz="32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đáp</a:t>
            </a:r>
            <a:r>
              <a:rPr lang="en-GB" sz="32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32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về</a:t>
            </a:r>
            <a:r>
              <a:rPr lang="en-GB" sz="32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32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đồ</a:t>
            </a:r>
            <a:r>
              <a:rPr lang="en-GB" sz="32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32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dùng</a:t>
            </a:r>
            <a:r>
              <a:rPr lang="en-GB" sz="32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32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trong</a:t>
            </a:r>
            <a:r>
              <a:rPr lang="en-GB" sz="32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32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lớp</a:t>
            </a:r>
            <a:r>
              <a:rPr lang="en-GB" sz="32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32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học</a:t>
            </a:r>
            <a:r>
              <a:rPr lang="en-GB" sz="3200" b="1" dirty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736" t="36660" r="31029" b="35614"/>
          <a:stretch/>
        </p:blipFill>
        <p:spPr>
          <a:xfrm>
            <a:off x="478766" y="1981200"/>
            <a:ext cx="8665234" cy="3733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110208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351</TotalTime>
  <Words>100</Words>
  <Application>Microsoft Office PowerPoint</Application>
  <PresentationFormat>On-screen Show (4:3)</PresentationFormat>
  <Paragraphs>16</Paragraphs>
  <Slides>12</Slides>
  <Notes>8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dvbnagfngajg</dc:title>
  <dc:creator>PC</dc:creator>
  <cp:lastModifiedBy>nga</cp:lastModifiedBy>
  <cp:revision>34</cp:revision>
  <dcterms:created xsi:type="dcterms:W3CDTF">2020-08-19T02:20:57Z</dcterms:created>
  <dcterms:modified xsi:type="dcterms:W3CDTF">2020-10-15T07:01:26Z</dcterms:modified>
</cp:coreProperties>
</file>