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3" r:id="rId2"/>
    <p:sldId id="314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294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3725" autoAdjust="0"/>
  </p:normalViewPr>
  <p:slideViewPr>
    <p:cSldViewPr>
      <p:cViewPr varScale="1">
        <p:scale>
          <a:sx n="82" d="100"/>
          <a:sy n="82" d="100"/>
        </p:scale>
        <p:origin x="147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20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4083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35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430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149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190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95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437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36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895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331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52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37.png"/><Relationship Id="rId5" Type="http://schemas.openxmlformats.org/officeDocument/2006/relationships/image" Target="../media/image17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66027" y="4240625"/>
            <a:ext cx="2377973" cy="182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6028" y="723927"/>
            <a:ext cx="2442265" cy="199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84594" y="3656007"/>
            <a:ext cx="1954123" cy="242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187080" y="845659"/>
            <a:ext cx="2697470" cy="1748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9583" y="3328294"/>
            <a:ext cx="3557606" cy="30861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515B29-111B-47A7-B017-95317F3D616F}"/>
              </a:ext>
            </a:extLst>
          </p:cNvPr>
          <p:cNvSpPr txBox="1"/>
          <p:nvPr/>
        </p:nvSpPr>
        <p:spPr>
          <a:xfrm>
            <a:off x="2121790" y="1122099"/>
            <a:ext cx="4900421" cy="439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394022">
              <a:defRPr/>
            </a:pPr>
            <a:r>
              <a:rPr lang="en-US" sz="2259" b="1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TRƯỜNG TIỂU HỌC THANH AM</a:t>
            </a:r>
          </a:p>
        </p:txBody>
      </p:sp>
      <p:sp>
        <p:nvSpPr>
          <p:cNvPr id="15" name="文本框 52">
            <a:extLst>
              <a:ext uri="{FF2B5EF4-FFF2-40B4-BE49-F238E27FC236}">
                <a16:creationId xmlns:a16="http://schemas.microsoft.com/office/drawing/2014/main" id="{304ABEC0-AA0B-445E-8D87-B59D8DB17F7A}"/>
              </a:ext>
            </a:extLst>
          </p:cNvPr>
          <p:cNvSpPr txBox="1"/>
          <p:nvPr/>
        </p:nvSpPr>
        <p:spPr>
          <a:xfrm>
            <a:off x="1556122" y="2327087"/>
            <a:ext cx="6593705" cy="117739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36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UTM Cooper Black" panose="02040603050506020204" charset="0"/>
                <a:cs typeface="UTM Cooper Black" panose="02040603050506020204" charset="0"/>
                <a:sym typeface="+mn-lt"/>
              </a:rPr>
              <a:t>CHÀO MỪNG CÁC CON ĐẾN VỚI TIẾT HỌC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1B1778-BF29-4979-8EFB-D59B1A9FBA85}"/>
              </a:ext>
            </a:extLst>
          </p:cNvPr>
          <p:cNvGrpSpPr/>
          <p:nvPr/>
        </p:nvGrpSpPr>
        <p:grpSpPr>
          <a:xfrm>
            <a:off x="3766147" y="2561601"/>
            <a:ext cx="1612898" cy="1080994"/>
            <a:chOff x="5326938" y="2958593"/>
            <a:chExt cx="2150251" cy="1441138"/>
          </a:xfrm>
        </p:grpSpPr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D2726B78-DC52-436A-AA96-B97AE7221105}"/>
                </a:ext>
              </a:extLst>
            </p:cNvPr>
            <p:cNvSpPr/>
            <p:nvPr/>
          </p:nvSpPr>
          <p:spPr>
            <a:xfrm>
              <a:off x="5326938" y="2958593"/>
              <a:ext cx="2150251" cy="1441138"/>
            </a:xfrm>
            <a:prstGeom prst="hear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77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8" name="Heart 17">
              <a:extLst>
                <a:ext uri="{FF2B5EF4-FFF2-40B4-BE49-F238E27FC236}">
                  <a16:creationId xmlns:a16="http://schemas.microsoft.com/office/drawing/2014/main" id="{C5AF8507-656F-4110-8A1E-7465215BCBF2}"/>
                </a:ext>
              </a:extLst>
            </p:cNvPr>
            <p:cNvSpPr/>
            <p:nvPr/>
          </p:nvSpPr>
          <p:spPr>
            <a:xfrm>
              <a:off x="5457076" y="3100161"/>
              <a:ext cx="1889974" cy="1292318"/>
            </a:xfrm>
            <a:prstGeom prst="hear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77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9" name="Heart 18">
              <a:extLst>
                <a:ext uri="{FF2B5EF4-FFF2-40B4-BE49-F238E27FC236}">
                  <a16:creationId xmlns:a16="http://schemas.microsoft.com/office/drawing/2014/main" id="{C7F7883F-80C0-4D9A-8453-E1F48DE06E37}"/>
                </a:ext>
              </a:extLst>
            </p:cNvPr>
            <p:cNvSpPr/>
            <p:nvPr/>
          </p:nvSpPr>
          <p:spPr>
            <a:xfrm>
              <a:off x="5580376" y="3207480"/>
              <a:ext cx="1643378" cy="1110685"/>
            </a:xfrm>
            <a:prstGeom prst="heart">
              <a:avLst/>
            </a:prstGeom>
            <a:solidFill>
              <a:srgbClr val="FFFFCC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accent1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1A3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81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9;p2">
            <a:extLst>
              <a:ext uri="{FF2B5EF4-FFF2-40B4-BE49-F238E27FC236}">
                <a16:creationId xmlns:a16="http://schemas.microsoft.com/office/drawing/2014/main" id="{AAD5FA8D-1BA2-4026-8FDB-3161962B447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0;p2">
            <a:extLst>
              <a:ext uri="{FF2B5EF4-FFF2-40B4-BE49-F238E27FC236}">
                <a16:creationId xmlns:a16="http://schemas.microsoft.com/office/drawing/2014/main" id="{95A7B875-31AD-4C1F-B2CD-7B06C17AB3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766027" y="4240625"/>
            <a:ext cx="2377973" cy="182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1;p2">
            <a:extLst>
              <a:ext uri="{FF2B5EF4-FFF2-40B4-BE49-F238E27FC236}">
                <a16:creationId xmlns:a16="http://schemas.microsoft.com/office/drawing/2014/main" id="{824B0B91-F093-49B5-A933-A2367F22BA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6028" y="723927"/>
            <a:ext cx="2442265" cy="199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2;p2">
            <a:extLst>
              <a:ext uri="{FF2B5EF4-FFF2-40B4-BE49-F238E27FC236}">
                <a16:creationId xmlns:a16="http://schemas.microsoft.com/office/drawing/2014/main" id="{35F1AC33-C784-4448-9B0E-2745F2E575C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4594" y="3656007"/>
            <a:ext cx="1954123" cy="242801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A7E1BB8-A629-49EF-AC38-5845535C2A89}"/>
              </a:ext>
            </a:extLst>
          </p:cNvPr>
          <p:cNvSpPr/>
          <p:nvPr/>
        </p:nvSpPr>
        <p:spPr>
          <a:xfrm>
            <a:off x="1960685" y="2423513"/>
            <a:ext cx="1151903" cy="1421080"/>
          </a:xfrm>
          <a:prstGeom prst="round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049F61-581D-4FF7-AB40-CEECA76E1776}"/>
              </a:ext>
            </a:extLst>
          </p:cNvPr>
          <p:cNvSpPr txBox="1"/>
          <p:nvPr/>
        </p:nvSpPr>
        <p:spPr>
          <a:xfrm>
            <a:off x="2153424" y="2345965"/>
            <a:ext cx="714287" cy="1592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751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D90D293-A9BF-421A-9438-B1F79C5C921F}"/>
              </a:ext>
            </a:extLst>
          </p:cNvPr>
          <p:cNvSpPr/>
          <p:nvPr/>
        </p:nvSpPr>
        <p:spPr>
          <a:xfrm>
            <a:off x="3876421" y="2423513"/>
            <a:ext cx="1151903" cy="1421080"/>
          </a:xfrm>
          <a:prstGeom prst="round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41775F-510B-46BE-BE19-61EDC9E5DF32}"/>
              </a:ext>
            </a:extLst>
          </p:cNvPr>
          <p:cNvSpPr txBox="1"/>
          <p:nvPr/>
        </p:nvSpPr>
        <p:spPr>
          <a:xfrm>
            <a:off x="3876420" y="2345965"/>
            <a:ext cx="714287" cy="1592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751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B5EAB6E-BF40-4294-BC3B-979812EEB5D5}"/>
              </a:ext>
            </a:extLst>
          </p:cNvPr>
          <p:cNvSpPr/>
          <p:nvPr/>
        </p:nvSpPr>
        <p:spPr>
          <a:xfrm>
            <a:off x="5792157" y="2423513"/>
            <a:ext cx="1151903" cy="1421080"/>
          </a:xfrm>
          <a:prstGeom prst="round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95961-A04B-481E-A347-4D1A03AE4F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813" r="15819"/>
          <a:stretch/>
        </p:blipFill>
        <p:spPr>
          <a:xfrm>
            <a:off x="5894402" y="2647292"/>
            <a:ext cx="947412" cy="100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9;p2">
            <a:extLst>
              <a:ext uri="{FF2B5EF4-FFF2-40B4-BE49-F238E27FC236}">
                <a16:creationId xmlns:a16="http://schemas.microsoft.com/office/drawing/2014/main" id="{709F771F-ECA3-45E6-9A7E-127DDE2B37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0;p2">
            <a:extLst>
              <a:ext uri="{FF2B5EF4-FFF2-40B4-BE49-F238E27FC236}">
                <a16:creationId xmlns:a16="http://schemas.microsoft.com/office/drawing/2014/main" id="{8001DC98-8149-4542-90EF-3DC00166ED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487637" y="5120515"/>
            <a:ext cx="1931021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1;p2">
            <a:extLst>
              <a:ext uri="{FF2B5EF4-FFF2-40B4-BE49-F238E27FC236}">
                <a16:creationId xmlns:a16="http://schemas.microsoft.com/office/drawing/2014/main" id="{9171774B-D3CB-4975-808F-41FCB20DEB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0918" y="723927"/>
            <a:ext cx="1297374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2">
            <a:extLst>
              <a:ext uri="{FF2B5EF4-FFF2-40B4-BE49-F238E27FC236}">
                <a16:creationId xmlns:a16="http://schemas.microsoft.com/office/drawing/2014/main" id="{42636A04-EB95-4C2B-A2B9-34B58967CF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51" y="4839287"/>
            <a:ext cx="1143150" cy="126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5;p3">
            <a:extLst>
              <a:ext uri="{FF2B5EF4-FFF2-40B4-BE49-F238E27FC236}">
                <a16:creationId xmlns:a16="http://schemas.microsoft.com/office/drawing/2014/main" id="{0224F8F0-172A-459F-8805-A9A457D908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82822">
            <a:off x="-224121" y="861894"/>
            <a:ext cx="1725670" cy="106200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FF54F38-2FFE-4FA8-81C3-02B6CCA346E1}"/>
              </a:ext>
            </a:extLst>
          </p:cNvPr>
          <p:cNvSpPr txBox="1"/>
          <p:nvPr/>
        </p:nvSpPr>
        <p:spPr>
          <a:xfrm>
            <a:off x="4572000" y="1347999"/>
            <a:ext cx="1943353" cy="120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AD7E44-0EA9-473B-B59C-17476B13B2C1}"/>
              </a:ext>
            </a:extLst>
          </p:cNvPr>
          <p:cNvSpPr txBox="1"/>
          <p:nvPr/>
        </p:nvSpPr>
        <p:spPr>
          <a:xfrm>
            <a:off x="2760643" y="1341503"/>
            <a:ext cx="1327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Đọc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6" name="图片 6">
            <a:extLst>
              <a:ext uri="{FF2B5EF4-FFF2-40B4-BE49-F238E27FC236}">
                <a16:creationId xmlns:a16="http://schemas.microsoft.com/office/drawing/2014/main" id="{14788D57-72C5-426E-BE3A-589B7DEC8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90" r="13307" b="22718"/>
          <a:stretch/>
        </p:blipFill>
        <p:spPr>
          <a:xfrm>
            <a:off x="970092" y="1179980"/>
            <a:ext cx="1642574" cy="8913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4" name="文本框 20">
            <a:extLst>
              <a:ext uri="{FF2B5EF4-FFF2-40B4-BE49-F238E27FC236}">
                <a16:creationId xmlns:a16="http://schemas.microsoft.com/office/drawing/2014/main" id="{E383604D-7212-423C-B461-8C0E7C02D4C5}"/>
              </a:ext>
            </a:extLst>
          </p:cNvPr>
          <p:cNvSpPr txBox="1"/>
          <p:nvPr/>
        </p:nvSpPr>
        <p:spPr>
          <a:xfrm>
            <a:off x="1501867" y="1277018"/>
            <a:ext cx="80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48DAAC-3B4A-459C-881C-82CC13341D89}"/>
              </a:ext>
            </a:extLst>
          </p:cNvPr>
          <p:cNvGrpSpPr/>
          <p:nvPr/>
        </p:nvGrpSpPr>
        <p:grpSpPr>
          <a:xfrm>
            <a:off x="1100613" y="4491783"/>
            <a:ext cx="3200817" cy="628732"/>
            <a:chOff x="0" y="3962400"/>
            <a:chExt cx="4267200" cy="838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376B96-D144-4DED-9BCA-CC519B9EA01F}"/>
                </a:ext>
              </a:extLst>
            </p:cNvPr>
            <p:cNvSpPr/>
            <p:nvPr/>
          </p:nvSpPr>
          <p:spPr>
            <a:xfrm>
              <a:off x="0" y="3962400"/>
              <a:ext cx="12954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1" dirty="0" err="1">
                  <a:solidFill>
                    <a:srgbClr val="0000FF"/>
                  </a:solidFill>
                  <a:latin typeface="Arial-SGK-TV" pitchFamily="2" charset="0"/>
                  <a:cs typeface="Arial-SGK-TV" pitchFamily="2" charset="0"/>
                </a:rPr>
                <a:t>bò</a:t>
              </a:r>
              <a:endParaRPr lang="en-US" sz="450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80B9331-A0ED-48A9-9CA4-3E678EC5522E}"/>
                </a:ext>
              </a:extLst>
            </p:cNvPr>
            <p:cNvSpPr/>
            <p:nvPr/>
          </p:nvSpPr>
          <p:spPr>
            <a:xfrm>
              <a:off x="1524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1" dirty="0" err="1">
                  <a:solidFill>
                    <a:srgbClr val="0000FF"/>
                  </a:solidFill>
                  <a:latin typeface="Arial-SGK-TV" pitchFamily="2" charset="0"/>
                  <a:cs typeface="Arial-SGK-TV" pitchFamily="2" charset="0"/>
                </a:rPr>
                <a:t>bó</a:t>
              </a:r>
              <a:endParaRPr lang="en-US" sz="450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41CA5BF-59BF-4672-B68B-EF645557CEBE}"/>
                </a:ext>
              </a:extLst>
            </p:cNvPr>
            <p:cNvSpPr/>
            <p:nvPr/>
          </p:nvSpPr>
          <p:spPr>
            <a:xfrm>
              <a:off x="3048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1" dirty="0" err="1">
                  <a:solidFill>
                    <a:srgbClr val="0000FF"/>
                  </a:solidFill>
                  <a:latin typeface="Arial-SGK-TV" pitchFamily="2" charset="0"/>
                  <a:cs typeface="Arial-SGK-TV" pitchFamily="2" charset="0"/>
                </a:rPr>
                <a:t>bỏ</a:t>
              </a:r>
              <a:endParaRPr lang="en-US" sz="450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9CDFF96-3914-4493-A327-C4D94F264358}"/>
              </a:ext>
            </a:extLst>
          </p:cNvPr>
          <p:cNvSpPr/>
          <p:nvPr/>
        </p:nvSpPr>
        <p:spPr>
          <a:xfrm>
            <a:off x="2229152" y="3318406"/>
            <a:ext cx="2171983" cy="6287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50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vi-VN" sz="450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ò</a:t>
            </a:r>
            <a:endParaRPr lang="en-US" sz="450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A337A-F760-4F11-9776-F1D60BF6C9BD}"/>
              </a:ext>
            </a:extLst>
          </p:cNvPr>
          <p:cNvSpPr/>
          <p:nvPr/>
        </p:nvSpPr>
        <p:spPr>
          <a:xfrm>
            <a:off x="2229152" y="2689674"/>
            <a:ext cx="1085991" cy="6287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1" dirty="0">
                <a:solidFill>
                  <a:srgbClr val="0000FF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3D9265-FB1D-408D-83C3-5C24261E77F1}"/>
              </a:ext>
            </a:extLst>
          </p:cNvPr>
          <p:cNvSpPr/>
          <p:nvPr/>
        </p:nvSpPr>
        <p:spPr>
          <a:xfrm>
            <a:off x="3315143" y="2689674"/>
            <a:ext cx="1085991" cy="6287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1" dirty="0">
                <a:solidFill>
                  <a:srgbClr val="FF000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98A72B-8FE7-4DAC-94C3-4534ED16CF03}"/>
              </a:ext>
            </a:extLst>
          </p:cNvPr>
          <p:cNvSpPr/>
          <p:nvPr/>
        </p:nvSpPr>
        <p:spPr>
          <a:xfrm>
            <a:off x="5315653" y="3318406"/>
            <a:ext cx="2171983" cy="6287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50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450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ỏ</a:t>
            </a:r>
            <a:endParaRPr lang="en-US" sz="450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E7AD83B-0C99-48CE-B34A-7881FAFEC79C}"/>
              </a:ext>
            </a:extLst>
          </p:cNvPr>
          <p:cNvSpPr/>
          <p:nvPr/>
        </p:nvSpPr>
        <p:spPr>
          <a:xfrm>
            <a:off x="5315654" y="2689674"/>
            <a:ext cx="1085991" cy="6287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1" dirty="0">
                <a:solidFill>
                  <a:srgbClr val="0000FF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682B7F-DC6A-423B-B823-21D0048C98A3}"/>
              </a:ext>
            </a:extLst>
          </p:cNvPr>
          <p:cNvSpPr/>
          <p:nvPr/>
        </p:nvSpPr>
        <p:spPr>
          <a:xfrm>
            <a:off x="6401645" y="2689674"/>
            <a:ext cx="1085991" cy="6287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1" dirty="0">
                <a:solidFill>
                  <a:srgbClr val="FF0000"/>
                </a:solidFill>
                <a:latin typeface=".VnAvant" pitchFamily="34" charset="0"/>
              </a:rPr>
              <a:t>o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E1A626F-1D6A-481B-88A7-1EE65CDC47FA}"/>
              </a:ext>
            </a:extLst>
          </p:cNvPr>
          <p:cNvGrpSpPr/>
          <p:nvPr/>
        </p:nvGrpSpPr>
        <p:grpSpPr>
          <a:xfrm>
            <a:off x="4882737" y="4467922"/>
            <a:ext cx="3315132" cy="628732"/>
            <a:chOff x="4724400" y="3962400"/>
            <a:chExt cx="4419600" cy="8382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639B6F8-966D-4D3B-861E-5B6FBBC263EF}"/>
                </a:ext>
              </a:extLst>
            </p:cNvPr>
            <p:cNvSpPr/>
            <p:nvPr/>
          </p:nvSpPr>
          <p:spPr>
            <a:xfrm>
              <a:off x="4724400" y="3962400"/>
              <a:ext cx="13716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cò</a:t>
              </a:r>
              <a:endParaRPr lang="en-US" sz="450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0CB1D82-D9FB-481A-B5A1-12230756CF76}"/>
                </a:ext>
              </a:extLst>
            </p:cNvPr>
            <p:cNvSpPr/>
            <p:nvPr/>
          </p:nvSpPr>
          <p:spPr>
            <a:xfrm>
              <a:off x="6400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có</a:t>
              </a:r>
              <a:endParaRPr lang="en-US" sz="450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C57D302-E01B-464B-9168-42BFA4F25D2D}"/>
                </a:ext>
              </a:extLst>
            </p:cNvPr>
            <p:cNvSpPr/>
            <p:nvPr/>
          </p:nvSpPr>
          <p:spPr>
            <a:xfrm>
              <a:off x="7924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cỏ</a:t>
              </a:r>
              <a:endParaRPr lang="en-US" sz="450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6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22" grpId="0" animBg="1"/>
      <p:bldP spid="23" grpId="0" animBg="1"/>
      <p:bldP spid="24" grpId="0" animBg="1"/>
      <p:bldP spid="25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9;p2">
            <a:extLst>
              <a:ext uri="{FF2B5EF4-FFF2-40B4-BE49-F238E27FC236}">
                <a16:creationId xmlns:a16="http://schemas.microsoft.com/office/drawing/2014/main" id="{709F771F-ECA3-45E6-9A7E-127DDE2B37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0;p2">
            <a:extLst>
              <a:ext uri="{FF2B5EF4-FFF2-40B4-BE49-F238E27FC236}">
                <a16:creationId xmlns:a16="http://schemas.microsoft.com/office/drawing/2014/main" id="{8001DC98-8149-4542-90EF-3DC00166ED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487637" y="5120515"/>
            <a:ext cx="1931021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1;p2">
            <a:extLst>
              <a:ext uri="{FF2B5EF4-FFF2-40B4-BE49-F238E27FC236}">
                <a16:creationId xmlns:a16="http://schemas.microsoft.com/office/drawing/2014/main" id="{9171774B-D3CB-4975-808F-41FCB20DEB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0918" y="723927"/>
            <a:ext cx="1297374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2">
            <a:extLst>
              <a:ext uri="{FF2B5EF4-FFF2-40B4-BE49-F238E27FC236}">
                <a16:creationId xmlns:a16="http://schemas.microsoft.com/office/drawing/2014/main" id="{42636A04-EB95-4C2B-A2B9-34B58967CF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51" y="4839287"/>
            <a:ext cx="1143150" cy="126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5;p3">
            <a:extLst>
              <a:ext uri="{FF2B5EF4-FFF2-40B4-BE49-F238E27FC236}">
                <a16:creationId xmlns:a16="http://schemas.microsoft.com/office/drawing/2014/main" id="{0224F8F0-172A-459F-8805-A9A457D908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82822">
            <a:off x="-224121" y="861894"/>
            <a:ext cx="1725670" cy="10620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667961-E853-43BC-9013-3014BFD28642}"/>
              </a:ext>
            </a:extLst>
          </p:cNvPr>
          <p:cNvSpPr txBox="1"/>
          <p:nvPr/>
        </p:nvSpPr>
        <p:spPr>
          <a:xfrm>
            <a:off x="4110400" y="1883779"/>
            <a:ext cx="769911" cy="203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1252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13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C718B-137D-469A-BAE1-61B2EF588069}"/>
              </a:ext>
            </a:extLst>
          </p:cNvPr>
          <p:cNvSpPr txBox="1"/>
          <p:nvPr/>
        </p:nvSpPr>
        <p:spPr>
          <a:xfrm>
            <a:off x="2047982" y="3992973"/>
            <a:ext cx="1085991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1" dirty="0" err="1">
                <a:latin typeface="Arial-Rounded"/>
              </a:rPr>
              <a:t>bò</a:t>
            </a:r>
            <a:endParaRPr lang="vi-VN" sz="405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461541-DE91-47E9-A809-2B6ECE63786D}"/>
              </a:ext>
            </a:extLst>
          </p:cNvPr>
          <p:cNvSpPr txBox="1"/>
          <p:nvPr/>
        </p:nvSpPr>
        <p:spPr>
          <a:xfrm>
            <a:off x="4337316" y="3947864"/>
            <a:ext cx="1085991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1" dirty="0" err="1">
                <a:latin typeface="Arial-Rounded"/>
              </a:rPr>
              <a:t>cò</a:t>
            </a:r>
            <a:endParaRPr lang="vi-VN" sz="405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04C428-162D-4E34-BCBA-787BCE695FC6}"/>
              </a:ext>
            </a:extLst>
          </p:cNvPr>
          <p:cNvSpPr txBox="1"/>
          <p:nvPr/>
        </p:nvSpPr>
        <p:spPr>
          <a:xfrm>
            <a:off x="6469605" y="3990037"/>
            <a:ext cx="1085991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1" dirty="0" err="1">
                <a:latin typeface="Arial-Rounded"/>
              </a:rPr>
              <a:t>cỏ</a:t>
            </a:r>
            <a:endParaRPr lang="vi-VN" sz="4051" dirty="0"/>
          </a:p>
        </p:txBody>
      </p:sp>
      <p:pic>
        <p:nvPicPr>
          <p:cNvPr id="19" name="Picture 18" descr="25.jpg">
            <a:extLst>
              <a:ext uri="{FF2B5EF4-FFF2-40B4-BE49-F238E27FC236}">
                <a16:creationId xmlns:a16="http://schemas.microsoft.com/office/drawing/2014/main" id="{ABE08C28-6C91-42DC-9D54-24E00FAD0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2820" y="1916297"/>
            <a:ext cx="2000510" cy="18861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 descr="25.jpg">
            <a:extLst>
              <a:ext uri="{FF2B5EF4-FFF2-40B4-BE49-F238E27FC236}">
                <a16:creationId xmlns:a16="http://schemas.microsoft.com/office/drawing/2014/main" id="{B05F036C-1063-4008-9643-CC87E59E8C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4539" y="1916297"/>
            <a:ext cx="2171983" cy="19433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Picture 20" descr="25.jpg">
            <a:extLst>
              <a:ext uri="{FF2B5EF4-FFF2-40B4-BE49-F238E27FC236}">
                <a16:creationId xmlns:a16="http://schemas.microsoft.com/office/drawing/2014/main" id="{E57723F8-EBAB-4427-A429-4A7508FA2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7994" y="1916297"/>
            <a:ext cx="1943353" cy="18956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76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9;p2">
            <a:extLst>
              <a:ext uri="{FF2B5EF4-FFF2-40B4-BE49-F238E27FC236}">
                <a16:creationId xmlns:a16="http://schemas.microsoft.com/office/drawing/2014/main" id="{709F771F-ECA3-45E6-9A7E-127DDE2B37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0;p2">
            <a:extLst>
              <a:ext uri="{FF2B5EF4-FFF2-40B4-BE49-F238E27FC236}">
                <a16:creationId xmlns:a16="http://schemas.microsoft.com/office/drawing/2014/main" id="{8001DC98-8149-4542-90EF-3DC00166ED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487637" y="5120515"/>
            <a:ext cx="1931021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1;p2">
            <a:extLst>
              <a:ext uri="{FF2B5EF4-FFF2-40B4-BE49-F238E27FC236}">
                <a16:creationId xmlns:a16="http://schemas.microsoft.com/office/drawing/2014/main" id="{9171774B-D3CB-4975-808F-41FCB20DEB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0918" y="723927"/>
            <a:ext cx="1297374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2">
            <a:extLst>
              <a:ext uri="{FF2B5EF4-FFF2-40B4-BE49-F238E27FC236}">
                <a16:creationId xmlns:a16="http://schemas.microsoft.com/office/drawing/2014/main" id="{42636A04-EB95-4C2B-A2B9-34B58967CF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51" y="4839287"/>
            <a:ext cx="1143150" cy="126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5;p3">
            <a:extLst>
              <a:ext uri="{FF2B5EF4-FFF2-40B4-BE49-F238E27FC236}">
                <a16:creationId xmlns:a16="http://schemas.microsoft.com/office/drawing/2014/main" id="{0224F8F0-172A-459F-8805-A9A457D908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82822">
            <a:off x="-224121" y="861894"/>
            <a:ext cx="1725670" cy="106200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FF54F38-2FFE-4FA8-81C3-02B6CCA346E1}"/>
              </a:ext>
            </a:extLst>
          </p:cNvPr>
          <p:cNvSpPr txBox="1"/>
          <p:nvPr/>
        </p:nvSpPr>
        <p:spPr>
          <a:xfrm>
            <a:off x="4572000" y="1041418"/>
            <a:ext cx="1943353" cy="120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AD7E44-0EA9-473B-B59C-17476B13B2C1}"/>
              </a:ext>
            </a:extLst>
          </p:cNvPr>
          <p:cNvSpPr txBox="1"/>
          <p:nvPr/>
        </p:nvSpPr>
        <p:spPr>
          <a:xfrm>
            <a:off x="2760643" y="1341503"/>
            <a:ext cx="1327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Đọc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6" name="图片 6">
            <a:extLst>
              <a:ext uri="{FF2B5EF4-FFF2-40B4-BE49-F238E27FC236}">
                <a16:creationId xmlns:a16="http://schemas.microsoft.com/office/drawing/2014/main" id="{14788D57-72C5-426E-BE3A-589B7DEC8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90" r="13307" b="22718"/>
          <a:stretch/>
        </p:blipFill>
        <p:spPr>
          <a:xfrm>
            <a:off x="970092" y="1179980"/>
            <a:ext cx="1642574" cy="8913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4" name="文本框 20">
            <a:extLst>
              <a:ext uri="{FF2B5EF4-FFF2-40B4-BE49-F238E27FC236}">
                <a16:creationId xmlns:a16="http://schemas.microsoft.com/office/drawing/2014/main" id="{E383604D-7212-423C-B461-8C0E7C02D4C5}"/>
              </a:ext>
            </a:extLst>
          </p:cNvPr>
          <p:cNvSpPr txBox="1"/>
          <p:nvPr/>
        </p:nvSpPr>
        <p:spPr>
          <a:xfrm>
            <a:off x="1501867" y="1277018"/>
            <a:ext cx="80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48DAAC-3B4A-459C-881C-82CC13341D89}"/>
              </a:ext>
            </a:extLst>
          </p:cNvPr>
          <p:cNvGrpSpPr/>
          <p:nvPr/>
        </p:nvGrpSpPr>
        <p:grpSpPr>
          <a:xfrm>
            <a:off x="1100613" y="3909820"/>
            <a:ext cx="3200817" cy="628732"/>
            <a:chOff x="0" y="3962400"/>
            <a:chExt cx="4267200" cy="838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376B96-D144-4DED-9BCA-CC519B9EA01F}"/>
                </a:ext>
              </a:extLst>
            </p:cNvPr>
            <p:cNvSpPr/>
            <p:nvPr/>
          </p:nvSpPr>
          <p:spPr>
            <a:xfrm>
              <a:off x="0" y="3962400"/>
              <a:ext cx="12954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1" dirty="0" err="1">
                  <a:solidFill>
                    <a:srgbClr val="0000FF"/>
                  </a:solidFill>
                  <a:latin typeface="Arial-SGK-TV" pitchFamily="2" charset="0"/>
                  <a:cs typeface="Arial-SGK-TV" pitchFamily="2" charset="0"/>
                </a:rPr>
                <a:t>bò</a:t>
              </a:r>
              <a:endParaRPr lang="en-US" sz="450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80B9331-A0ED-48A9-9CA4-3E678EC5522E}"/>
                </a:ext>
              </a:extLst>
            </p:cNvPr>
            <p:cNvSpPr/>
            <p:nvPr/>
          </p:nvSpPr>
          <p:spPr>
            <a:xfrm>
              <a:off x="1524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1" dirty="0" err="1">
                  <a:solidFill>
                    <a:srgbClr val="0000FF"/>
                  </a:solidFill>
                  <a:latin typeface="Arial-SGK-TV" pitchFamily="2" charset="0"/>
                  <a:cs typeface="Arial-SGK-TV" pitchFamily="2" charset="0"/>
                </a:rPr>
                <a:t>bó</a:t>
              </a:r>
              <a:endParaRPr lang="en-US" sz="450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41CA5BF-59BF-4672-B68B-EF645557CEBE}"/>
                </a:ext>
              </a:extLst>
            </p:cNvPr>
            <p:cNvSpPr/>
            <p:nvPr/>
          </p:nvSpPr>
          <p:spPr>
            <a:xfrm>
              <a:off x="3048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1" dirty="0" err="1">
                  <a:solidFill>
                    <a:srgbClr val="0000FF"/>
                  </a:solidFill>
                  <a:latin typeface="Arial-SGK-TV" pitchFamily="2" charset="0"/>
                  <a:cs typeface="Arial-SGK-TV" pitchFamily="2" charset="0"/>
                </a:rPr>
                <a:t>bỏ</a:t>
              </a:r>
              <a:endParaRPr lang="en-US" sz="450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9CDFF96-3914-4493-A327-C4D94F264358}"/>
              </a:ext>
            </a:extLst>
          </p:cNvPr>
          <p:cNvSpPr/>
          <p:nvPr/>
        </p:nvSpPr>
        <p:spPr>
          <a:xfrm>
            <a:off x="2229152" y="2736444"/>
            <a:ext cx="2171983" cy="6287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50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vi-VN" sz="450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ò</a:t>
            </a:r>
            <a:endParaRPr lang="en-US" sz="450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A337A-F760-4F11-9776-F1D60BF6C9BD}"/>
              </a:ext>
            </a:extLst>
          </p:cNvPr>
          <p:cNvSpPr/>
          <p:nvPr/>
        </p:nvSpPr>
        <p:spPr>
          <a:xfrm>
            <a:off x="2229152" y="2107712"/>
            <a:ext cx="1085991" cy="6287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1" dirty="0">
                <a:solidFill>
                  <a:srgbClr val="0000FF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3D9265-FB1D-408D-83C3-5C24261E77F1}"/>
              </a:ext>
            </a:extLst>
          </p:cNvPr>
          <p:cNvSpPr/>
          <p:nvPr/>
        </p:nvSpPr>
        <p:spPr>
          <a:xfrm>
            <a:off x="3315143" y="2107712"/>
            <a:ext cx="1085991" cy="6287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1" dirty="0">
                <a:solidFill>
                  <a:srgbClr val="FF000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98A72B-8FE7-4DAC-94C3-4534ED16CF03}"/>
              </a:ext>
            </a:extLst>
          </p:cNvPr>
          <p:cNvSpPr/>
          <p:nvPr/>
        </p:nvSpPr>
        <p:spPr>
          <a:xfrm>
            <a:off x="5315653" y="2736444"/>
            <a:ext cx="2171983" cy="6287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50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450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ỏ</a:t>
            </a:r>
            <a:endParaRPr lang="en-US" sz="450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E7AD83B-0C99-48CE-B34A-7881FAFEC79C}"/>
              </a:ext>
            </a:extLst>
          </p:cNvPr>
          <p:cNvSpPr/>
          <p:nvPr/>
        </p:nvSpPr>
        <p:spPr>
          <a:xfrm>
            <a:off x="5315654" y="2107712"/>
            <a:ext cx="1085991" cy="6287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1" dirty="0">
                <a:solidFill>
                  <a:srgbClr val="0000FF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682B7F-DC6A-423B-B823-21D0048C98A3}"/>
              </a:ext>
            </a:extLst>
          </p:cNvPr>
          <p:cNvSpPr/>
          <p:nvPr/>
        </p:nvSpPr>
        <p:spPr>
          <a:xfrm>
            <a:off x="6401645" y="2107712"/>
            <a:ext cx="1085991" cy="6287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1" dirty="0">
                <a:solidFill>
                  <a:srgbClr val="FF0000"/>
                </a:solidFill>
                <a:latin typeface=".VnAvant" pitchFamily="34" charset="0"/>
              </a:rPr>
              <a:t>o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E1A626F-1D6A-481B-88A7-1EE65CDC47FA}"/>
              </a:ext>
            </a:extLst>
          </p:cNvPr>
          <p:cNvGrpSpPr/>
          <p:nvPr/>
        </p:nvGrpSpPr>
        <p:grpSpPr>
          <a:xfrm>
            <a:off x="4882737" y="3885959"/>
            <a:ext cx="3315132" cy="628732"/>
            <a:chOff x="4724400" y="3962400"/>
            <a:chExt cx="4419600" cy="8382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639B6F8-966D-4D3B-861E-5B6FBBC263EF}"/>
                </a:ext>
              </a:extLst>
            </p:cNvPr>
            <p:cNvSpPr/>
            <p:nvPr/>
          </p:nvSpPr>
          <p:spPr>
            <a:xfrm>
              <a:off x="4724400" y="3962400"/>
              <a:ext cx="13716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cò</a:t>
              </a:r>
              <a:endParaRPr lang="en-US" sz="450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0CB1D82-D9FB-481A-B5A1-12230756CF76}"/>
                </a:ext>
              </a:extLst>
            </p:cNvPr>
            <p:cNvSpPr/>
            <p:nvPr/>
          </p:nvSpPr>
          <p:spPr>
            <a:xfrm>
              <a:off x="6400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có</a:t>
              </a:r>
              <a:endParaRPr lang="en-US" sz="450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C57D302-E01B-464B-9168-42BFA4F25D2D}"/>
                </a:ext>
              </a:extLst>
            </p:cNvPr>
            <p:cNvSpPr/>
            <p:nvPr/>
          </p:nvSpPr>
          <p:spPr>
            <a:xfrm>
              <a:off x="7924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cỏ</a:t>
              </a:r>
              <a:endParaRPr lang="en-US" sz="450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6" name="TextBox 15">
            <a:extLst>
              <a:ext uri="{FF2B5EF4-FFF2-40B4-BE49-F238E27FC236}">
                <a16:creationId xmlns:a16="http://schemas.microsoft.com/office/drawing/2014/main" id="{D53C718B-137D-469A-BAE1-61B2EF588069}"/>
              </a:ext>
            </a:extLst>
          </p:cNvPr>
          <p:cNvSpPr txBox="1"/>
          <p:nvPr/>
        </p:nvSpPr>
        <p:spPr>
          <a:xfrm>
            <a:off x="2047982" y="4651148"/>
            <a:ext cx="1085991" cy="78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1" dirty="0" err="1">
                <a:latin typeface="Arial-Rounded"/>
              </a:rPr>
              <a:t>bò</a:t>
            </a:r>
            <a:endParaRPr lang="vi-VN" sz="4501" dirty="0"/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BE461541-DE91-47E9-A809-2B6ECE63786D}"/>
              </a:ext>
            </a:extLst>
          </p:cNvPr>
          <p:cNvSpPr txBox="1"/>
          <p:nvPr/>
        </p:nvSpPr>
        <p:spPr>
          <a:xfrm>
            <a:off x="4337316" y="4606039"/>
            <a:ext cx="1085991" cy="78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1" dirty="0" err="1">
                <a:latin typeface="Arial-Rounded"/>
              </a:rPr>
              <a:t>cò</a:t>
            </a:r>
            <a:endParaRPr lang="vi-VN" sz="4501" dirty="0"/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1B04C428-162D-4E34-BCBA-787BCE695FC6}"/>
              </a:ext>
            </a:extLst>
          </p:cNvPr>
          <p:cNvSpPr txBox="1"/>
          <p:nvPr/>
        </p:nvSpPr>
        <p:spPr>
          <a:xfrm>
            <a:off x="6469605" y="4648212"/>
            <a:ext cx="1085991" cy="78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1" dirty="0" err="1">
                <a:latin typeface="Arial-Rounded"/>
              </a:rPr>
              <a:t>cỏ</a:t>
            </a:r>
            <a:endParaRPr lang="vi-VN" sz="4501" dirty="0"/>
          </a:p>
        </p:txBody>
      </p:sp>
    </p:spTree>
    <p:extLst>
      <p:ext uri="{BB962C8B-B14F-4D97-AF65-F5344CB8AC3E}">
        <p14:creationId xmlns:p14="http://schemas.microsoft.com/office/powerpoint/2010/main" val="24329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22" grpId="0" animBg="1"/>
      <p:bldP spid="23" grpId="0" animBg="1"/>
      <p:bldP spid="24" grpId="0" animBg="1"/>
      <p:bldP spid="25" grpId="0" animBg="1"/>
      <p:bldP spid="37" grpId="0" animBg="1"/>
      <p:bldP spid="38" grpId="0" animBg="1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9;p2">
            <a:extLst>
              <a:ext uri="{FF2B5EF4-FFF2-40B4-BE49-F238E27FC236}">
                <a16:creationId xmlns:a16="http://schemas.microsoft.com/office/drawing/2014/main" id="{709F771F-ECA3-45E6-9A7E-127DDE2B37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0;p2">
            <a:extLst>
              <a:ext uri="{FF2B5EF4-FFF2-40B4-BE49-F238E27FC236}">
                <a16:creationId xmlns:a16="http://schemas.microsoft.com/office/drawing/2014/main" id="{8001DC98-8149-4542-90EF-3DC00166ED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487637" y="5120515"/>
            <a:ext cx="1931021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1;p2">
            <a:extLst>
              <a:ext uri="{FF2B5EF4-FFF2-40B4-BE49-F238E27FC236}">
                <a16:creationId xmlns:a16="http://schemas.microsoft.com/office/drawing/2014/main" id="{9171774B-D3CB-4975-808F-41FCB20DEB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0918" y="723927"/>
            <a:ext cx="1297374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2">
            <a:extLst>
              <a:ext uri="{FF2B5EF4-FFF2-40B4-BE49-F238E27FC236}">
                <a16:creationId xmlns:a16="http://schemas.microsoft.com/office/drawing/2014/main" id="{42636A04-EB95-4C2B-A2B9-34B58967CF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51" y="4839287"/>
            <a:ext cx="1143150" cy="126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5;p3">
            <a:extLst>
              <a:ext uri="{FF2B5EF4-FFF2-40B4-BE49-F238E27FC236}">
                <a16:creationId xmlns:a16="http://schemas.microsoft.com/office/drawing/2014/main" id="{0224F8F0-172A-459F-8805-A9A457D908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82822">
            <a:off x="-224121" y="861894"/>
            <a:ext cx="1725670" cy="106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C9213F-4BAC-4F72-8BD7-948DC905A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899" y="1485707"/>
            <a:ext cx="3274851" cy="946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5D3DF1-EE5B-4673-9A0A-B955F51C5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467" y="2867568"/>
            <a:ext cx="5919066" cy="15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1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9;p2">
            <a:extLst>
              <a:ext uri="{FF2B5EF4-FFF2-40B4-BE49-F238E27FC236}">
                <a16:creationId xmlns:a16="http://schemas.microsoft.com/office/drawing/2014/main" id="{709F771F-ECA3-45E6-9A7E-127DDE2B37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0;p2">
            <a:extLst>
              <a:ext uri="{FF2B5EF4-FFF2-40B4-BE49-F238E27FC236}">
                <a16:creationId xmlns:a16="http://schemas.microsoft.com/office/drawing/2014/main" id="{8001DC98-8149-4542-90EF-3DC00166ED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487637" y="5120515"/>
            <a:ext cx="1931021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1;p2">
            <a:extLst>
              <a:ext uri="{FF2B5EF4-FFF2-40B4-BE49-F238E27FC236}">
                <a16:creationId xmlns:a16="http://schemas.microsoft.com/office/drawing/2014/main" id="{9171774B-D3CB-4975-808F-41FCB20DEB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0918" y="723927"/>
            <a:ext cx="1297374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2">
            <a:extLst>
              <a:ext uri="{FF2B5EF4-FFF2-40B4-BE49-F238E27FC236}">
                <a16:creationId xmlns:a16="http://schemas.microsoft.com/office/drawing/2014/main" id="{42636A04-EB95-4C2B-A2B9-34B58967CF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51" y="4839287"/>
            <a:ext cx="1143150" cy="126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5;p3">
            <a:extLst>
              <a:ext uri="{FF2B5EF4-FFF2-40B4-BE49-F238E27FC236}">
                <a16:creationId xmlns:a16="http://schemas.microsoft.com/office/drawing/2014/main" id="{0224F8F0-172A-459F-8805-A9A457D908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82822">
            <a:off x="-224121" y="861894"/>
            <a:ext cx="1725670" cy="10620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364;p10">
            <a:extLst>
              <a:ext uri="{FF2B5EF4-FFF2-40B4-BE49-F238E27FC236}">
                <a16:creationId xmlns:a16="http://schemas.microsoft.com/office/drawing/2014/main" id="{805B219F-F2EA-423E-A66C-AEB69D36D8E9}"/>
              </a:ext>
            </a:extLst>
          </p:cNvPr>
          <p:cNvGrpSpPr/>
          <p:nvPr/>
        </p:nvGrpSpPr>
        <p:grpSpPr>
          <a:xfrm>
            <a:off x="2484032" y="1563681"/>
            <a:ext cx="4245098" cy="3730636"/>
            <a:chOff x="6459260" y="1628712"/>
            <a:chExt cx="5022149" cy="4695583"/>
          </a:xfrm>
        </p:grpSpPr>
        <p:sp>
          <p:nvSpPr>
            <p:cNvPr id="9" name="Google Shape;365;p10">
              <a:extLst>
                <a:ext uri="{FF2B5EF4-FFF2-40B4-BE49-F238E27FC236}">
                  <a16:creationId xmlns:a16="http://schemas.microsoft.com/office/drawing/2014/main" id="{44FCF9ED-E222-4CFE-AA9B-BF8081475962}"/>
                </a:ext>
              </a:extLst>
            </p:cNvPr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8" tIns="34279" rIns="68578" bIns="34279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7;p10">
              <a:extLst>
                <a:ext uri="{FF2B5EF4-FFF2-40B4-BE49-F238E27FC236}">
                  <a16:creationId xmlns:a16="http://schemas.microsoft.com/office/drawing/2014/main" id="{B55E48BA-6420-4239-A05D-6D4AD719A74A}"/>
                </a:ext>
              </a:extLst>
            </p:cNvPr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68578" tIns="34279" rIns="68578" bIns="34279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68;p10">
              <a:extLst>
                <a:ext uri="{FF2B5EF4-FFF2-40B4-BE49-F238E27FC236}">
                  <a16:creationId xmlns:a16="http://schemas.microsoft.com/office/drawing/2014/main" id="{9D5D7709-C80F-4922-89A7-38F79F9DC4B5}"/>
                </a:ext>
              </a:extLst>
            </p:cNvPr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68578" tIns="34279" rIns="68578" bIns="34279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FF7FD48-94E9-43DC-81AE-09296A834A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01" y="1582884"/>
            <a:ext cx="3711434" cy="37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9;p2">
            <a:extLst>
              <a:ext uri="{FF2B5EF4-FFF2-40B4-BE49-F238E27FC236}">
                <a16:creationId xmlns:a16="http://schemas.microsoft.com/office/drawing/2014/main" id="{709F771F-ECA3-45E6-9A7E-127DDE2B37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0;p2">
            <a:extLst>
              <a:ext uri="{FF2B5EF4-FFF2-40B4-BE49-F238E27FC236}">
                <a16:creationId xmlns:a16="http://schemas.microsoft.com/office/drawing/2014/main" id="{8001DC98-8149-4542-90EF-3DC00166ED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487637" y="5120515"/>
            <a:ext cx="1931021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1;p2">
            <a:extLst>
              <a:ext uri="{FF2B5EF4-FFF2-40B4-BE49-F238E27FC236}">
                <a16:creationId xmlns:a16="http://schemas.microsoft.com/office/drawing/2014/main" id="{9171774B-D3CB-4975-808F-41FCB20DEB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0918" y="723927"/>
            <a:ext cx="1297374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2">
            <a:extLst>
              <a:ext uri="{FF2B5EF4-FFF2-40B4-BE49-F238E27FC236}">
                <a16:creationId xmlns:a16="http://schemas.microsoft.com/office/drawing/2014/main" id="{42636A04-EB95-4C2B-A2B9-34B58967CF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51" y="4839287"/>
            <a:ext cx="1143150" cy="126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5;p3">
            <a:extLst>
              <a:ext uri="{FF2B5EF4-FFF2-40B4-BE49-F238E27FC236}">
                <a16:creationId xmlns:a16="http://schemas.microsoft.com/office/drawing/2014/main" id="{0224F8F0-172A-459F-8805-A9A457D908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82822">
            <a:off x="-224121" y="861894"/>
            <a:ext cx="1725670" cy="10620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364;p10">
            <a:extLst>
              <a:ext uri="{FF2B5EF4-FFF2-40B4-BE49-F238E27FC236}">
                <a16:creationId xmlns:a16="http://schemas.microsoft.com/office/drawing/2014/main" id="{3325FD9D-0DCE-4490-9D37-B025901F2F8B}"/>
              </a:ext>
            </a:extLst>
          </p:cNvPr>
          <p:cNvGrpSpPr/>
          <p:nvPr/>
        </p:nvGrpSpPr>
        <p:grpSpPr>
          <a:xfrm>
            <a:off x="2233775" y="1490720"/>
            <a:ext cx="4634388" cy="3730636"/>
            <a:chOff x="6459260" y="1628712"/>
            <a:chExt cx="5022149" cy="4695583"/>
          </a:xfrm>
        </p:grpSpPr>
        <p:sp>
          <p:nvSpPr>
            <p:cNvPr id="9" name="Google Shape;365;p10">
              <a:extLst>
                <a:ext uri="{FF2B5EF4-FFF2-40B4-BE49-F238E27FC236}">
                  <a16:creationId xmlns:a16="http://schemas.microsoft.com/office/drawing/2014/main" id="{3DF20483-276E-4121-95D3-1DDA052AF55D}"/>
                </a:ext>
              </a:extLst>
            </p:cNvPr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8" tIns="34279" rIns="68578" bIns="34279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7;p10">
              <a:extLst>
                <a:ext uri="{FF2B5EF4-FFF2-40B4-BE49-F238E27FC236}">
                  <a16:creationId xmlns:a16="http://schemas.microsoft.com/office/drawing/2014/main" id="{A6236257-7BF9-4D53-BF41-16C9E9CCAC6B}"/>
                </a:ext>
              </a:extLst>
            </p:cNvPr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68578" tIns="34279" rIns="68578" bIns="34279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68;p10">
              <a:extLst>
                <a:ext uri="{FF2B5EF4-FFF2-40B4-BE49-F238E27FC236}">
                  <a16:creationId xmlns:a16="http://schemas.microsoft.com/office/drawing/2014/main" id="{1074040C-1E21-4260-972E-EDBA1A5185C1}"/>
                </a:ext>
              </a:extLst>
            </p:cNvPr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68578" tIns="34279" rIns="68578" bIns="34279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3606BAC-05CE-4192-9F21-A8506200D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6484" y="1576721"/>
            <a:ext cx="3713857" cy="371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2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9;p2">
            <a:extLst>
              <a:ext uri="{FF2B5EF4-FFF2-40B4-BE49-F238E27FC236}">
                <a16:creationId xmlns:a16="http://schemas.microsoft.com/office/drawing/2014/main" id="{709F771F-ECA3-45E6-9A7E-127DDE2B37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0;p2">
            <a:extLst>
              <a:ext uri="{FF2B5EF4-FFF2-40B4-BE49-F238E27FC236}">
                <a16:creationId xmlns:a16="http://schemas.microsoft.com/office/drawing/2014/main" id="{8001DC98-8149-4542-90EF-3DC00166ED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487637" y="5120515"/>
            <a:ext cx="1931021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1;p2">
            <a:extLst>
              <a:ext uri="{FF2B5EF4-FFF2-40B4-BE49-F238E27FC236}">
                <a16:creationId xmlns:a16="http://schemas.microsoft.com/office/drawing/2014/main" id="{9171774B-D3CB-4975-808F-41FCB20DEB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0918" y="723927"/>
            <a:ext cx="1297374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2">
            <a:extLst>
              <a:ext uri="{FF2B5EF4-FFF2-40B4-BE49-F238E27FC236}">
                <a16:creationId xmlns:a16="http://schemas.microsoft.com/office/drawing/2014/main" id="{42636A04-EB95-4C2B-A2B9-34B58967CF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51" y="4839287"/>
            <a:ext cx="1143150" cy="126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5;p3">
            <a:extLst>
              <a:ext uri="{FF2B5EF4-FFF2-40B4-BE49-F238E27FC236}">
                <a16:creationId xmlns:a16="http://schemas.microsoft.com/office/drawing/2014/main" id="{0224F8F0-172A-459F-8805-A9A457D908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82822">
            <a:off x="-224121" y="861894"/>
            <a:ext cx="1725670" cy="10620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364;p10">
            <a:extLst>
              <a:ext uri="{FF2B5EF4-FFF2-40B4-BE49-F238E27FC236}">
                <a16:creationId xmlns:a16="http://schemas.microsoft.com/office/drawing/2014/main" id="{3325FD9D-0DCE-4490-9D37-B025901F2F8B}"/>
              </a:ext>
            </a:extLst>
          </p:cNvPr>
          <p:cNvGrpSpPr/>
          <p:nvPr/>
        </p:nvGrpSpPr>
        <p:grpSpPr>
          <a:xfrm>
            <a:off x="2233775" y="1490720"/>
            <a:ext cx="4634388" cy="3730636"/>
            <a:chOff x="6459260" y="1628712"/>
            <a:chExt cx="5022149" cy="4695583"/>
          </a:xfrm>
        </p:grpSpPr>
        <p:sp>
          <p:nvSpPr>
            <p:cNvPr id="9" name="Google Shape;365;p10">
              <a:extLst>
                <a:ext uri="{FF2B5EF4-FFF2-40B4-BE49-F238E27FC236}">
                  <a16:creationId xmlns:a16="http://schemas.microsoft.com/office/drawing/2014/main" id="{3DF20483-276E-4121-95D3-1DDA052AF55D}"/>
                </a:ext>
              </a:extLst>
            </p:cNvPr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8" tIns="34279" rIns="68578" bIns="34279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7;p10">
              <a:extLst>
                <a:ext uri="{FF2B5EF4-FFF2-40B4-BE49-F238E27FC236}">
                  <a16:creationId xmlns:a16="http://schemas.microsoft.com/office/drawing/2014/main" id="{A6236257-7BF9-4D53-BF41-16C9E9CCAC6B}"/>
                </a:ext>
              </a:extLst>
            </p:cNvPr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68578" tIns="34279" rIns="68578" bIns="34279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68;p10">
              <a:extLst>
                <a:ext uri="{FF2B5EF4-FFF2-40B4-BE49-F238E27FC236}">
                  <a16:creationId xmlns:a16="http://schemas.microsoft.com/office/drawing/2014/main" id="{1074040C-1E21-4260-972E-EDBA1A5185C1}"/>
                </a:ext>
              </a:extLst>
            </p:cNvPr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68578" tIns="34279" rIns="68578" bIns="34279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738D75D-702F-4CE2-B718-5FA2203EF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2003" y="1657953"/>
            <a:ext cx="3509943" cy="350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7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9;p2">
            <a:extLst>
              <a:ext uri="{FF2B5EF4-FFF2-40B4-BE49-F238E27FC236}">
                <a16:creationId xmlns:a16="http://schemas.microsoft.com/office/drawing/2014/main" id="{709F771F-ECA3-45E6-9A7E-127DDE2B37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0;p2">
            <a:extLst>
              <a:ext uri="{FF2B5EF4-FFF2-40B4-BE49-F238E27FC236}">
                <a16:creationId xmlns:a16="http://schemas.microsoft.com/office/drawing/2014/main" id="{8001DC98-8149-4542-90EF-3DC00166ED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487637" y="5120515"/>
            <a:ext cx="1931021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1;p2">
            <a:extLst>
              <a:ext uri="{FF2B5EF4-FFF2-40B4-BE49-F238E27FC236}">
                <a16:creationId xmlns:a16="http://schemas.microsoft.com/office/drawing/2014/main" id="{9171774B-D3CB-4975-808F-41FCB20DEB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0918" y="723927"/>
            <a:ext cx="1297374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2">
            <a:extLst>
              <a:ext uri="{FF2B5EF4-FFF2-40B4-BE49-F238E27FC236}">
                <a16:creationId xmlns:a16="http://schemas.microsoft.com/office/drawing/2014/main" id="{42636A04-EB95-4C2B-A2B9-34B58967CF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51" y="4839287"/>
            <a:ext cx="1143150" cy="126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5;p3">
            <a:extLst>
              <a:ext uri="{FF2B5EF4-FFF2-40B4-BE49-F238E27FC236}">
                <a16:creationId xmlns:a16="http://schemas.microsoft.com/office/drawing/2014/main" id="{0224F8F0-172A-459F-8805-A9A457D908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82822">
            <a:off x="-224121" y="861894"/>
            <a:ext cx="1725670" cy="10620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364;p10">
            <a:extLst>
              <a:ext uri="{FF2B5EF4-FFF2-40B4-BE49-F238E27FC236}">
                <a16:creationId xmlns:a16="http://schemas.microsoft.com/office/drawing/2014/main" id="{82821061-A78C-4853-BB07-68FC0ABE4FA9}"/>
              </a:ext>
            </a:extLst>
          </p:cNvPr>
          <p:cNvGrpSpPr/>
          <p:nvPr/>
        </p:nvGrpSpPr>
        <p:grpSpPr>
          <a:xfrm>
            <a:off x="1444244" y="1490720"/>
            <a:ext cx="6192017" cy="4058805"/>
            <a:chOff x="6459260" y="1628712"/>
            <a:chExt cx="5022149" cy="4695583"/>
          </a:xfrm>
        </p:grpSpPr>
        <p:sp>
          <p:nvSpPr>
            <p:cNvPr id="9" name="Google Shape;365;p10">
              <a:extLst>
                <a:ext uri="{FF2B5EF4-FFF2-40B4-BE49-F238E27FC236}">
                  <a16:creationId xmlns:a16="http://schemas.microsoft.com/office/drawing/2014/main" id="{7877FF10-B8DE-4135-B7AF-B2DF4DEBCC57}"/>
                </a:ext>
              </a:extLst>
            </p:cNvPr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8" tIns="34279" rIns="68578" bIns="34279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7;p10">
              <a:extLst>
                <a:ext uri="{FF2B5EF4-FFF2-40B4-BE49-F238E27FC236}">
                  <a16:creationId xmlns:a16="http://schemas.microsoft.com/office/drawing/2014/main" id="{F1886235-FFD1-4C17-9BE3-6735665C0A79}"/>
                </a:ext>
              </a:extLst>
            </p:cNvPr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68578" tIns="34279" rIns="68578" bIns="34279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68;p10">
              <a:extLst>
                <a:ext uri="{FF2B5EF4-FFF2-40B4-BE49-F238E27FC236}">
                  <a16:creationId xmlns:a16="http://schemas.microsoft.com/office/drawing/2014/main" id="{F8C8958A-EC2B-440D-8D94-57746F8AE948}"/>
                </a:ext>
              </a:extLst>
            </p:cNvPr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68578" tIns="34279" rIns="68578" bIns="34279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28658C6-517C-485F-BFB9-4FEAB0B0F0C3}"/>
              </a:ext>
            </a:extLst>
          </p:cNvPr>
          <p:cNvSpPr txBox="1"/>
          <p:nvPr/>
        </p:nvSpPr>
        <p:spPr>
          <a:xfrm>
            <a:off x="2508714" y="3048076"/>
            <a:ext cx="4017360" cy="78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1" dirty="0" err="1">
                <a:solidFill>
                  <a:srgbClr val="00B0F0"/>
                </a:solidFill>
                <a:latin typeface="+mj-lt"/>
              </a:rPr>
              <a:t>Bảng</a:t>
            </a:r>
            <a:r>
              <a:rPr lang="en-US" sz="4501" dirty="0">
                <a:solidFill>
                  <a:srgbClr val="00B0F0"/>
                </a:solidFill>
                <a:latin typeface="+mj-lt"/>
              </a:rPr>
              <a:t> con </a:t>
            </a:r>
            <a:r>
              <a:rPr lang="en-US" sz="4501" dirty="0" err="1">
                <a:solidFill>
                  <a:srgbClr val="00B0F0"/>
                </a:solidFill>
                <a:latin typeface="+mj-lt"/>
              </a:rPr>
              <a:t>mẫu</a:t>
            </a:r>
            <a:r>
              <a:rPr lang="en-US" sz="4501" dirty="0">
                <a:solidFill>
                  <a:srgbClr val="00B0F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685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9;p2">
            <a:extLst>
              <a:ext uri="{FF2B5EF4-FFF2-40B4-BE49-F238E27FC236}">
                <a16:creationId xmlns:a16="http://schemas.microsoft.com/office/drawing/2014/main" id="{709F771F-ECA3-45E6-9A7E-127DDE2B37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0;p2">
            <a:extLst>
              <a:ext uri="{FF2B5EF4-FFF2-40B4-BE49-F238E27FC236}">
                <a16:creationId xmlns:a16="http://schemas.microsoft.com/office/drawing/2014/main" id="{8001DC98-8149-4542-90EF-3DC00166ED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487637" y="5120515"/>
            <a:ext cx="1931021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1;p2">
            <a:extLst>
              <a:ext uri="{FF2B5EF4-FFF2-40B4-BE49-F238E27FC236}">
                <a16:creationId xmlns:a16="http://schemas.microsoft.com/office/drawing/2014/main" id="{9171774B-D3CB-4975-808F-41FCB20DEB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0918" y="723927"/>
            <a:ext cx="1297374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2">
            <a:extLst>
              <a:ext uri="{FF2B5EF4-FFF2-40B4-BE49-F238E27FC236}">
                <a16:creationId xmlns:a16="http://schemas.microsoft.com/office/drawing/2014/main" id="{42636A04-EB95-4C2B-A2B9-34B58967CF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51" y="4839287"/>
            <a:ext cx="1143150" cy="126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5;p3">
            <a:extLst>
              <a:ext uri="{FF2B5EF4-FFF2-40B4-BE49-F238E27FC236}">
                <a16:creationId xmlns:a16="http://schemas.microsoft.com/office/drawing/2014/main" id="{0224F8F0-172A-459F-8805-A9A457D908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82822">
            <a:off x="-224121" y="861894"/>
            <a:ext cx="1725670" cy="106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71A6A-EE69-4F03-89C8-D20C7BD78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244" y="1526802"/>
            <a:ext cx="6380120" cy="384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7518FB-EE49-4965-83C4-E85FCB9B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172"/>
            <a:ext cx="9144000" cy="51856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8534" y="2283937"/>
            <a:ext cx="3998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673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9;p2">
            <a:extLst>
              <a:ext uri="{FF2B5EF4-FFF2-40B4-BE49-F238E27FC236}">
                <a16:creationId xmlns:a16="http://schemas.microsoft.com/office/drawing/2014/main" id="{709F771F-ECA3-45E6-9A7E-127DDE2B37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0;p2">
            <a:extLst>
              <a:ext uri="{FF2B5EF4-FFF2-40B4-BE49-F238E27FC236}">
                <a16:creationId xmlns:a16="http://schemas.microsoft.com/office/drawing/2014/main" id="{8001DC98-8149-4542-90EF-3DC00166ED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487637" y="5120515"/>
            <a:ext cx="1931021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1;p2">
            <a:extLst>
              <a:ext uri="{FF2B5EF4-FFF2-40B4-BE49-F238E27FC236}">
                <a16:creationId xmlns:a16="http://schemas.microsoft.com/office/drawing/2014/main" id="{9171774B-D3CB-4975-808F-41FCB20DEB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0918" y="723927"/>
            <a:ext cx="1297374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2">
            <a:extLst>
              <a:ext uri="{FF2B5EF4-FFF2-40B4-BE49-F238E27FC236}">
                <a16:creationId xmlns:a16="http://schemas.microsoft.com/office/drawing/2014/main" id="{42636A04-EB95-4C2B-A2B9-34B58967CF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51" y="4839287"/>
            <a:ext cx="1143150" cy="126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5;p3">
            <a:extLst>
              <a:ext uri="{FF2B5EF4-FFF2-40B4-BE49-F238E27FC236}">
                <a16:creationId xmlns:a16="http://schemas.microsoft.com/office/drawing/2014/main" id="{0224F8F0-172A-459F-8805-A9A457D908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82822">
            <a:off x="-224121" y="861894"/>
            <a:ext cx="1725670" cy="106200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61B4D5-9F94-4C7C-907A-616816F4CA9C}"/>
              </a:ext>
            </a:extLst>
          </p:cNvPr>
          <p:cNvSpPr txBox="1"/>
          <p:nvPr/>
        </p:nvSpPr>
        <p:spPr>
          <a:xfrm>
            <a:off x="2760643" y="1341503"/>
            <a:ext cx="1327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Đọc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12D89427-E38A-466B-A7FE-408DFFB550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90" r="13307" b="22718"/>
          <a:stretch/>
        </p:blipFill>
        <p:spPr>
          <a:xfrm>
            <a:off x="970092" y="1179980"/>
            <a:ext cx="1642574" cy="8913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20">
            <a:extLst>
              <a:ext uri="{FF2B5EF4-FFF2-40B4-BE49-F238E27FC236}">
                <a16:creationId xmlns:a16="http://schemas.microsoft.com/office/drawing/2014/main" id="{14E9D2C1-6343-4811-855C-509BAB562481}"/>
              </a:ext>
            </a:extLst>
          </p:cNvPr>
          <p:cNvSpPr txBox="1"/>
          <p:nvPr/>
        </p:nvSpPr>
        <p:spPr>
          <a:xfrm>
            <a:off x="1501867" y="1277018"/>
            <a:ext cx="80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2C1B99-3678-40EB-ACDD-69D42BF855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6348" y="2033669"/>
            <a:ext cx="4952563" cy="2504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6539D3-F14D-4E6E-81BF-C35DA5B501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8319" y="4655011"/>
            <a:ext cx="2857435" cy="73645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DCF18B-5C00-41EC-9278-023333366064}"/>
              </a:ext>
            </a:extLst>
          </p:cNvPr>
          <p:cNvCxnSpPr>
            <a:cxnSpLocks/>
          </p:cNvCxnSpPr>
          <p:nvPr/>
        </p:nvCxnSpPr>
        <p:spPr>
          <a:xfrm>
            <a:off x="4572000" y="5342090"/>
            <a:ext cx="5629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E54EDE-40D4-4B2D-BADC-4F2A40F6D9AB}"/>
              </a:ext>
            </a:extLst>
          </p:cNvPr>
          <p:cNvCxnSpPr>
            <a:cxnSpLocks/>
          </p:cNvCxnSpPr>
          <p:nvPr/>
        </p:nvCxnSpPr>
        <p:spPr>
          <a:xfrm flipV="1">
            <a:off x="5489407" y="5342091"/>
            <a:ext cx="600178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59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5"/>
          <p:cNvGrpSpPr/>
          <p:nvPr/>
        </p:nvGrpSpPr>
        <p:grpSpPr>
          <a:xfrm>
            <a:off x="1" y="899358"/>
            <a:ext cx="9144000" cy="794698"/>
            <a:chOff x="0" y="57377"/>
            <a:chExt cx="12190413" cy="1059460"/>
          </a:xfrm>
        </p:grpSpPr>
        <p:grpSp>
          <p:nvGrpSpPr>
            <p:cNvPr id="193" name="Google Shape;193;p5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96" name="Google Shape;196;p5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97" name="Google Shape;197;p5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68578" tIns="34279" rIns="68578" bIns="34279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98" name="Google Shape;198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9" name="Google Shape;19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104586" y="5232538"/>
            <a:ext cx="1100416" cy="84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48116" y="5117145"/>
            <a:ext cx="773231" cy="96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FD3118BF-CB3D-4FB3-9307-369ED41341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90" r="13307" b="22718"/>
          <a:stretch/>
        </p:blipFill>
        <p:spPr>
          <a:xfrm>
            <a:off x="1011827" y="802732"/>
            <a:ext cx="1642574" cy="8913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8" name="文本框 20">
            <a:extLst>
              <a:ext uri="{FF2B5EF4-FFF2-40B4-BE49-F238E27FC236}">
                <a16:creationId xmlns:a16="http://schemas.microsoft.com/office/drawing/2014/main" id="{05F47179-3FDD-41B3-8FBC-62C291FE5D2D}"/>
              </a:ext>
            </a:extLst>
          </p:cNvPr>
          <p:cNvSpPr txBox="1"/>
          <p:nvPr/>
        </p:nvSpPr>
        <p:spPr>
          <a:xfrm>
            <a:off x="1526378" y="899358"/>
            <a:ext cx="80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876A52-34D0-4D95-9464-F8EA97ED8A64}"/>
              </a:ext>
            </a:extLst>
          </p:cNvPr>
          <p:cNvSpPr txBox="1"/>
          <p:nvPr/>
        </p:nvSpPr>
        <p:spPr>
          <a:xfrm>
            <a:off x="2798436" y="899358"/>
            <a:ext cx="1066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Nói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7F14B4-F9C0-441B-8625-49A72CCD24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263" y="1409802"/>
            <a:ext cx="2309774" cy="6383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DED0A3-1D71-4237-A9C8-D681A482A8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4333" y="2167730"/>
            <a:ext cx="6463632" cy="35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2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5"/>
          <p:cNvGrpSpPr/>
          <p:nvPr/>
        </p:nvGrpSpPr>
        <p:grpSpPr>
          <a:xfrm>
            <a:off x="1" y="899358"/>
            <a:ext cx="9144000" cy="794698"/>
            <a:chOff x="0" y="57377"/>
            <a:chExt cx="12190413" cy="1059460"/>
          </a:xfrm>
        </p:grpSpPr>
        <p:grpSp>
          <p:nvGrpSpPr>
            <p:cNvPr id="193" name="Google Shape;193;p5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96" name="Google Shape;196;p5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97" name="Google Shape;197;p5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68578" tIns="34279" rIns="68578" bIns="34279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98" name="Google Shape;198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9" name="Google Shape;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104586" y="5232538"/>
            <a:ext cx="1100416" cy="84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148116" y="5117145"/>
            <a:ext cx="773231" cy="96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FD3118BF-CB3D-4FB3-9307-369ED41341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90" r="13307" b="22718"/>
          <a:stretch/>
        </p:blipFill>
        <p:spPr>
          <a:xfrm>
            <a:off x="1011827" y="802732"/>
            <a:ext cx="1642574" cy="8913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8" name="文本框 20">
            <a:extLst>
              <a:ext uri="{FF2B5EF4-FFF2-40B4-BE49-F238E27FC236}">
                <a16:creationId xmlns:a16="http://schemas.microsoft.com/office/drawing/2014/main" id="{05F47179-3FDD-41B3-8FBC-62C291FE5D2D}"/>
              </a:ext>
            </a:extLst>
          </p:cNvPr>
          <p:cNvSpPr txBox="1"/>
          <p:nvPr/>
        </p:nvSpPr>
        <p:spPr>
          <a:xfrm>
            <a:off x="1526378" y="899358"/>
            <a:ext cx="80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876A52-34D0-4D95-9464-F8EA97ED8A64}"/>
              </a:ext>
            </a:extLst>
          </p:cNvPr>
          <p:cNvSpPr txBox="1"/>
          <p:nvPr/>
        </p:nvSpPr>
        <p:spPr>
          <a:xfrm>
            <a:off x="2798436" y="899358"/>
            <a:ext cx="1066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Nói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7F14B4-F9C0-441B-8625-49A72CCD24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1264" y="1409803"/>
            <a:ext cx="2005121" cy="554131"/>
          </a:xfrm>
          <a:prstGeom prst="rect">
            <a:avLst/>
          </a:prstGeom>
        </p:spPr>
      </p:pic>
      <p:pic>
        <p:nvPicPr>
          <p:cNvPr id="16" name="BT6_TH2">
            <a:hlinkClick r:id="" action="ppaction://media"/>
            <a:extLst>
              <a:ext uri="{FF2B5EF4-FFF2-40B4-BE49-F238E27FC236}">
                <a16:creationId xmlns:a16="http://schemas.microsoft.com/office/drawing/2014/main" id="{E2A09E27-5594-4D1C-AA43-CF169713FE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95389" y="2017746"/>
            <a:ext cx="3146636" cy="39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7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1303023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667000"/>
            <a:ext cx="3276600" cy="36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857028"/>
            <a:ext cx="9144792" cy="51439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3832683"/>
            <a:ext cx="9144000" cy="21680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35375"/>
            <a:ext cx="4337277" cy="27776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434"/>
            <a:ext cx="2793206" cy="137874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357611" y="1543050"/>
            <a:ext cx="4758722" cy="358317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93" y="1867713"/>
            <a:ext cx="600075" cy="571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7" y="4591050"/>
            <a:ext cx="1668421" cy="1410766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226164" y="2794792"/>
            <a:ext cx="3070071" cy="90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251" dirty="0" err="1">
                <a:solidFill>
                  <a:srgbClr val="5F91B0"/>
                </a:solidFill>
                <a:latin typeface="Arial-SGK-TV" pitchFamily="2" charset="0"/>
                <a:ea typeface="inpin heiti" panose="00000500000000000000" pitchFamily="2" charset="-122"/>
                <a:cs typeface="Arial-SGK-TV" pitchFamily="2" charset="0"/>
                <a:sym typeface="inpin heiti" panose="00000500000000000000" pitchFamily="2" charset="-122"/>
              </a:rPr>
              <a:t>Ôn</a:t>
            </a:r>
            <a:r>
              <a:rPr lang="en-US" altLang="zh-CN" sz="5251" dirty="0">
                <a:solidFill>
                  <a:srgbClr val="5F91B0"/>
                </a:solidFill>
                <a:latin typeface="Arial-SGK-TV" pitchFamily="2" charset="0"/>
                <a:ea typeface="inpin heiti" panose="00000500000000000000" pitchFamily="2" charset="-122"/>
                <a:cs typeface="Arial-SGK-TV" pitchFamily="2" charset="0"/>
                <a:sym typeface="inpin heiti" panose="00000500000000000000" pitchFamily="2" charset="-122"/>
              </a:rPr>
              <a:t> </a:t>
            </a:r>
            <a:r>
              <a:rPr lang="en-US" altLang="zh-CN" sz="5251" dirty="0" err="1">
                <a:solidFill>
                  <a:srgbClr val="5F91B0"/>
                </a:solidFill>
                <a:latin typeface="Arial-SGK-TV" pitchFamily="2" charset="0"/>
                <a:ea typeface="inpin heiti" panose="00000500000000000000" pitchFamily="2" charset="-122"/>
                <a:cs typeface="Arial-SGK-TV" pitchFamily="2" charset="0"/>
                <a:sym typeface="inpin heiti" panose="00000500000000000000" pitchFamily="2" charset="-122"/>
              </a:rPr>
              <a:t>bài</a:t>
            </a:r>
            <a:r>
              <a:rPr lang="en-US" altLang="zh-CN" sz="5251" dirty="0">
                <a:solidFill>
                  <a:srgbClr val="5F91B0"/>
                </a:solidFill>
                <a:latin typeface="Arial-SGK-TV" pitchFamily="2" charset="0"/>
                <a:ea typeface="inpin heiti" panose="00000500000000000000" pitchFamily="2" charset="-122"/>
                <a:cs typeface="Arial-SGK-TV" pitchFamily="2" charset="0"/>
                <a:sym typeface="inpin heiti" panose="00000500000000000000" pitchFamily="2" charset="-122"/>
              </a:rPr>
              <a:t> </a:t>
            </a:r>
            <a:r>
              <a:rPr lang="en-US" altLang="zh-CN" sz="5251" dirty="0" err="1">
                <a:solidFill>
                  <a:srgbClr val="5F91B0"/>
                </a:solidFill>
                <a:latin typeface="Arial-SGK-TV" pitchFamily="2" charset="0"/>
                <a:ea typeface="inpin heiti" panose="00000500000000000000" pitchFamily="2" charset="-122"/>
                <a:cs typeface="Arial-SGK-TV" pitchFamily="2" charset="0"/>
                <a:sym typeface="inpin heiti" panose="00000500000000000000" pitchFamily="2" charset="-122"/>
              </a:rPr>
              <a:t>cũ</a:t>
            </a:r>
            <a:endParaRPr lang="zh-CN" altLang="en-US" sz="5251" dirty="0">
              <a:solidFill>
                <a:srgbClr val="5F91B0"/>
              </a:solidFill>
              <a:latin typeface="Arial-SGK-TV" pitchFamily="2" charset="0"/>
              <a:ea typeface="inpin heiti" panose="00000500000000000000" pitchFamily="2" charset="-122"/>
              <a:cs typeface="Arial-SGK-TV" pitchFamily="2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812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9;p2">
            <a:extLst>
              <a:ext uri="{FF2B5EF4-FFF2-40B4-BE49-F238E27FC236}">
                <a16:creationId xmlns:a16="http://schemas.microsoft.com/office/drawing/2014/main" id="{AAD5FA8D-1BA2-4026-8FDB-3161962B447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850322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0;p2">
            <a:extLst>
              <a:ext uri="{FF2B5EF4-FFF2-40B4-BE49-F238E27FC236}">
                <a16:creationId xmlns:a16="http://schemas.microsoft.com/office/drawing/2014/main" id="{95A7B875-31AD-4C1F-B2CD-7B06C17AB3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766027" y="4240625"/>
            <a:ext cx="2377973" cy="182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1;p2">
            <a:extLst>
              <a:ext uri="{FF2B5EF4-FFF2-40B4-BE49-F238E27FC236}">
                <a16:creationId xmlns:a16="http://schemas.microsoft.com/office/drawing/2014/main" id="{824B0B91-F093-49B5-A933-A2367F22BA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6028" y="723927"/>
            <a:ext cx="2442265" cy="199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2;p2">
            <a:extLst>
              <a:ext uri="{FF2B5EF4-FFF2-40B4-BE49-F238E27FC236}">
                <a16:creationId xmlns:a16="http://schemas.microsoft.com/office/drawing/2014/main" id="{35F1AC33-C784-4448-9B0E-2745F2E575C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4594" y="3656007"/>
            <a:ext cx="1954123" cy="2428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8F3B4A5-EAC8-40B8-BC66-E878F7DC96A6}"/>
              </a:ext>
            </a:extLst>
          </p:cNvPr>
          <p:cNvGrpSpPr/>
          <p:nvPr/>
        </p:nvGrpSpPr>
        <p:grpSpPr>
          <a:xfrm>
            <a:off x="1619044" y="2251283"/>
            <a:ext cx="1557949" cy="519301"/>
            <a:chOff x="1022657" y="2353001"/>
            <a:chExt cx="2076995" cy="692311"/>
          </a:xfrm>
          <a:solidFill>
            <a:srgbClr val="33CCCC"/>
          </a:solidFill>
        </p:grpSpPr>
        <p:sp>
          <p:nvSpPr>
            <p:cNvPr id="17" name="Rounded Rectangle 6">
              <a:extLst>
                <a:ext uri="{FF2B5EF4-FFF2-40B4-BE49-F238E27FC236}">
                  <a16:creationId xmlns:a16="http://schemas.microsoft.com/office/drawing/2014/main" id="{CFDD79AF-08B9-4780-B394-6B7D224C9D40}"/>
                </a:ext>
              </a:extLst>
            </p:cNvPr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5538BA-3768-40A6-85DD-3FEA8CC3294B}"/>
                </a:ext>
              </a:extLst>
            </p:cNvPr>
            <p:cNvSpPr txBox="1"/>
            <p:nvPr/>
          </p:nvSpPr>
          <p:spPr>
            <a:xfrm>
              <a:off x="1449448" y="2368292"/>
              <a:ext cx="1528425" cy="6770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ba</a:t>
              </a:r>
              <a:r>
                <a:rPr lang="en-US" sz="27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bà</a:t>
              </a:r>
              <a:r>
                <a:rPr lang="en-US" sz="27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427FAE-B8EF-4512-B318-9BF7312D8063}"/>
              </a:ext>
            </a:extLst>
          </p:cNvPr>
          <p:cNvGrpSpPr/>
          <p:nvPr/>
        </p:nvGrpSpPr>
        <p:grpSpPr>
          <a:xfrm>
            <a:off x="3652666" y="2260781"/>
            <a:ext cx="1620455" cy="551366"/>
            <a:chOff x="1383349" y="1010740"/>
            <a:chExt cx="2160325" cy="735060"/>
          </a:xfrm>
          <a:solidFill>
            <a:srgbClr val="33CCCC"/>
          </a:solidFill>
        </p:grpSpPr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id="{F6BF41CC-EEAB-4D05-BA3B-F74D68340335}"/>
                </a:ext>
              </a:extLst>
            </p:cNvPr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13D2BE-6AC3-440C-9B49-D6E8FAFD05F3}"/>
                </a:ext>
              </a:extLst>
            </p:cNvPr>
            <p:cNvSpPr txBox="1"/>
            <p:nvPr/>
          </p:nvSpPr>
          <p:spPr>
            <a:xfrm>
              <a:off x="1901497" y="1068780"/>
              <a:ext cx="1400201" cy="6770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be </a:t>
              </a:r>
              <a:r>
                <a:rPr lang="en-US" sz="27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27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61E9B5-F4CF-4116-9803-7EEE6ABD1F40}"/>
              </a:ext>
            </a:extLst>
          </p:cNvPr>
          <p:cNvGrpSpPr/>
          <p:nvPr/>
        </p:nvGrpSpPr>
        <p:grpSpPr>
          <a:xfrm>
            <a:off x="5697690" y="2260784"/>
            <a:ext cx="1685069" cy="558217"/>
            <a:chOff x="494872" y="3187793"/>
            <a:chExt cx="2100001" cy="668932"/>
          </a:xfrm>
          <a:solidFill>
            <a:srgbClr val="33CCCC"/>
          </a:solidFill>
        </p:grpSpPr>
        <p:sp>
          <p:nvSpPr>
            <p:cNvPr id="23" name="Rounded Rectangle 16">
              <a:extLst>
                <a:ext uri="{FF2B5EF4-FFF2-40B4-BE49-F238E27FC236}">
                  <a16:creationId xmlns:a16="http://schemas.microsoft.com/office/drawing/2014/main" id="{E9FDF260-269A-417A-82C1-3CE7A0726845}"/>
                </a:ext>
              </a:extLst>
            </p:cNvPr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6AEE98-AB9E-4C96-B098-DD08E5A641AF}"/>
                </a:ext>
              </a:extLst>
            </p:cNvPr>
            <p:cNvSpPr txBox="1"/>
            <p:nvPr/>
          </p:nvSpPr>
          <p:spPr>
            <a:xfrm>
              <a:off x="983942" y="3248172"/>
              <a:ext cx="1284937" cy="60855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r>
                <a:rPr lang="en-US" sz="27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27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27CABE-C81C-4661-8F56-7E68714F073F}"/>
              </a:ext>
            </a:extLst>
          </p:cNvPr>
          <p:cNvGrpSpPr/>
          <p:nvPr/>
        </p:nvGrpSpPr>
        <p:grpSpPr>
          <a:xfrm>
            <a:off x="2392832" y="3253937"/>
            <a:ext cx="1568323" cy="519961"/>
            <a:chOff x="3867393" y="565892"/>
            <a:chExt cx="2097657" cy="768051"/>
          </a:xfrm>
          <a:solidFill>
            <a:srgbClr val="33CCCC"/>
          </a:solidFill>
        </p:grpSpPr>
        <p:sp>
          <p:nvSpPr>
            <p:cNvPr id="26" name="Rounded Rectangle 19">
              <a:extLst>
                <a:ext uri="{FF2B5EF4-FFF2-40B4-BE49-F238E27FC236}">
                  <a16:creationId xmlns:a16="http://schemas.microsoft.com/office/drawing/2014/main" id="{562B0FEF-4FC0-47BA-A123-4F1D5EAF105B}"/>
                </a:ext>
              </a:extLst>
            </p:cNvPr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B313CF-2910-4DAA-9415-B304E8E0FDC8}"/>
                </a:ext>
              </a:extLst>
            </p:cNvPr>
            <p:cNvSpPr txBox="1"/>
            <p:nvPr/>
          </p:nvSpPr>
          <p:spPr>
            <a:xfrm>
              <a:off x="4362825" y="583810"/>
              <a:ext cx="1379047" cy="75013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bè</a:t>
              </a:r>
              <a:r>
                <a:rPr lang="en-US" sz="27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endParaRPr lang="en-US" sz="27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FC3806-8E0D-44BB-8B8D-CA981C68CD12}"/>
              </a:ext>
            </a:extLst>
          </p:cNvPr>
          <p:cNvGrpSpPr/>
          <p:nvPr/>
        </p:nvGrpSpPr>
        <p:grpSpPr>
          <a:xfrm>
            <a:off x="4462893" y="3245928"/>
            <a:ext cx="1620455" cy="548755"/>
            <a:chOff x="3829987" y="656154"/>
            <a:chExt cx="2160325" cy="731578"/>
          </a:xfrm>
          <a:solidFill>
            <a:srgbClr val="33CCCC"/>
          </a:solidFill>
        </p:grpSpPr>
        <p:sp>
          <p:nvSpPr>
            <p:cNvPr id="29" name="Rounded Rectangle 22">
              <a:extLst>
                <a:ext uri="{FF2B5EF4-FFF2-40B4-BE49-F238E27FC236}">
                  <a16:creationId xmlns:a16="http://schemas.microsoft.com/office/drawing/2014/main" id="{49BED647-12F8-44D6-9F00-A481BE716ADB}"/>
                </a:ext>
              </a:extLst>
            </p:cNvPr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7340DA0-67E5-4D81-BC27-5D65875E059C}"/>
                </a:ext>
              </a:extLst>
            </p:cNvPr>
            <p:cNvSpPr txBox="1"/>
            <p:nvPr/>
          </p:nvSpPr>
          <p:spPr>
            <a:xfrm>
              <a:off x="4367372" y="710712"/>
              <a:ext cx="1400201" cy="6770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bế</a:t>
              </a:r>
              <a:r>
                <a:rPr lang="en-US" sz="27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27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8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9;p2">
            <a:extLst>
              <a:ext uri="{FF2B5EF4-FFF2-40B4-BE49-F238E27FC236}">
                <a16:creationId xmlns:a16="http://schemas.microsoft.com/office/drawing/2014/main" id="{F2CD0D35-B012-4014-B73E-CEFF3CCD3C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2">
            <a:extLst>
              <a:ext uri="{FF2B5EF4-FFF2-40B4-BE49-F238E27FC236}">
                <a16:creationId xmlns:a16="http://schemas.microsoft.com/office/drawing/2014/main" id="{0550A821-D1FA-42D3-A6E8-6A64345A3F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487637" y="5120515"/>
            <a:ext cx="1931021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1;p2">
            <a:extLst>
              <a:ext uri="{FF2B5EF4-FFF2-40B4-BE49-F238E27FC236}">
                <a16:creationId xmlns:a16="http://schemas.microsoft.com/office/drawing/2014/main" id="{B237DD91-D3C0-4535-A022-345871B5F5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0918" y="723927"/>
            <a:ext cx="1297374" cy="110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2;p2">
            <a:extLst>
              <a:ext uri="{FF2B5EF4-FFF2-40B4-BE49-F238E27FC236}">
                <a16:creationId xmlns:a16="http://schemas.microsoft.com/office/drawing/2014/main" id="{A6EFF93F-8A8F-46CA-88FE-C2C0CF5878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51" y="4839287"/>
            <a:ext cx="1143150" cy="126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5;p3">
            <a:extLst>
              <a:ext uri="{FF2B5EF4-FFF2-40B4-BE49-F238E27FC236}">
                <a16:creationId xmlns:a16="http://schemas.microsoft.com/office/drawing/2014/main" id="{9698DF30-985F-4B41-934E-0CFFBACDA5E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82822">
            <a:off x="-224121" y="861894"/>
            <a:ext cx="1725670" cy="10620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A0905DC-7344-454D-9ABD-C0F980D48633}"/>
              </a:ext>
            </a:extLst>
          </p:cNvPr>
          <p:cNvGrpSpPr/>
          <p:nvPr/>
        </p:nvGrpSpPr>
        <p:grpSpPr>
          <a:xfrm>
            <a:off x="1744706" y="2525700"/>
            <a:ext cx="1582147" cy="1031725"/>
            <a:chOff x="1022657" y="2353001"/>
            <a:chExt cx="2076995" cy="948863"/>
          </a:xfrm>
          <a:solidFill>
            <a:srgbClr val="33CCCC"/>
          </a:solidFill>
        </p:grpSpPr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8D5A817C-0342-4C32-93FB-EA022381F43F}"/>
                </a:ext>
              </a:extLst>
            </p:cNvPr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C4E2D8-0189-499F-BEBD-AEC8F7BAFFE3}"/>
                </a:ext>
              </a:extLst>
            </p:cNvPr>
            <p:cNvSpPr txBox="1"/>
            <p:nvPr/>
          </p:nvSpPr>
          <p:spPr>
            <a:xfrm>
              <a:off x="1414044" y="2367773"/>
              <a:ext cx="1456487" cy="93409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ca </a:t>
              </a:r>
              <a:r>
                <a:rPr lang="en-US" sz="30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ba</a:t>
              </a:r>
              <a:endParaRPr lang="en-US" sz="3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5069C9-D61D-4F05-91C1-EC16DF1FB6A3}"/>
              </a:ext>
            </a:extLst>
          </p:cNvPr>
          <p:cNvGrpSpPr/>
          <p:nvPr/>
        </p:nvGrpSpPr>
        <p:grpSpPr>
          <a:xfrm>
            <a:off x="3757543" y="2525700"/>
            <a:ext cx="1668070" cy="740124"/>
            <a:chOff x="1383349" y="1010740"/>
            <a:chExt cx="2160325" cy="730268"/>
          </a:xfrm>
          <a:solidFill>
            <a:srgbClr val="33CCCC"/>
          </a:solidFill>
        </p:grpSpPr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DD7251BB-A4B2-4529-B63D-3042FB83ACE9}"/>
                </a:ext>
              </a:extLst>
            </p:cNvPr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B0AC5F-E6E6-4163-AECD-A8401FA63418}"/>
                </a:ext>
              </a:extLst>
            </p:cNvPr>
            <p:cNvSpPr txBox="1"/>
            <p:nvPr/>
          </p:nvSpPr>
          <p:spPr>
            <a:xfrm>
              <a:off x="1731016" y="1013322"/>
              <a:ext cx="1621815" cy="5466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0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bà</a:t>
              </a:r>
              <a:r>
                <a:rPr lang="en-US" sz="30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30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ba</a:t>
              </a:r>
              <a:r>
                <a:rPr lang="en-US" sz="30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F9750B-BEC2-466F-8AAE-EF266BD34FC3}"/>
              </a:ext>
            </a:extLst>
          </p:cNvPr>
          <p:cNvGrpSpPr/>
          <p:nvPr/>
        </p:nvGrpSpPr>
        <p:grpSpPr>
          <a:xfrm>
            <a:off x="5802567" y="2525701"/>
            <a:ext cx="1783784" cy="1088946"/>
            <a:chOff x="494872" y="3187793"/>
            <a:chExt cx="2100001" cy="897222"/>
          </a:xfrm>
          <a:solidFill>
            <a:srgbClr val="33CCCC"/>
          </a:solidFill>
        </p:grpSpPr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id="{9243916B-8D86-4800-80F9-B71C396B2A54}"/>
                </a:ext>
              </a:extLst>
            </p:cNvPr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A6699F-760A-43DE-B9AE-A23FE0B3616C}"/>
                </a:ext>
              </a:extLst>
            </p:cNvPr>
            <p:cNvSpPr txBox="1"/>
            <p:nvPr/>
          </p:nvSpPr>
          <p:spPr>
            <a:xfrm>
              <a:off x="983942" y="3248173"/>
              <a:ext cx="1333616" cy="8368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bề</a:t>
              </a:r>
              <a:r>
                <a:rPr lang="en-US" sz="30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30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bề</a:t>
              </a:r>
              <a:endParaRPr lang="en-US" sz="3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5E6F3C8-9874-4415-A661-A0964CC3FD5C}"/>
              </a:ext>
            </a:extLst>
          </p:cNvPr>
          <p:cNvSpPr txBox="1"/>
          <p:nvPr/>
        </p:nvSpPr>
        <p:spPr>
          <a:xfrm>
            <a:off x="3544052" y="3843259"/>
            <a:ext cx="1881561" cy="553998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399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66027" y="4240625"/>
            <a:ext cx="2377973" cy="182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6028" y="723927"/>
            <a:ext cx="2442265" cy="199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84594" y="3656007"/>
            <a:ext cx="1954123" cy="242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187080" y="845659"/>
            <a:ext cx="2697470" cy="1748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2"/>
          <p:cNvGrpSpPr/>
          <p:nvPr/>
        </p:nvGrpSpPr>
        <p:grpSpPr>
          <a:xfrm>
            <a:off x="3925397" y="2105148"/>
            <a:ext cx="4627311" cy="2401251"/>
            <a:chOff x="5311547" y="1753987"/>
            <a:chExt cx="5427601" cy="3201251"/>
          </a:xfrm>
        </p:grpSpPr>
        <p:sp>
          <p:nvSpPr>
            <p:cNvPr id="115" name="Google Shape;115;p2"/>
            <p:cNvSpPr/>
            <p:nvPr/>
          </p:nvSpPr>
          <p:spPr>
            <a:xfrm>
              <a:off x="6501197" y="1753987"/>
              <a:ext cx="2094641" cy="1077077"/>
            </a:xfrm>
            <a:custGeom>
              <a:avLst/>
              <a:gdLst/>
              <a:ahLst/>
              <a:cxnLst/>
              <a:rect l="l" t="t" r="r" b="b"/>
              <a:pathLst>
                <a:path w="2520280" h="1872208" extrusionOk="0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r>
                <a:rPr lang="en-US" altLang="zh-CN" sz="2625" dirty="0" err="1">
                  <a:solidFill>
                    <a:srgbClr val="FF000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Học</a:t>
              </a:r>
              <a:r>
                <a:rPr lang="en-US" altLang="zh-CN" sz="2625" dirty="0">
                  <a:solidFill>
                    <a:srgbClr val="FF000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 </a:t>
              </a:r>
              <a:r>
                <a:rPr lang="en-US" altLang="zh-CN" sz="2625" dirty="0" err="1">
                  <a:solidFill>
                    <a:srgbClr val="FF000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vần</a:t>
              </a:r>
              <a:r>
                <a:rPr lang="en-US" altLang="zh-CN" sz="2625" dirty="0">
                  <a:solidFill>
                    <a:srgbClr val="FF000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  </a:t>
              </a:r>
              <a:endParaRPr lang="pt-BR" altLang="zh-CN" sz="2625" dirty="0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endParaRPr>
            </a:p>
            <a:p>
              <a:r>
                <a:rPr lang="pt-BR" altLang="zh-CN" sz="2625" dirty="0">
                  <a:solidFill>
                    <a:srgbClr val="0070C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Bài 6: O o ? </a:t>
              </a:r>
              <a:endParaRPr lang="pt-BR" sz="2625" b="1" dirty="0">
                <a:solidFill>
                  <a:srgbClr val="0070C0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311547" y="3878161"/>
              <a:ext cx="5427601" cy="1077077"/>
            </a:xfrm>
            <a:custGeom>
              <a:avLst/>
              <a:gdLst/>
              <a:ahLst/>
              <a:cxnLst/>
              <a:rect l="l" t="t" r="r" b="b"/>
              <a:pathLst>
                <a:path w="2520280" h="1872208" extrusionOk="0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/>
              <a:r>
                <a:rPr lang="en-US" altLang="zh-CN" sz="2625" dirty="0" err="1">
                  <a:solidFill>
                    <a:srgbClr val="FF000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Toán</a:t>
              </a:r>
              <a:r>
                <a:rPr lang="en-US" altLang="zh-CN" sz="2625" dirty="0">
                  <a:solidFill>
                    <a:schemeClr val="accent1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 </a:t>
              </a:r>
            </a:p>
            <a:p>
              <a:pPr algn="ctr"/>
              <a:r>
                <a:rPr lang="en-US" altLang="zh-CN" sz="2625" dirty="0" err="1">
                  <a:solidFill>
                    <a:srgbClr val="0070C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Bài</a:t>
              </a:r>
              <a:r>
                <a:rPr lang="en-US" altLang="zh-CN" sz="2625" dirty="0">
                  <a:solidFill>
                    <a:srgbClr val="0070C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 2: </a:t>
              </a:r>
              <a:r>
                <a:rPr lang="en-US" altLang="zh-CN" sz="2625" dirty="0" err="1">
                  <a:solidFill>
                    <a:srgbClr val="0070C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Các</a:t>
              </a:r>
              <a:r>
                <a:rPr lang="en-US" altLang="zh-CN" sz="2625" dirty="0">
                  <a:solidFill>
                    <a:srgbClr val="0070C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 </a:t>
              </a:r>
              <a:r>
                <a:rPr lang="en-US" altLang="zh-CN" sz="2625" dirty="0" err="1">
                  <a:solidFill>
                    <a:srgbClr val="0070C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số</a:t>
              </a:r>
              <a:r>
                <a:rPr lang="en-US" altLang="zh-CN" sz="2625" dirty="0">
                  <a:solidFill>
                    <a:srgbClr val="0070C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 6,7,8,9,10 (</a:t>
              </a:r>
              <a:r>
                <a:rPr lang="en-US" altLang="zh-CN" sz="2625" dirty="0" err="1">
                  <a:solidFill>
                    <a:srgbClr val="0070C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tiết</a:t>
              </a:r>
              <a:r>
                <a:rPr lang="en-US" altLang="zh-CN" sz="2625" dirty="0">
                  <a:solidFill>
                    <a:srgbClr val="0070C0"/>
                  </a:solidFill>
                  <a:latin typeface="Arial-SGK-TV" pitchFamily="2" charset="0"/>
                  <a:ea typeface="微软雅黑" panose="020B0503020204020204" pitchFamily="34" charset="-122"/>
                  <a:cs typeface="Arial-SGK-TV" pitchFamily="2" charset="0"/>
                </a:rPr>
                <a:t> 3)</a:t>
              </a:r>
              <a:endParaRPr lang="zh-CN" altLang="en-US" sz="2625" b="1" dirty="0">
                <a:solidFill>
                  <a:srgbClr val="0070C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741018" y="1897650"/>
              <a:ext cx="712554" cy="527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8" tIns="34279" rIns="68578" bIns="34279" anchor="ctr" anchorCtr="0">
              <a:noAutofit/>
            </a:bodyPr>
            <a:lstStyle/>
            <a:p>
              <a:pPr algn="ctr"/>
              <a:r>
                <a:rPr lang="en-US" altLang="zh-CN" sz="2700" b="1" dirty="0">
                  <a:solidFill>
                    <a:srgbClr val="6DC1B5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2700" b="1" dirty="0">
                <a:solidFill>
                  <a:srgbClr val="6DC1B5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681361" y="3889328"/>
              <a:ext cx="712554" cy="527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8" tIns="34279" rIns="68578" bIns="34279" anchor="ctr" anchorCtr="0">
              <a:noAutofit/>
            </a:bodyPr>
            <a:lstStyle/>
            <a:p>
              <a:pPr algn="ctr"/>
              <a:r>
                <a:rPr lang="en-US" altLang="zh-CN" sz="2700" b="1" dirty="0">
                  <a:solidFill>
                    <a:srgbClr val="6DC1B5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2700" b="1" dirty="0">
                <a:solidFill>
                  <a:srgbClr val="6DC1B5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123" name="Google Shape;123;p2"/>
          <p:cNvSpPr/>
          <p:nvPr/>
        </p:nvSpPr>
        <p:spPr>
          <a:xfrm>
            <a:off x="2341642" y="2673432"/>
            <a:ext cx="1583755" cy="1525712"/>
          </a:xfrm>
          <a:prstGeom prst="ellipse">
            <a:avLst/>
          </a:prstGeom>
          <a:solidFill>
            <a:srgbClr val="6DC1B5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altLang="zh-CN" sz="2250" b="1" dirty="0">
                <a:solidFill>
                  <a:schemeClr val="lt1"/>
                </a:solidFill>
                <a:sym typeface="Arial"/>
              </a:rPr>
              <a:t>NỘI DUNG</a:t>
            </a:r>
            <a:endParaRPr sz="2250" dirty="0"/>
          </a:p>
        </p:txBody>
      </p:sp>
      <p:pic>
        <p:nvPicPr>
          <p:cNvPr id="124" name="Google Shape;12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99375" y="2105095"/>
            <a:ext cx="1250579" cy="10848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6DACD32-E163-48A2-B0C4-D423B7CDAE0E}"/>
              </a:ext>
            </a:extLst>
          </p:cNvPr>
          <p:cNvSpPr/>
          <p:nvPr/>
        </p:nvSpPr>
        <p:spPr>
          <a:xfrm>
            <a:off x="6577302" y="2728355"/>
            <a:ext cx="148123" cy="932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4940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66027" y="4240625"/>
            <a:ext cx="2377973" cy="182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6028" y="723927"/>
            <a:ext cx="2442265" cy="199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84594" y="3656007"/>
            <a:ext cx="1954123" cy="242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224121" y="861894"/>
            <a:ext cx="1725670" cy="106200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"/>
          <p:cNvSpPr/>
          <p:nvPr/>
        </p:nvSpPr>
        <p:spPr>
          <a:xfrm>
            <a:off x="2098723" y="2630564"/>
            <a:ext cx="1519354" cy="1525712"/>
          </a:xfrm>
          <a:prstGeom prst="ellipse">
            <a:avLst/>
          </a:prstGeom>
          <a:solidFill>
            <a:srgbClr val="6DC1B5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altLang="zh-CN"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105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56455" y="2062227"/>
            <a:ext cx="1250579" cy="1084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3"/>
          <p:cNvGrpSpPr/>
          <p:nvPr/>
        </p:nvGrpSpPr>
        <p:grpSpPr>
          <a:xfrm>
            <a:off x="3735127" y="2702010"/>
            <a:ext cx="3216897" cy="1222304"/>
            <a:chOff x="2802618" y="3136900"/>
            <a:chExt cx="6578600" cy="1018073"/>
          </a:xfrm>
        </p:grpSpPr>
        <p:cxnSp>
          <p:nvCxnSpPr>
            <p:cNvPr id="161" name="Google Shape;161;p3"/>
            <p:cNvCxnSpPr/>
            <p:nvPr/>
          </p:nvCxnSpPr>
          <p:spPr>
            <a:xfrm>
              <a:off x="2802618" y="3136900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2" name="Google Shape;162;p3"/>
            <p:cNvCxnSpPr/>
            <p:nvPr/>
          </p:nvCxnSpPr>
          <p:spPr>
            <a:xfrm>
              <a:off x="2802618" y="4154973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79618CD-4E1E-42F2-AD9C-441411916620}"/>
              </a:ext>
            </a:extLst>
          </p:cNvPr>
          <p:cNvSpPr txBox="1"/>
          <p:nvPr/>
        </p:nvSpPr>
        <p:spPr>
          <a:xfrm>
            <a:off x="3868462" y="2781634"/>
            <a:ext cx="3327490" cy="1246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751" dirty="0" err="1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Học</a:t>
            </a:r>
            <a:r>
              <a:rPr lang="en-US" altLang="zh-CN" sz="3751" dirty="0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3751" dirty="0" err="1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vần</a:t>
            </a:r>
            <a:r>
              <a:rPr lang="en-US" altLang="zh-CN" sz="3751" dirty="0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 </a:t>
            </a:r>
            <a:endParaRPr lang="pt-BR" altLang="zh-CN" sz="3751" dirty="0">
              <a:solidFill>
                <a:srgbClr val="FF0000"/>
              </a:solidFill>
              <a:latin typeface="Arial-SGK-TV" pitchFamily="2" charset="0"/>
              <a:ea typeface="微软雅黑" panose="020B0503020204020204" pitchFamily="34" charset="-122"/>
              <a:cs typeface="Arial-SGK-TV" pitchFamily="2" charset="0"/>
            </a:endParaRPr>
          </a:p>
          <a:p>
            <a:pPr algn="ctr"/>
            <a:r>
              <a:rPr lang="pt-BR" altLang="zh-CN" sz="3751" dirty="0">
                <a:solidFill>
                  <a:srgbClr val="0070C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Bài 6: O   o  ?</a:t>
            </a:r>
            <a:endParaRPr lang="pt-BR" sz="3751" b="1" dirty="0">
              <a:solidFill>
                <a:srgbClr val="0070C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ED31A7-739C-42C2-A3BF-0F209DE345F4}"/>
              </a:ext>
            </a:extLst>
          </p:cNvPr>
          <p:cNvSpPr/>
          <p:nvPr/>
        </p:nvSpPr>
        <p:spPr>
          <a:xfrm>
            <a:off x="6766028" y="3746739"/>
            <a:ext cx="185997" cy="163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3133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1" y="899358"/>
            <a:ext cx="9144000" cy="794698"/>
            <a:chOff x="0" y="57377"/>
            <a:chExt cx="12190413" cy="1059460"/>
          </a:xfrm>
        </p:grpSpPr>
        <p:grpSp>
          <p:nvGrpSpPr>
            <p:cNvPr id="169" name="Google Shape;169;p4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72" name="Google Shape;172;p4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73" name="Google Shape;173;p4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68578" tIns="34279" rIns="68578" bIns="34279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74" name="Google Shape;174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104586" y="5232538"/>
            <a:ext cx="1100416" cy="84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7217" y="5095371"/>
            <a:ext cx="773231" cy="9607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Box 7">
            <a:extLst>
              <a:ext uri="{FF2B5EF4-FFF2-40B4-BE49-F238E27FC236}">
                <a16:creationId xmlns:a16="http://schemas.microsoft.com/office/drawing/2014/main" id="{A9D5F1A7-E79F-4A22-9970-F1BD43703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399" y="5655021"/>
            <a:ext cx="398556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SGK </a:t>
            </a:r>
            <a:r>
              <a:rPr lang="en-US" altLang="en-US" sz="1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altLang="en-US" sz="1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24,25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BA97B-81B6-4519-9293-C3713E1FB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318" y="976815"/>
            <a:ext cx="6694227" cy="468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5"/>
          <p:cNvGrpSpPr/>
          <p:nvPr/>
        </p:nvGrpSpPr>
        <p:grpSpPr>
          <a:xfrm>
            <a:off x="1" y="899358"/>
            <a:ext cx="9144000" cy="794698"/>
            <a:chOff x="0" y="57377"/>
            <a:chExt cx="12190413" cy="1059460"/>
          </a:xfrm>
        </p:grpSpPr>
        <p:grpSp>
          <p:nvGrpSpPr>
            <p:cNvPr id="193" name="Google Shape;193;p5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96" name="Google Shape;196;p5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97" name="Google Shape;197;p5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68578" tIns="34279" rIns="68578" bIns="34279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98" name="Google Shape;198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9" name="Google Shape;19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104586" y="5232538"/>
            <a:ext cx="1100416" cy="84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48116" y="5117145"/>
            <a:ext cx="773231" cy="96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FD3118BF-CB3D-4FB3-9307-369ED41341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90" r="13307" b="22718"/>
          <a:stretch/>
        </p:blipFill>
        <p:spPr>
          <a:xfrm>
            <a:off x="1011827" y="802732"/>
            <a:ext cx="1642574" cy="8913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8" name="文本框 20">
            <a:extLst>
              <a:ext uri="{FF2B5EF4-FFF2-40B4-BE49-F238E27FC236}">
                <a16:creationId xmlns:a16="http://schemas.microsoft.com/office/drawing/2014/main" id="{05F47179-3FDD-41B3-8FBC-62C291FE5D2D}"/>
              </a:ext>
            </a:extLst>
          </p:cNvPr>
          <p:cNvSpPr txBox="1"/>
          <p:nvPr/>
        </p:nvSpPr>
        <p:spPr>
          <a:xfrm>
            <a:off x="1526378" y="899358"/>
            <a:ext cx="80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876A52-34D0-4D95-9464-F8EA97ED8A64}"/>
              </a:ext>
            </a:extLst>
          </p:cNvPr>
          <p:cNvSpPr txBox="1"/>
          <p:nvPr/>
        </p:nvSpPr>
        <p:spPr>
          <a:xfrm>
            <a:off x="2798436" y="899358"/>
            <a:ext cx="332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Nhận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D66DB7-66C2-4BDC-BCE7-2C9C0549F9E3}"/>
              </a:ext>
            </a:extLst>
          </p:cNvPr>
          <p:cNvSpPr txBox="1"/>
          <p:nvPr/>
        </p:nvSpPr>
        <p:spPr>
          <a:xfrm>
            <a:off x="2798436" y="4926335"/>
            <a:ext cx="5258485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5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405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gặm</a:t>
            </a:r>
            <a:r>
              <a:rPr lang="en-US" sz="405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405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36E448-F536-4B87-9A95-EDEF0669687F}"/>
              </a:ext>
            </a:extLst>
          </p:cNvPr>
          <p:cNvSpPr txBox="1"/>
          <p:nvPr/>
        </p:nvSpPr>
        <p:spPr>
          <a:xfrm>
            <a:off x="6198575" y="4923781"/>
            <a:ext cx="267497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BCC66C-CA5A-49FF-8EB6-9231DB88F923}"/>
              </a:ext>
            </a:extLst>
          </p:cNvPr>
          <p:cNvSpPr txBox="1"/>
          <p:nvPr/>
        </p:nvSpPr>
        <p:spPr>
          <a:xfrm>
            <a:off x="4288894" y="4930708"/>
            <a:ext cx="267497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3DACB7-D365-4A46-8B6B-15198DB88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0102" y="1660632"/>
            <a:ext cx="6346328" cy="3197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845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4f98bea7549b913a58fab44c58e806bee6f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952</TotalTime>
  <Words>143</Words>
  <Application>Microsoft Office PowerPoint</Application>
  <PresentationFormat>Trình chiếu Trên màn hình (4:3)</PresentationFormat>
  <Paragraphs>85</Paragraphs>
  <Slides>23</Slides>
  <Notes>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40" baseType="lpstr">
      <vt:lpstr>微软雅黑</vt:lpstr>
      <vt:lpstr>微软雅黑</vt:lpstr>
      <vt:lpstr>宋体</vt:lpstr>
      <vt:lpstr>#9Slide03 AllRoundGothic</vt:lpstr>
      <vt:lpstr>.VnAvant</vt:lpstr>
      <vt:lpstr>Arial</vt:lpstr>
      <vt:lpstr>Arial-Rounded</vt:lpstr>
      <vt:lpstr>Arial-SGK-TV</vt:lpstr>
      <vt:lpstr>Calibri</vt:lpstr>
      <vt:lpstr>inpin heiti</vt:lpstr>
      <vt:lpstr>Lato</vt:lpstr>
      <vt:lpstr>Quicksand Medium</vt:lpstr>
      <vt:lpstr>Roboto Black</vt:lpstr>
      <vt:lpstr>Times New Roman</vt:lpstr>
      <vt:lpstr>UTM Cooper Black</vt:lpstr>
      <vt:lpstr>义启嘟嘟体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PC</cp:lastModifiedBy>
  <cp:revision>89</cp:revision>
  <dcterms:created xsi:type="dcterms:W3CDTF">2020-08-10T13:41:50Z</dcterms:created>
  <dcterms:modified xsi:type="dcterms:W3CDTF">2021-11-05T15:21:47Z</dcterms:modified>
</cp:coreProperties>
</file>