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0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1" r:id="rId19"/>
    <p:sldId id="322" r:id="rId20"/>
    <p:sldId id="323" r:id="rId21"/>
    <p:sldId id="324" r:id="rId22"/>
    <p:sldId id="325" r:id="rId23"/>
    <p:sldId id="326" r:id="rId24"/>
    <p:sldId id="32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7" autoAdjust="0"/>
    <p:restoredTop sz="94660"/>
  </p:normalViewPr>
  <p:slideViewPr>
    <p:cSldViewPr>
      <p:cViewPr varScale="1">
        <p:scale>
          <a:sx n="83" d="100"/>
          <a:sy n="83" d="100"/>
        </p:scale>
        <p:origin x="149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94666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247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5742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500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808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953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98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80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84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24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87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65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66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9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1758466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74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982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190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435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470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6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549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577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334251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7929" y="4037840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4842613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3219274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555">
              <a:defRPr/>
            </a:pPr>
            <a:r>
              <a:rPr lang="en-US" altLang="zh-CN" sz="3600" b="1" dirty="0">
                <a:solidFill>
                  <a:srgbClr val="FF0000"/>
                </a:solidFill>
              </a:rPr>
              <a:t>TIẾNG VIỆT 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79358" y="3220613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555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14726" y="1725456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423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</a:t>
            </a:r>
            <a:r>
              <a:rPr lang="en-US" sz="27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</a:t>
            </a:r>
            <a:endParaRPr lang="en-US" sz="27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91" y="193340"/>
            <a:ext cx="1729280" cy="3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8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073948" y="2581549"/>
            <a:ext cx="4736155" cy="1328620"/>
            <a:chOff x="3867393" y="565892"/>
            <a:chExt cx="2097657" cy="758829"/>
          </a:xfrm>
        </p:grpSpPr>
        <p:sp>
          <p:nvSpPr>
            <p:cNvPr id="9" name="Rounded Rectangle 8"/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59017" y="744998"/>
              <a:ext cx="1014696" cy="404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002B3-C8C1-4103-86A6-F2151FA8F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76" y="1479227"/>
            <a:ext cx="107377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5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31" y="2711748"/>
            <a:ext cx="4524419" cy="13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4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1531587"/>
            <a:ext cx="1512114" cy="479269"/>
          </a:xfrm>
          <a:prstGeom prst="rect">
            <a:avLst/>
          </a:prstGeom>
        </p:spPr>
      </p:pic>
      <p:pic>
        <p:nvPicPr>
          <p:cNvPr id="14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4323" y="1646530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1531587"/>
            <a:ext cx="1512114" cy="479269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2032" y="1653886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1531587"/>
            <a:ext cx="1512114" cy="479269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9741" y="1633105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8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1531587"/>
            <a:ext cx="1512114" cy="479269"/>
          </a:xfrm>
          <a:prstGeom prst="rect">
            <a:avLst/>
          </a:prstGeom>
        </p:spPr>
      </p:pic>
      <p:pic>
        <p:nvPicPr>
          <p:cNvPr id="13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9454" y="1636783"/>
            <a:ext cx="3984419" cy="398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3" y="1531587"/>
            <a:ext cx="1512114" cy="479269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2813" y="1619250"/>
            <a:ext cx="3986784" cy="39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6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496" y="972865"/>
            <a:ext cx="6243145" cy="49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9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52" y="2684494"/>
            <a:ext cx="4474084" cy="130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4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BVD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9280" y="1811169"/>
            <a:ext cx="6990080" cy="3931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" y="1500698"/>
            <a:ext cx="1377000" cy="40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4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1" y="3554012"/>
            <a:ext cx="2569191" cy="2446739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4837ED3-A5BB-4BD6-8304-831856985BF6}"/>
              </a:ext>
            </a:extLst>
          </p:cNvPr>
          <p:cNvGrpSpPr/>
          <p:nvPr/>
        </p:nvGrpSpPr>
        <p:grpSpPr>
          <a:xfrm>
            <a:off x="1071155" y="1190354"/>
            <a:ext cx="7121225" cy="4072847"/>
            <a:chOff x="1926608" y="1398574"/>
            <a:chExt cx="8056038" cy="437152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674886-1E81-4892-A650-36493C694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9851" y1="30622" x2="12239" y2="40431"/>
                          <a14:foregroundMark x1="10149" y1="40431" x2="12687" y2="43301"/>
                          <a14:foregroundMark x1="7910" y1="34928" x2="6866" y2="34450"/>
                          <a14:backgroundMark x1="68358" y1="74163" x2="77910" y2="767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9" t="19884" r="9510" b="7835"/>
            <a:stretch/>
          </p:blipFill>
          <p:spPr>
            <a:xfrm>
              <a:off x="1926608" y="1398574"/>
              <a:ext cx="7792872" cy="37274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6172830-B2BC-4302-84ED-AFBE58809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640" r="52555"/>
            <a:stretch/>
          </p:blipFill>
          <p:spPr>
            <a:xfrm>
              <a:off x="7454401" y="2233667"/>
              <a:ext cx="2528245" cy="35364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E80E563-2C05-42B6-A4AF-B5CAB72242FA}"/>
                </a:ext>
              </a:extLst>
            </p:cNvPr>
            <p:cNvSpPr txBox="1"/>
            <p:nvPr/>
          </p:nvSpPr>
          <p:spPr>
            <a:xfrm>
              <a:off x="4345716" y="2921826"/>
              <a:ext cx="2734728" cy="768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50" dirty="0">
                  <a:ea typeface="方正少儿简体" panose="03000509000000000000" pitchFamily="65" charset="-122"/>
                  <a:cs typeface="Calibri" panose="020F0502020204030204" pitchFamily="34" charset="0"/>
                </a:rPr>
                <a:t>ÔN BÀI CŨ</a:t>
              </a:r>
              <a:endParaRPr lang="zh-CN" altLang="en-US" sz="4050" dirty="0"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86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520" r="1405" b="1621"/>
          <a:stretch/>
        </p:blipFill>
        <p:spPr>
          <a:xfrm>
            <a:off x="578078" y="2050844"/>
            <a:ext cx="8565922" cy="3949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92186" y="1558402"/>
            <a:ext cx="41072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Búp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những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gì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" y="144718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1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5" y="2201627"/>
            <a:ext cx="8393196" cy="3799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32543" y="1559676"/>
            <a:ext cx="49423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Vì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sao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dế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mèn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hát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tặng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búp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" y="144718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05074" y="1583214"/>
            <a:ext cx="648446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Búp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thế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nào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khi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dế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mèn</a:t>
            </a:r>
            <a:r>
              <a:rPr lang="en-US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hát</a:t>
            </a:r>
            <a:r>
              <a:rPr lang="vi-VN" sz="2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  <a:endParaRPr lang="en-US" sz="26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7" y="2248703"/>
            <a:ext cx="8435324" cy="375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" y="144718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8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231" y="3819240"/>
            <a:ext cx="4522645" cy="2011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" y="1811169"/>
            <a:ext cx="4348432" cy="2011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66" y="1811169"/>
            <a:ext cx="4444294" cy="2011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" y="1394117"/>
            <a:ext cx="1428882" cy="4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8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3209" y="2511880"/>
            <a:ext cx="37803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CỦNG CỐ BÀI HỌC </a:t>
            </a:r>
          </a:p>
        </p:txBody>
      </p:sp>
    </p:spTree>
    <p:extLst>
      <p:ext uri="{BB962C8B-B14F-4D97-AF65-F5344CB8AC3E}">
        <p14:creationId xmlns:p14="http://schemas.microsoft.com/office/powerpoint/2010/main" val="21685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5117"/>
            <a:ext cx="9038815" cy="494930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76780" y="2448981"/>
            <a:ext cx="4885253" cy="10983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Môn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dục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tác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6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32935"/>
            <a:ext cx="7778159" cy="4375215"/>
          </a:xfrm>
        </p:spPr>
      </p:pic>
    </p:spTree>
    <p:extLst>
      <p:ext uri="{BB962C8B-B14F-4D97-AF65-F5344CB8AC3E}">
        <p14:creationId xmlns:p14="http://schemas.microsoft.com/office/powerpoint/2010/main" val="111326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85873" y="857251"/>
            <a:ext cx="3958155" cy="148636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789408" y="2461148"/>
            <a:ext cx="5354593" cy="128177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Clr>
                <a:schemeClr val="dk1"/>
              </a:buClr>
              <a:buSzPts val="5200"/>
            </a:pP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tập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kể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chuyện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Búp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dế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mèn</a:t>
            </a:r>
            <a:endParaRPr sz="4000" dirty="0">
              <a:solidFill>
                <a:schemeClr val="dk1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10" y="2668014"/>
            <a:ext cx="3138619" cy="163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0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D1EC5-5CA9-468C-96E7-90373539D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36" y="1702537"/>
            <a:ext cx="7839728" cy="40233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1495" y="4004310"/>
            <a:ext cx="69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1473937"/>
            <a:ext cx="1073776" cy="4572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C86D25-95FC-42E5-AB62-11CF8C0FAEE6}"/>
              </a:ext>
            </a:extLst>
          </p:cNvPr>
          <p:cNvSpPr/>
          <p:nvPr/>
        </p:nvSpPr>
        <p:spPr>
          <a:xfrm>
            <a:off x="3141938" y="3345598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DCA380-AFF3-4DF4-A745-F8D586C45006}"/>
              </a:ext>
            </a:extLst>
          </p:cNvPr>
          <p:cNvSpPr txBox="1"/>
          <p:nvPr/>
        </p:nvSpPr>
        <p:spPr>
          <a:xfrm rot="21404089">
            <a:off x="3233072" y="3202621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2DE5807-9EFE-4EBE-A41D-D05E4F9A99B1}"/>
              </a:ext>
            </a:extLst>
          </p:cNvPr>
          <p:cNvSpPr/>
          <p:nvPr/>
        </p:nvSpPr>
        <p:spPr>
          <a:xfrm rot="20978141">
            <a:off x="4243796" y="3196188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0571D-DA6C-411D-83FF-934693ADE85A}"/>
              </a:ext>
            </a:extLst>
          </p:cNvPr>
          <p:cNvSpPr txBox="1"/>
          <p:nvPr/>
        </p:nvSpPr>
        <p:spPr>
          <a:xfrm rot="20782230">
            <a:off x="4368141" y="30849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D86727-F04D-4876-8E8A-B216A05C53CC}"/>
              </a:ext>
            </a:extLst>
          </p:cNvPr>
          <p:cNvSpPr/>
          <p:nvPr/>
        </p:nvSpPr>
        <p:spPr>
          <a:xfrm rot="20978141">
            <a:off x="5357716" y="2954067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6C93FA-CDEE-4811-A5C1-C07F105928AF}"/>
              </a:ext>
            </a:extLst>
          </p:cNvPr>
          <p:cNvSpPr txBox="1"/>
          <p:nvPr/>
        </p:nvSpPr>
        <p:spPr>
          <a:xfrm rot="20621952">
            <a:off x="5482061" y="2818895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F2AB07-6D94-4965-AC73-E3CAC0FE3141}"/>
              </a:ext>
            </a:extLst>
          </p:cNvPr>
          <p:cNvSpPr/>
          <p:nvPr/>
        </p:nvSpPr>
        <p:spPr>
          <a:xfrm rot="20732429">
            <a:off x="6380113" y="2681672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17A58B-3CAF-4B37-8F3C-577BCDA5CA14}"/>
              </a:ext>
            </a:extLst>
          </p:cNvPr>
          <p:cNvSpPr txBox="1"/>
          <p:nvPr/>
        </p:nvSpPr>
        <p:spPr>
          <a:xfrm rot="20605310">
            <a:off x="6506461" y="2550832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4E77ACC-69BB-4949-A69C-D101657C9356}"/>
              </a:ext>
            </a:extLst>
          </p:cNvPr>
          <p:cNvSpPr/>
          <p:nvPr/>
        </p:nvSpPr>
        <p:spPr>
          <a:xfrm rot="21265079">
            <a:off x="7458061" y="2438240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A5BD79-3A76-4BD6-813B-446828C8C52B}"/>
              </a:ext>
            </a:extLst>
          </p:cNvPr>
          <p:cNvSpPr txBox="1"/>
          <p:nvPr/>
        </p:nvSpPr>
        <p:spPr>
          <a:xfrm rot="21069168">
            <a:off x="7549195" y="2295263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4" y="4536971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2" y="4668069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6" y="471328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4598267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9" y="451414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89456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9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71460" y="3627537"/>
            <a:ext cx="69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40" y="1931137"/>
            <a:ext cx="6015250" cy="3201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4853" y="3315956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be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1761" y="3315956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bê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1793" y="4147864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ca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766" y="3315956"/>
            <a:ext cx="1084325" cy="646331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67438" y="3288984"/>
            <a:ext cx="1084325" cy="646331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87470" y="4147863"/>
            <a:ext cx="1084325" cy="652600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C8A5ED-8921-4A47-B315-EA6B91542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1473937"/>
            <a:ext cx="107377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97246" y="2501874"/>
            <a:ext cx="2076995" cy="664635"/>
            <a:chOff x="1022657" y="2353001"/>
            <a:chExt cx="2076995" cy="664635"/>
          </a:xfrm>
        </p:grpSpPr>
        <p:sp>
          <p:nvSpPr>
            <p:cNvPr id="7" name="Rounded Rectangle 6"/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49448" y="2423708"/>
              <a:ext cx="1184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a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bà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08389" y="2514539"/>
            <a:ext cx="2160325" cy="730268"/>
            <a:chOff x="1383349" y="1010740"/>
            <a:chExt cx="2160325" cy="730268"/>
          </a:xfrm>
        </p:grpSpPr>
        <p:sp>
          <p:nvSpPr>
            <p:cNvPr id="13" name="Rounded Rectangle 12"/>
            <p:cNvSpPr/>
            <p:nvPr/>
          </p:nvSpPr>
          <p:spPr>
            <a:xfrm>
              <a:off x="1383349" y="1010740"/>
              <a:ext cx="2160325" cy="73026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1498" y="1068781"/>
              <a:ext cx="1085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e 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bé</a:t>
              </a:r>
              <a:endPara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34733" y="2514540"/>
            <a:ext cx="2246466" cy="716431"/>
            <a:chOff x="494872" y="3187793"/>
            <a:chExt cx="2100001" cy="643978"/>
          </a:xfrm>
        </p:grpSpPr>
        <p:sp>
          <p:nvSpPr>
            <p:cNvPr id="17" name="Rounded Rectangle 16"/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83942" y="3248172"/>
              <a:ext cx="995298" cy="470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á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bé</a:t>
              </a:r>
              <a:endPara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28829" y="3838574"/>
            <a:ext cx="2090825" cy="684869"/>
            <a:chOff x="3867393" y="565892"/>
            <a:chExt cx="2097657" cy="758829"/>
          </a:xfrm>
        </p:grpSpPr>
        <p:sp>
          <p:nvSpPr>
            <p:cNvPr id="20" name="Rounded Rectangle 19"/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62825" y="655444"/>
              <a:ext cx="1068194" cy="579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è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cá</a:t>
              </a:r>
              <a:endPara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88552" y="3827896"/>
            <a:ext cx="2160325" cy="706227"/>
            <a:chOff x="3829987" y="656154"/>
            <a:chExt cx="2160325" cy="706227"/>
          </a:xfrm>
        </p:grpSpPr>
        <p:sp>
          <p:nvSpPr>
            <p:cNvPr id="23" name="Rounded Rectangle 22"/>
            <p:cNvSpPr/>
            <p:nvPr/>
          </p:nvSpPr>
          <p:spPr>
            <a:xfrm>
              <a:off x="3829987" y="656154"/>
              <a:ext cx="2160325" cy="706227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7372" y="747656"/>
              <a:ext cx="1085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ế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bé</a:t>
              </a:r>
              <a:endPara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A583944-2D57-4AFD-87AD-722A81330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76" y="1479227"/>
            <a:ext cx="107377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164</Words>
  <Application>Microsoft Office PowerPoint</Application>
  <PresentationFormat>Trình chiếu Trên màn hình (4:3)</PresentationFormat>
  <Paragraphs>38</Paragraphs>
  <Slides>24</Slides>
  <Notes>20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2" baseType="lpstr">
      <vt:lpstr>宋体</vt:lpstr>
      <vt:lpstr>Arial</vt:lpstr>
      <vt:lpstr>Arial-Rounded</vt:lpstr>
      <vt:lpstr>Arial-SGK-TV</vt:lpstr>
      <vt:lpstr>Calibri</vt:lpstr>
      <vt:lpstr>Times New Roman</vt:lpstr>
      <vt:lpstr>方正少儿简体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BÀI 5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PC</cp:lastModifiedBy>
  <cp:revision>56</cp:revision>
  <dcterms:created xsi:type="dcterms:W3CDTF">2020-08-10T13:41:50Z</dcterms:created>
  <dcterms:modified xsi:type="dcterms:W3CDTF">2021-11-05T15:30:25Z</dcterms:modified>
</cp:coreProperties>
</file>