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94" r:id="rId2"/>
    <p:sldId id="296" r:id="rId3"/>
    <p:sldId id="297" r:id="rId4"/>
    <p:sldId id="295" r:id="rId5"/>
    <p:sldId id="298" r:id="rId6"/>
    <p:sldId id="299" r:id="rId7"/>
    <p:sldId id="291" r:id="rId8"/>
    <p:sldId id="263" r:id="rId9"/>
    <p:sldId id="262" r:id="rId10"/>
    <p:sldId id="293" r:id="rId11"/>
    <p:sldId id="288" r:id="rId12"/>
    <p:sldId id="280" r:id="rId13"/>
    <p:sldId id="265" r:id="rId14"/>
    <p:sldId id="259" r:id="rId15"/>
    <p:sldId id="271" r:id="rId16"/>
    <p:sldId id="289" r:id="rId17"/>
    <p:sldId id="290" r:id="rId18"/>
    <p:sldId id="281" r:id="rId19"/>
    <p:sldId id="282" r:id="rId20"/>
    <p:sldId id="283" r:id="rId21"/>
    <p:sldId id="285" r:id="rId22"/>
    <p:sldId id="292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4AFE6"/>
    <a:srgbClr val="00FACA"/>
    <a:srgbClr val="00FFCC"/>
    <a:srgbClr val="009999"/>
    <a:srgbClr val="00FECE"/>
    <a:srgbClr val="A9E0F9"/>
    <a:srgbClr val="D6F4FE"/>
    <a:srgbClr val="F48072"/>
    <a:srgbClr val="F37E71"/>
    <a:srgbClr val="F4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829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89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563889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-23356"/>
            <a:ext cx="980368" cy="11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DB33-1812-4B7D-843B-9B825C53C2E2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9461-1CA0-4789-8683-B61E2358AD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919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DB33-1812-4B7D-843B-9B825C53C2E2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A9461-1CA0-4789-8683-B61E2358AD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90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68" y="-1019630"/>
            <a:ext cx="5548238" cy="43307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3" y="-58549"/>
            <a:ext cx="6861665" cy="5143500"/>
          </a:xfrm>
          <a:prstGeom prst="rect">
            <a:avLst/>
          </a:prstGeom>
        </p:spPr>
      </p:pic>
      <p:pic>
        <p:nvPicPr>
          <p:cNvPr id="1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044169" y="519972"/>
            <a:ext cx="2656544" cy="26565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54" y="3754102"/>
            <a:ext cx="877826" cy="87782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D8BB8C-13CD-4CE6-8FEE-7F26290361E8}"/>
              </a:ext>
            </a:extLst>
          </p:cNvPr>
          <p:cNvSpPr txBox="1"/>
          <p:nvPr/>
        </p:nvSpPr>
        <p:spPr>
          <a:xfrm rot="21332577">
            <a:off x="1421475" y="2254251"/>
            <a:ext cx="5300096" cy="110799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Chào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mừng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các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con </a:t>
            </a:r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đến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với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tiết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học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</a:t>
            </a:r>
            <a:r>
              <a:rPr lang="en-US" altLang="zh-CN" sz="3300" b="1" dirty="0" err="1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hôm</a:t>
            </a:r>
            <a:r>
              <a:rPr lang="en-US" altLang="zh-CN" sz="3300" b="1" dirty="0">
                <a:solidFill>
                  <a:srgbClr val="6AB3E7"/>
                </a:solidFill>
                <a:latin typeface="Arial-SGK-TV" pitchFamily="2" charset="0"/>
                <a:ea typeface="黑体-繁" panose="02000500000000000000" pitchFamily="2" charset="-122"/>
                <a:cs typeface="Arial-SGK-TV" pitchFamily="2" charset="0"/>
                <a:sym typeface="+mn-lt"/>
              </a:rPr>
              <a:t> nay</a:t>
            </a:r>
            <a:endParaRPr lang="zh-CN" altLang="en-US" sz="3300" b="1" dirty="0">
              <a:solidFill>
                <a:srgbClr val="6AB3E7"/>
              </a:solidFill>
              <a:latin typeface="Arial-SGK-TV" pitchFamily="2" charset="0"/>
              <a:ea typeface="黑体-繁" panose="02000500000000000000" pitchFamily="2" charset="-122"/>
              <a:cs typeface="Arial-SGK-TV" pitchFamily="2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3" y="1904237"/>
            <a:ext cx="877826" cy="8778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79" y="504062"/>
            <a:ext cx="877826" cy="877826"/>
          </a:xfrm>
          <a:prstGeom prst="rect">
            <a:avLst/>
          </a:prstGeom>
        </p:spPr>
      </p:pic>
      <p:pic>
        <p:nvPicPr>
          <p:cNvPr id="3" name="Cleopatra Stratan-Oare Cat">
            <a:hlinkClick r:id="" action="ppaction://media"/>
            <a:extLst>
              <a:ext uri="{FF2B5EF4-FFF2-40B4-BE49-F238E27FC236}">
                <a16:creationId xmlns:a16="http://schemas.microsoft.com/office/drawing/2014/main" id="{A534207E-724C-4FE0-821A-9B1B66642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6752" y="-913946"/>
            <a:ext cx="457200" cy="45720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3631CC96-E12A-42F8-BF49-026C830A5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83" y="3900487"/>
            <a:ext cx="2411015" cy="1243013"/>
          </a:xfrm>
          <a:prstGeom prst="rect">
            <a:avLst/>
          </a:prstGeom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BA528E16-DDF6-41D5-B5F5-1A2D3C42CDD3}"/>
              </a:ext>
            </a:extLst>
          </p:cNvPr>
          <p:cNvSpPr txBox="1"/>
          <p:nvPr/>
        </p:nvSpPr>
        <p:spPr>
          <a:xfrm>
            <a:off x="2719752" y="4244973"/>
            <a:ext cx="14382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50" dirty="0">
                <a:solidFill>
                  <a:schemeClr val="tx2"/>
                </a:solidFill>
                <a:cs typeface="+mn-ea"/>
                <a:sym typeface="+mn-lt"/>
              </a:rPr>
              <a:t>1A2</a:t>
            </a:r>
            <a:endParaRPr lang="zh-CN" altLang="en-US" sz="4050" dirty="0">
              <a:solidFill>
                <a:schemeClr val="tx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4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b="24350"/>
          <a:stretch/>
        </p:blipFill>
        <p:spPr>
          <a:xfrm>
            <a:off x="2200496" y="1480367"/>
            <a:ext cx="4642359" cy="21765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81451" y="2230272"/>
            <a:ext cx="3065874" cy="661525"/>
            <a:chOff x="3665310" y="2837358"/>
            <a:chExt cx="3065874" cy="661525"/>
          </a:xfrm>
        </p:grpSpPr>
        <p:sp>
          <p:nvSpPr>
            <p:cNvPr id="12" name="TextBox 11"/>
            <p:cNvSpPr txBox="1"/>
            <p:nvPr/>
          </p:nvSpPr>
          <p:spPr>
            <a:xfrm>
              <a:off x="3665310" y="2852552"/>
              <a:ext cx="719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tia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6479" y="2852552"/>
              <a:ext cx="912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tua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36780" y="2837358"/>
              <a:ext cx="994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tưa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75656" y="2868499"/>
            <a:ext cx="3384338" cy="646331"/>
            <a:chOff x="3366962" y="3490855"/>
            <a:chExt cx="3172123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366962" y="3490855"/>
              <a:ext cx="985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thia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20623" y="3490855"/>
              <a:ext cx="1079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thua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74981" y="3490855"/>
              <a:ext cx="1164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thưa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9" y="592557"/>
            <a:ext cx="1101899" cy="573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44"/>
            <a:ext cx="9144000" cy="3977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953037" y="1384479"/>
            <a:ext cx="1706450" cy="149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2691684" y="1056069"/>
            <a:ext cx="1680693" cy="15519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23037" y="222350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 sả</a:t>
            </a:r>
            <a:endParaRPr lang="en-US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95158" y="1767362"/>
            <a:ext cx="67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ưa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thưa</a:t>
            </a:r>
            <a:endParaRPr lang="en-US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4591317" y="1629176"/>
            <a:ext cx="1378041" cy="11719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5557235" y="746975"/>
            <a:ext cx="1803042" cy="1725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624950" y="3118170"/>
            <a:ext cx="1703810" cy="15327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2453750" y="2355073"/>
            <a:ext cx="1809064" cy="22169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4320862" y="2756080"/>
            <a:ext cx="1532586" cy="18674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5866327" y="2575775"/>
            <a:ext cx="1777284" cy="179660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268716" y="2008061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vi-VN" sz="2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ễ </a:t>
            </a:r>
            <a:endParaRPr lang="en-US" sz="2400" dirty="0" smtClean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sz="2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tre</a:t>
            </a:r>
            <a:endParaRPr lang="en-US" sz="2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73523" y="1822465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á mía</a:t>
            </a:r>
            <a:endParaRPr lang="en-US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39354" y="3674811"/>
            <a:ext cx="75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ùa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endParaRPr lang="en-US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63830" y="342763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ửa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sổ</a:t>
            </a:r>
            <a:endParaRPr lang="en-US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95844" y="3771915"/>
            <a:ext cx="74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hế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chua</a:t>
            </a:r>
            <a:endParaRPr lang="en-US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07555" y="348808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tổ cò</a:t>
            </a:r>
            <a:endParaRPr lang="en-US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5" y="1925536"/>
            <a:ext cx="7755954" cy="13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97516" y="2013059"/>
            <a:ext cx="4126071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</a:t>
            </a:r>
            <a:r>
              <a:rPr lang="vi-VN" sz="3600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iữa mùa mưa lũ 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" y="1077457"/>
            <a:ext cx="2211322" cy="2160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97" y="2983078"/>
            <a:ext cx="2430475" cy="2160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19" y="1068145"/>
            <a:ext cx="2241579" cy="2169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41" y="2923963"/>
            <a:ext cx="2385859" cy="22195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 sói và cừu non</a:t>
            </a:r>
            <a:endParaRPr lang="en-US" sz="2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Chó sói và cừu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175" y="4243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113" y="868602"/>
            <a:ext cx="52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Nhơn nhở gặm cỏ, cừu non gặp phải chuyện gì?</a:t>
            </a:r>
            <a:r>
              <a:rPr lang="en-US" sz="18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endParaRPr lang="en-US" sz="1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48" y="1269634"/>
            <a:ext cx="3586212" cy="3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6834" y="734033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 non nói gì với sói?</a:t>
            </a:r>
            <a:endParaRPr lang="en-US" sz="2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0" y="1223585"/>
            <a:ext cx="4225811" cy="37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606" y="763614"/>
            <a:ext cx="4386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Cừu non đã làm gì để thoát khỏi sói?</a:t>
            </a:r>
            <a:endParaRPr lang="en-US" sz="2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32" y="1230165"/>
            <a:ext cx="3821287" cy="36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1" y="3732454"/>
            <a:ext cx="4217820" cy="1438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177"/>
            <a:ext cx="9120366" cy="19273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3016"/>
            <a:ext cx="9144000" cy="198250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619673" y="267494"/>
            <a:ext cx="5417548" cy="3914627"/>
            <a:chOff x="8584764" y="-2342149"/>
            <a:chExt cx="6335253" cy="457774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32" name="TextBox 7"/>
          <p:cNvSpPr txBox="1"/>
          <p:nvPr/>
        </p:nvSpPr>
        <p:spPr>
          <a:xfrm>
            <a:off x="2534059" y="1897231"/>
            <a:ext cx="2888801" cy="46103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4800">
                <a:solidFill>
                  <a:srgbClr val="F70202"/>
                </a:solidFill>
                <a:latin typeface="Arial-SGK-TV" pitchFamily="2" charset="0"/>
                <a:ea typeface="Microsoft YaHei UI" panose="020B0503020204020204" pitchFamily="34" charset="-122"/>
                <a:cs typeface="Arial-SGK-TV" pitchFamily="2" charset="0"/>
              </a:rPr>
              <a:t>Ôn bài cũ</a:t>
            </a:r>
            <a:endParaRPr lang="zh-CN" altLang="en-US" sz="4800" dirty="0">
              <a:solidFill>
                <a:srgbClr val="F70202"/>
              </a:solidFill>
              <a:latin typeface="Arial-SGK-TV" pitchFamily="2" charset="0"/>
              <a:ea typeface="Microsoft YaHei UI" panose="020B0503020204020204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5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0697" y="901649"/>
            <a:ext cx="358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Câu chuyện kết thúc thế nào?</a:t>
            </a:r>
            <a:endParaRPr lang="en-US" sz="2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50" y="1347172"/>
            <a:ext cx="3996834" cy="37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1060544"/>
            <a:ext cx="2026755" cy="1980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5" y="1052184"/>
            <a:ext cx="2237022" cy="1988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3062056"/>
            <a:ext cx="2034997" cy="196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86" y="3040648"/>
            <a:ext cx="2164820" cy="2013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 sói và cừu non</a:t>
            </a:r>
            <a:endParaRPr lang="en-US" sz="24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BB7F18-DC61-4F96-9625-4EBBE804E5FA}"/>
              </a:ext>
            </a:extLst>
          </p:cNvPr>
          <p:cNvSpPr txBox="1"/>
          <p:nvPr/>
        </p:nvSpPr>
        <p:spPr>
          <a:xfrm>
            <a:off x="806246" y="699542"/>
            <a:ext cx="73938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m   n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u   ư    h   l  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 k     ơ    o   ô    d     đ    e    ê   c    b     a</a:t>
            </a:r>
          </a:p>
          <a:p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g 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ng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ngh</a:t>
            </a:r>
            <a:endParaRPr lang="en-US" sz="48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r   s  t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ia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ua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ưa</a:t>
            </a:r>
            <a:endParaRPr lang="en-US" sz="4800" dirty="0" smtClean="0">
              <a:latin typeface="Arial-SGK-TV" pitchFamily="2" charset="0"/>
              <a:cs typeface="Arial-SGK-TV" pitchFamily="2" charset="0"/>
            </a:endParaRPr>
          </a:p>
          <a:p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3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BB7F18-DC61-4F96-9625-4EBBE804E5FA}"/>
              </a:ext>
            </a:extLst>
          </p:cNvPr>
          <p:cNvSpPr txBox="1"/>
          <p:nvPr/>
        </p:nvSpPr>
        <p:spPr>
          <a:xfrm>
            <a:off x="806246" y="699542"/>
            <a:ext cx="73938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Ư 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 Ơ 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Ô 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D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 Đ 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Ê   C  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A</a:t>
            </a:r>
          </a:p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Ng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Ngh</a:t>
            </a:r>
            <a:endParaRPr lang="en-US" sz="4800" dirty="0" smtClean="0"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T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ia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ua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ưa</a:t>
            </a:r>
            <a:endParaRPr lang="en-US" sz="4800" dirty="0" smtClean="0">
              <a:latin typeface="Arial-SGK-TV" pitchFamily="2" charset="0"/>
              <a:cs typeface="Arial-SGK-TV" pitchFamily="2" charset="0"/>
            </a:endParaRPr>
          </a:p>
          <a:p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933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37182-DFD4-48E1-8D2A-D6A95D44C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73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056" b="30309"/>
          <a:stretch>
            <a:fillRect/>
          </a:stretch>
        </p:blipFill>
        <p:spPr bwMode="auto">
          <a:xfrm>
            <a:off x="300038" y="-57150"/>
            <a:ext cx="8515349" cy="507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71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3B97B7-4A5B-4AE5-91BB-FCAF8DFF7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925" y="1753994"/>
            <a:ext cx="805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cua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sữa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chua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dưa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lê</a:t>
            </a:r>
            <a:r>
              <a:rPr lang="en-US" sz="2700" dirty="0">
                <a:solidFill>
                  <a:srgbClr val="FFFF66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2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82285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vi-VN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92056" y="1263655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36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</a:t>
            </a:r>
            <a:r>
              <a:rPr lang="en-GB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GB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kể</a:t>
            </a:r>
            <a:r>
              <a:rPr lang="en-GB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chuyện</a:t>
            </a:r>
            <a:r>
              <a:rPr lang="en-GB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 sói và cừu non</a:t>
            </a:r>
            <a:endParaRPr lang="en-GB" sz="36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78" y="1073887"/>
            <a:ext cx="4378013" cy="37965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0599" y="1640054"/>
            <a:ext cx="1697950" cy="646331"/>
            <a:chOff x="4680599" y="1640054"/>
            <a:chExt cx="1697950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4680599" y="1640054"/>
              <a:ext cx="644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62851" y="1640054"/>
              <a:ext cx="715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65310" y="2259550"/>
            <a:ext cx="2942746" cy="673166"/>
            <a:chOff x="3665310" y="2259550"/>
            <a:chExt cx="2942746" cy="673166"/>
          </a:xfrm>
        </p:grpSpPr>
        <p:sp>
          <p:nvSpPr>
            <p:cNvPr id="13" name="TextBox 12"/>
            <p:cNvSpPr txBox="1"/>
            <p:nvPr/>
          </p:nvSpPr>
          <p:spPr>
            <a:xfrm>
              <a:off x="3665310" y="228638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0598" y="2286385"/>
              <a:ext cx="715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5804" y="2259550"/>
              <a:ext cx="982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5310" y="2852552"/>
            <a:ext cx="3006036" cy="646331"/>
            <a:chOff x="3665310" y="2852552"/>
            <a:chExt cx="2867473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665310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80599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62851" y="2852552"/>
              <a:ext cx="869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58870" y="3432779"/>
            <a:ext cx="3020647" cy="670287"/>
            <a:chOff x="3658871" y="3432779"/>
            <a:chExt cx="2915448" cy="670287"/>
          </a:xfrm>
        </p:grpSpPr>
        <p:sp>
          <p:nvSpPr>
            <p:cNvPr id="19" name="TextBox 18"/>
            <p:cNvSpPr txBox="1"/>
            <p:nvPr/>
          </p:nvSpPr>
          <p:spPr>
            <a:xfrm>
              <a:off x="3658871" y="345673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1919" y="3432779"/>
              <a:ext cx="995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62851" y="3456735"/>
              <a:ext cx="911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10125" y="3998946"/>
            <a:ext cx="3442959" cy="726495"/>
            <a:chOff x="3665310" y="4036757"/>
            <a:chExt cx="3006036" cy="688684"/>
          </a:xfrm>
        </p:grpSpPr>
        <p:sp>
          <p:nvSpPr>
            <p:cNvPr id="23" name="TextBox 22"/>
            <p:cNvSpPr txBox="1"/>
            <p:nvPr/>
          </p:nvSpPr>
          <p:spPr>
            <a:xfrm>
              <a:off x="3665310" y="4079110"/>
              <a:ext cx="677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94848" y="4079110"/>
              <a:ext cx="865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5824" y="4036757"/>
              <a:ext cx="1105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288</Words>
  <Application>Microsoft Office PowerPoint</Application>
  <PresentationFormat>On-screen Show (16:9)</PresentationFormat>
  <Paragraphs>74</Paragraphs>
  <Slides>22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Microsoft YaHei UI</vt:lpstr>
      <vt:lpstr>宋体</vt:lpstr>
      <vt:lpstr>Arial</vt:lpstr>
      <vt:lpstr>Arial-Rounded</vt:lpstr>
      <vt:lpstr>Arial-SGK-TV</vt:lpstr>
      <vt:lpstr>Lato</vt:lpstr>
      <vt:lpstr>Quicksand Medium</vt:lpstr>
      <vt:lpstr>黑体-繁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278</cp:revision>
  <dcterms:modified xsi:type="dcterms:W3CDTF">2021-11-06T09:12:14Z</dcterms:modified>
</cp:coreProperties>
</file>