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38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559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38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9164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06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82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017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217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314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0475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132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985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613133" y="123093"/>
            <a:ext cx="86251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Arial-SGK-TV" pitchFamily="2" charset="0"/>
                <a:cs typeface="Arial-SGK-TV" pitchFamily="2" charset="0"/>
              </a:rPr>
              <a:t>TIẾNG VIỆT   LỚP 1</a:t>
            </a:r>
          </a:p>
          <a:p>
            <a:pPr algn="ctr"/>
            <a:r>
              <a:rPr lang="vi-VN" sz="6600" b="1" dirty="0" smtClean="0">
                <a:latin typeface="Arial-SGK-TV" pitchFamily="2" charset="0"/>
                <a:cs typeface="Arial-SGK-TV" pitchFamily="2" charset="0"/>
              </a:rPr>
              <a:t>Bài 22 :  T t     Tr tr</a:t>
            </a:r>
            <a:endParaRPr lang="vi-VN" sz="6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 tả hồ cá. Hồ cá to, có cá mè, cá trê, cá rô.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73" y="542007"/>
            <a:ext cx="7573422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236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5751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41871" y="6261336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7" y="169816"/>
            <a:ext cx="537355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>
          <a:xfrm>
            <a:off x="1621959" y="1140069"/>
            <a:ext cx="8745724" cy="5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835881" cy="124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Nam tô bức tranh cây tre.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22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tr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5" y="1196077"/>
            <a:ext cx="11271826" cy="42687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903535" y="5464815"/>
            <a:ext cx="845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tr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5756" y="5464815"/>
            <a:ext cx="740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tr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2253" y="5464815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8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0" y="4181232"/>
            <a:ext cx="5074920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88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   </a:t>
            </a:r>
            <a:r>
              <a:rPr lang="vi-VN" sz="88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tạ   tẻ</a:t>
            </a:r>
            <a:endParaRPr lang="en-US" sz="8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159679"/>
            <a:ext cx="676619" cy="1377950"/>
          </a:xfrm>
        </p:spPr>
        <p:txBody>
          <a:bodyPr>
            <a:normAutofit fontScale="90000"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171299825"/>
              </p:ext>
            </p:extLst>
          </p:nvPr>
        </p:nvGraphicFramePr>
        <p:xfrm>
          <a:off x="418479" y="1301940"/>
          <a:ext cx="4828057" cy="267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8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7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85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1291220"/>
            <a:ext cx="128280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259094" y="1268346"/>
            <a:ext cx="216301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88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88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2" y="2646296"/>
            <a:ext cx="231716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88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8800" b="1" dirty="0" smtClean="0">
                <a:latin typeface="Arial-SGK-TV" pitchFamily="2" charset="0"/>
                <a:cs typeface="Arial-SGK-TV" pitchFamily="2" charset="0"/>
              </a:rPr>
              <a:t>ô</a:t>
            </a:r>
            <a:endParaRPr lang="en-US" sz="8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5011396" y="4150752"/>
            <a:ext cx="6598920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trê   </a:t>
            </a:r>
            <a:r>
              <a:rPr lang="vi-VN" sz="88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trò   trổ</a:t>
            </a:r>
            <a:endParaRPr lang="en-US" sz="8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2842253274"/>
              </p:ext>
            </p:extLst>
          </p:nvPr>
        </p:nvGraphicFramePr>
        <p:xfrm>
          <a:off x="6969172" y="1435051"/>
          <a:ext cx="4628468" cy="2559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98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9845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18007"/>
            <a:ext cx="1337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vi-VN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1268346"/>
            <a:ext cx="11989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vi-VN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1268346"/>
            <a:ext cx="1791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2561941"/>
            <a:ext cx="3408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8800" b="1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32818" y="4054726"/>
            <a:ext cx="581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4038266"/>
            <a:ext cx="620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vi-VN" sz="8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86200" y="4064623"/>
            <a:ext cx="673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654372" y="4024246"/>
            <a:ext cx="1427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vi-VN" sz="8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75943" y="4031465"/>
            <a:ext cx="1182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vi-VN" sz="8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08557" y="4039486"/>
            <a:ext cx="1281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vi-VN" sz="8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2" y="2223429"/>
            <a:ext cx="2810267" cy="18086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249365" y="2264128"/>
            <a:ext cx="2834570" cy="176794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62" y="2264128"/>
            <a:ext cx="3399267" cy="1767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822997" y="2223429"/>
            <a:ext cx="2252382" cy="1808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633" y="4489158"/>
            <a:ext cx="1926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atin typeface="Arial-SGK-TV" pitchFamily="2" charset="0"/>
                <a:cs typeface="Arial-SGK-TV" pitchFamily="2" charset="0"/>
              </a:rPr>
              <a:t>ô tô</a:t>
            </a:r>
            <a:endParaRPr lang="vi-VN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5479" y="4489158"/>
            <a:ext cx="221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atin typeface="Arial-SGK-TV" pitchFamily="2" charset="0"/>
                <a:cs typeface="Arial-SGK-TV" pitchFamily="2" charset="0"/>
              </a:rPr>
              <a:t>sư tử</a:t>
            </a:r>
            <a:endParaRPr lang="vi-VN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1695" y="4437167"/>
            <a:ext cx="2511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6000" b="1" dirty="0" smtClean="0">
                <a:latin typeface="Arial-SGK-TV" pitchFamily="2" charset="0"/>
                <a:cs typeface="Arial-SGK-TV" pitchFamily="2" charset="0"/>
              </a:rPr>
              <a:t>á trê</a:t>
            </a:r>
            <a:endParaRPr lang="vi-VN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83951" y="4489157"/>
            <a:ext cx="273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6000" b="1" dirty="0" smtClean="0">
                <a:latin typeface="Arial-SGK-TV" pitchFamily="2" charset="0"/>
                <a:cs typeface="Arial-SGK-TV" pitchFamily="2" charset="0"/>
              </a:rPr>
              <a:t>re ngà</a:t>
            </a:r>
            <a:endParaRPr lang="vi-VN" sz="60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090433" y="5361473"/>
            <a:ext cx="235131" cy="21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9615" y="5363604"/>
            <a:ext cx="250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32884" y="5330615"/>
            <a:ext cx="435589" cy="9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733272" y="5361390"/>
            <a:ext cx="538491" cy="2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858810879"/>
              </p:ext>
            </p:extLst>
          </p:nvPr>
        </p:nvGraphicFramePr>
        <p:xfrm>
          <a:off x="6228547" y="89041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-74039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965441241"/>
              </p:ext>
            </p:extLst>
          </p:nvPr>
        </p:nvGraphicFramePr>
        <p:xfrm>
          <a:off x="1495622" y="88331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51736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46467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8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42695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800" b="1" dirty="0" smtClean="0">
                <a:latin typeface="Arial-SGK-TV" pitchFamily="2" charset="0"/>
                <a:cs typeface="Arial-SGK-TV" pitchFamily="2" charset="0"/>
              </a:rPr>
              <a:t>ô</a:t>
            </a:r>
            <a:endParaRPr lang="en-US" sz="5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74921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5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161078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5800" b="1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5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11761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08194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11005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8807" y="545188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ô tô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45455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ư tử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411511"/>
            <a:ext cx="1841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á trê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725527" y="5364583"/>
            <a:ext cx="2429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re ngà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-45130"/>
            <a:ext cx="911453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53405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</a:t>
            </a:r>
            <a:endParaRPr lang="en-US" sz="5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542069" y="2341670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" name="Hình ảnh 2">
            <a:extLst>
              <a:ext uri="{FF2B5EF4-FFF2-40B4-BE49-F238E27FC236}">
                <a16:creationId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3516081"/>
            <a:ext cx="2810267" cy="1482438"/>
          </a:xfrm>
          <a:prstGeom prst="rect">
            <a:avLst/>
          </a:prstGeom>
        </p:spPr>
      </p:pic>
      <p:pic>
        <p:nvPicPr>
          <p:cNvPr id="41" name="Hình ảnh 6">
            <a:extLst>
              <a:ext uri="{FF2B5EF4-FFF2-40B4-BE49-F238E27FC236}">
                <a16:creationId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151895" y="3516081"/>
            <a:ext cx="2834570" cy="1615292"/>
          </a:xfrm>
          <a:prstGeom prst="rect">
            <a:avLst/>
          </a:prstGeom>
        </p:spPr>
      </p:pic>
      <p:pic>
        <p:nvPicPr>
          <p:cNvPr id="42" name="Hình ảnh 12">
            <a:extLst>
              <a:ext uri="{FF2B5EF4-FFF2-40B4-BE49-F238E27FC236}">
                <a16:creationId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2" y="3559612"/>
            <a:ext cx="3399267" cy="15717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725527" y="3518913"/>
            <a:ext cx="2252382" cy="18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llo Hello! Can You Clap Your Hands- - Original Kids Song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" y="548640"/>
            <a:ext cx="10667999" cy="481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28" t="44665" b="24145"/>
          <a:stretch/>
        </p:blipFill>
        <p:spPr>
          <a:xfrm>
            <a:off x="198120" y="1722120"/>
            <a:ext cx="1188720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123</Words>
  <Application>Microsoft Office PowerPoint</Application>
  <PresentationFormat>Màn hình rộng</PresentationFormat>
  <Paragraphs>53</Paragraphs>
  <Slides>14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9" baseType="lpstr">
      <vt:lpstr>Arial</vt:lpstr>
      <vt:lpstr>Arial-SGK-TV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PC</cp:lastModifiedBy>
  <cp:revision>69</cp:revision>
  <dcterms:created xsi:type="dcterms:W3CDTF">2020-08-10T13:50:00Z</dcterms:created>
  <dcterms:modified xsi:type="dcterms:W3CDTF">2021-11-05T15:52:43Z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