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286" r:id="rId3"/>
    <p:sldId id="285" r:id="rId4"/>
    <p:sldId id="289" r:id="rId5"/>
    <p:sldId id="279" r:id="rId6"/>
    <p:sldId id="257" r:id="rId7"/>
    <p:sldId id="267" r:id="rId8"/>
    <p:sldId id="262" r:id="rId9"/>
    <p:sldId id="263" r:id="rId10"/>
    <p:sldId id="264" r:id="rId11"/>
    <p:sldId id="287" r:id="rId12"/>
    <p:sldId id="265" r:id="rId13"/>
    <p:sldId id="282" r:id="rId14"/>
    <p:sldId id="281" r:id="rId15"/>
    <p:sldId id="283" r:id="rId16"/>
    <p:sldId id="276" r:id="rId17"/>
    <p:sldId id="270" r:id="rId18"/>
    <p:sldId id="271" r:id="rId19"/>
    <p:sldId id="272" r:id="rId20"/>
    <p:sldId id="273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3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6" y="857250"/>
            <a:ext cx="9304015" cy="52280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385605" y="4172694"/>
            <a:ext cx="3552279" cy="22849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34241"/>
            <a:ext cx="915352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551719" y="4552950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69992" y="5104980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7" y="1600849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52" y="1405955"/>
            <a:ext cx="1498298" cy="467935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808889" y="2844292"/>
            <a:ext cx="1806122" cy="1085193"/>
            <a:chOff x="8340564" y="2087411"/>
            <a:chExt cx="1928797" cy="1197141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340564" y="2342365"/>
              <a:ext cx="1928797" cy="94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95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1A3</a:t>
              </a:r>
              <a:endParaRPr lang="zh-CN" altLang="en-US" sz="495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24380" y="2537554"/>
            <a:ext cx="1015565" cy="893412"/>
            <a:chOff x="3067172" y="1678431"/>
            <a:chExt cx="1354086" cy="1191217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256375" y="1730874"/>
              <a:ext cx="853225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495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96837" y="2802177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09086" y="2049612"/>
              <a:ext cx="836126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495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3314" y="2754231"/>
            <a:ext cx="1015565" cy="895106"/>
            <a:chOff x="6545751" y="1967332"/>
            <a:chExt cx="1354086" cy="119347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94039" y="2022033"/>
              <a:ext cx="863912" cy="1138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5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495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3556457" y="255389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 rot="20118966">
            <a:off x="5044955" y="2589872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 rot="1119809">
            <a:off x="7042256" y="2589874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 rot="20691888">
            <a:off x="7857069" y="255389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06465" y="-1028950"/>
            <a:ext cx="457200" cy="4572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id="{D50A35B4-2F43-4A70-93DF-F0622B7C90EC}"/>
              </a:ext>
            </a:extLst>
          </p:cNvPr>
          <p:cNvSpPr/>
          <p:nvPr/>
        </p:nvSpPr>
        <p:spPr>
          <a:xfrm>
            <a:off x="3714751" y="1538998"/>
            <a:ext cx="5327583" cy="57605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 </a:t>
            </a:r>
            <a:endParaRPr lang="zh-CN" altLang="en-US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8922DF-8745-4156-B00D-A2FEB818AB93}"/>
              </a:ext>
            </a:extLst>
          </p:cNvPr>
          <p:cNvSpPr txBox="1"/>
          <p:nvPr/>
        </p:nvSpPr>
        <p:spPr>
          <a:xfrm>
            <a:off x="3967422" y="1644943"/>
            <a:ext cx="49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TRƯỜNG TIỂU HỌC THANH AM</a:t>
            </a:r>
          </a:p>
        </p:txBody>
      </p:sp>
    </p:spTree>
    <p:extLst>
      <p:ext uri="{BB962C8B-B14F-4D97-AF65-F5344CB8AC3E}">
        <p14:creationId xmlns:p14="http://schemas.microsoft.com/office/powerpoint/2010/main" val="6430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9083" y="4457954"/>
            <a:ext cx="2611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rổ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rá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0205" y="4468593"/>
            <a:ext cx="2790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rô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6218" y="4468594"/>
            <a:ext cx="2963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34217" y="4365189"/>
            <a:ext cx="4997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chữ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số</a:t>
            </a:r>
            <a:endParaRPr lang="en-US" sz="6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89083" y="5327844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80503" y="5327844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36877" y="5348192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57833" y="5362384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99413" y="5356227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66074" y="5310314"/>
            <a:ext cx="338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173" y="556591"/>
            <a:ext cx="10995992" cy="54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Chữ 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9065" y="1086612"/>
            <a:ext cx="6287869" cy="39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Chữ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619" y="583096"/>
            <a:ext cx="7157163" cy="44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1_rổ rá_KN">
            <a:hlinkClick r:id="" action="ppaction://media"/>
            <a:extLst>
              <a:ext uri="{FF2B5EF4-FFF2-40B4-BE49-F238E27FC236}">
                <a16:creationId xmlns:a16="http://schemas.microsoft.com/office/drawing/2014/main" id="{E236FB0B-1901-48B8-B0F0-51E6B15FA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24" y="1328928"/>
            <a:ext cx="12168976" cy="45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5" name="B21_su su_KN">
            <a:hlinkClick r:id="" action="ppaction://media"/>
            <a:extLst>
              <a:ext uri="{FF2B5EF4-FFF2-40B4-BE49-F238E27FC236}">
                <a16:creationId xmlns:a16="http://schemas.microsoft.com/office/drawing/2014/main" id="{8899678F-D4A4-4320-9CCA-6F1193A67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28928"/>
            <a:ext cx="12192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9026" y="4892136"/>
            <a:ext cx="12032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ri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rô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Chợ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rổ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rá</a:t>
            </a:r>
            <a:r>
              <a:rPr lang="en-US" sz="5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93" y="390715"/>
            <a:ext cx="7862796" cy="44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09812" y="2151888"/>
            <a:ext cx="7821706" cy="2282952"/>
            <a:chOff x="2309812" y="2151888"/>
            <a:chExt cx="7821706" cy="2282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812" y="2151888"/>
              <a:ext cx="7821706" cy="22829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940935" y="2550017"/>
              <a:ext cx="5808372" cy="1584101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/>
                <a:t>ÔN BÀI CŨ</a:t>
              </a:r>
              <a:endParaRPr lang="en-US" sz="6000"/>
            </a:p>
          </p:txBody>
        </p:sp>
      </p:grpSp>
    </p:spTree>
    <p:extLst>
      <p:ext uri="{BB962C8B-B14F-4D97-AF65-F5344CB8AC3E}">
        <p14:creationId xmlns:p14="http://schemas.microsoft.com/office/powerpoint/2010/main" val="39547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7114" y="263725"/>
            <a:ext cx="5724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Cảm</a:t>
            </a:r>
            <a:r>
              <a:rPr lang="en-US" sz="6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ơn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1BFBF-AB96-4DA2-A08A-7B6762762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97" y="1530244"/>
            <a:ext cx="3939538" cy="5327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9BC47-3D50-4DD0-883E-421ECE071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67" y="1530244"/>
            <a:ext cx="5114043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790077"/>
            <a:ext cx="12192000" cy="6067924"/>
            <a:chOff x="7454" y="604846"/>
            <a:chExt cx="9144000" cy="45509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" y="604846"/>
              <a:ext cx="9144000" cy="455094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203156" y="1206835"/>
              <a:ext cx="1075927" cy="894535"/>
              <a:chOff x="3203156" y="1206835"/>
              <a:chExt cx="1075927" cy="8945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3156" y="1206835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768314">
                <a:off x="3437484" y="1481741"/>
                <a:ext cx="575639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/>
                  <a:t>nụ</a:t>
                </a:r>
                <a:r>
                  <a:rPr lang="en-US" sz="2100" dirty="0"/>
                  <a:t> </a:t>
                </a:r>
                <a:r>
                  <a:rPr lang="en-US" sz="2100" dirty="0" err="1"/>
                  <a:t>cà</a:t>
                </a:r>
                <a:endParaRPr lang="en-US" sz="21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21231526">
              <a:off x="4258501" y="1015397"/>
              <a:ext cx="1091244" cy="907270"/>
              <a:chOff x="3843634" y="2507399"/>
              <a:chExt cx="1091244" cy="90727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54620">
                <a:off x="3843634" y="2507399"/>
                <a:ext cx="1091244" cy="90727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004955" y="2798745"/>
                <a:ext cx="75405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ga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19348699">
              <a:off x="2978248" y="2271439"/>
              <a:ext cx="1090424" cy="917928"/>
              <a:chOff x="3188249" y="1237497"/>
              <a:chExt cx="1075927" cy="89453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8249" y="123749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469513">
                <a:off x="3315329" y="1485711"/>
                <a:ext cx="819949" cy="303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mơ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20371235">
              <a:off x="4415017" y="2025609"/>
              <a:ext cx="1099507" cy="938279"/>
              <a:chOff x="3192012" y="1235637"/>
              <a:chExt cx="1075927" cy="89453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92012" y="123563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 rot="388570">
                <a:off x="3327856" y="1534201"/>
                <a:ext cx="863987" cy="29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bỡ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ngỡ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21186966">
              <a:off x="5454956" y="1316547"/>
              <a:ext cx="1075927" cy="894535"/>
              <a:chOff x="3204442" y="1199713"/>
              <a:chExt cx="1075927" cy="89453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4442" y="1199713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413034">
                <a:off x="3298961" y="1464909"/>
                <a:ext cx="798536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hè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353117" y="3123035"/>
              <a:ext cx="1124626" cy="935023"/>
              <a:chOff x="3200717" y="2970635"/>
              <a:chExt cx="1124626" cy="93502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717" y="2970635"/>
                <a:ext cx="1124626" cy="93502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297043" y="3281872"/>
                <a:ext cx="86586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nho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462396">
              <a:off x="4693273" y="2951784"/>
              <a:ext cx="1075927" cy="894535"/>
              <a:chOff x="3200755" y="1188470"/>
              <a:chExt cx="1075927" cy="89453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0755" y="1188470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 rot="768314">
                <a:off x="3348278" y="1481741"/>
                <a:ext cx="754052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ghế</a:t>
                </a:r>
                <a:r>
                  <a:rPr lang="en-US" sz="21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1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gỗ</a:t>
                </a:r>
                <a:endParaRPr lang="en-US" sz="21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rot="20963657">
              <a:off x="5847657" y="2255424"/>
              <a:ext cx="1153632" cy="957008"/>
              <a:chOff x="3189309" y="1179749"/>
              <a:chExt cx="1075927" cy="89453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9309" y="1179749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768314">
                <a:off x="3426374" y="1491912"/>
                <a:ext cx="597862" cy="29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err="1"/>
                  <a:t>giá</a:t>
                </a:r>
                <a:r>
                  <a:rPr lang="en-US" sz="2100" dirty="0"/>
                  <a:t> </a:t>
                </a:r>
                <a:r>
                  <a:rPr lang="en-US" sz="2100" dirty="0" err="1"/>
                  <a:t>đỗ</a:t>
                </a:r>
                <a:endParaRPr lang="en-US" sz="2100" dirty="0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6" y="790077"/>
            <a:ext cx="1469199" cy="7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" y="2914600"/>
            <a:ext cx="4679773" cy="928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9" y="2914600"/>
            <a:ext cx="5321411" cy="928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5" y="768371"/>
            <a:ext cx="1477064" cy="7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21: </a:t>
            </a:r>
            <a:r>
              <a:rPr lang="en-GB" sz="10666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/>
            </a:r>
            <a:br>
              <a:rPr lang="en-GB" sz="10666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</a:br>
            <a:r>
              <a:rPr lang="en-US" sz="10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 </a:t>
            </a:r>
            <a:r>
              <a:rPr lang="en-US" sz="10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</a:t>
            </a:r>
            <a:r>
              <a:rPr lang="en-US" sz="10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S </a:t>
            </a:r>
            <a:r>
              <a:rPr lang="en-US" sz="104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</a:t>
            </a:r>
            <a:endParaRPr sz="104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9666" y="5514446"/>
            <a:ext cx="11931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Bầy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sẻ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non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ríu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ríu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rít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bên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215" y="5508154"/>
            <a:ext cx="12018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Bầy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ẻ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non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íu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íu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ít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bên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6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0127" y="475302"/>
            <a:ext cx="2140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</a:p>
          <a:p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6384" y="1886713"/>
            <a:ext cx="10511648" cy="2778712"/>
            <a:chOff x="786384" y="1864227"/>
            <a:chExt cx="10511648" cy="2778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84" y="1881378"/>
              <a:ext cx="10511648" cy="276156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674989" y="1864227"/>
              <a:ext cx="4367052" cy="2710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507053" y="463844"/>
            <a:ext cx="13685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</a:p>
          <a:p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903864"/>
            <a:ext cx="10511648" cy="27615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384" y="4605634"/>
            <a:ext cx="7222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latin typeface="Arial-SGK-TV" pitchFamily="2" charset="0"/>
                <a:cs typeface="Arial-SGK-TV" pitchFamily="2" charset="0"/>
              </a:rPr>
              <a:t>rạ   rế   rổ</a:t>
            </a:r>
            <a:endParaRPr lang="en-US" sz="8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3780" y="4573004"/>
            <a:ext cx="7222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latin typeface="Arial-SGK-TV" pitchFamily="2" charset="0"/>
                <a:cs typeface="Arial-SGK-TV" pitchFamily="2" charset="0"/>
              </a:rPr>
              <a:t>sả   sẽ   sò</a:t>
            </a:r>
            <a:endParaRPr lang="en-US" sz="8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384" y="4605633"/>
            <a:ext cx="7222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8000" dirty="0" err="1" smtClean="0">
                <a:latin typeface="Arial-SGK-TV" pitchFamily="2" charset="0"/>
                <a:cs typeface="Arial-SGK-TV" pitchFamily="2" charset="0"/>
              </a:rPr>
              <a:t>ạ</a:t>
            </a:r>
            <a:r>
              <a:rPr lang="en-US" sz="8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8000" dirty="0" err="1" smtClean="0">
                <a:latin typeface="Arial-SGK-TV" pitchFamily="2" charset="0"/>
                <a:cs typeface="Arial-SGK-TV" pitchFamily="2" charset="0"/>
              </a:rPr>
              <a:t>ế</a:t>
            </a:r>
            <a:r>
              <a:rPr lang="en-US" sz="8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8000" dirty="0" err="1" smtClean="0">
                <a:latin typeface="Arial-SGK-TV" pitchFamily="2" charset="0"/>
                <a:cs typeface="Arial-SGK-TV" pitchFamily="2" charset="0"/>
              </a:rPr>
              <a:t>ổ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7151" y="4573003"/>
            <a:ext cx="7222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8000" smtClean="0">
                <a:latin typeface="Arial-SGK-TV" pitchFamily="2" charset="0"/>
                <a:cs typeface="Arial-SGK-TV" pitchFamily="2" charset="0"/>
              </a:rPr>
              <a:t>ả   </a:t>
            </a:r>
            <a:r>
              <a:rPr lang="en-US" sz="8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8000" smtClean="0">
                <a:latin typeface="Arial-SGK-TV" pitchFamily="2" charset="0"/>
                <a:cs typeface="Arial-SGK-TV" pitchFamily="2" charset="0"/>
              </a:rPr>
              <a:t>ẽ   </a:t>
            </a:r>
            <a:r>
              <a:rPr lang="en-US" sz="8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8000" smtClean="0">
                <a:latin typeface="Arial-SGK-TV" pitchFamily="2" charset="0"/>
                <a:cs typeface="Arial-SGK-TV" pitchFamily="2" charset="0"/>
              </a:rPr>
              <a:t>ò</a:t>
            </a:r>
            <a:endParaRPr lang="en-US" sz="8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784</TotalTime>
  <Words>98</Words>
  <Application>Microsoft Office PowerPoint</Application>
  <PresentationFormat>Màn hình rộng</PresentationFormat>
  <Paragraphs>33</Paragraphs>
  <Slides>21</Slides>
  <Notes>4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Arial-Rounded</vt:lpstr>
      <vt:lpstr>Arial-SGK-TV</vt:lpstr>
      <vt:lpstr>Calibri</vt:lpstr>
      <vt:lpstr>Calibri Light</vt:lpstr>
      <vt:lpstr>等线</vt:lpstr>
      <vt:lpstr>Times New Roman</vt:lpstr>
      <vt:lpstr>方正少儿简体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BÀI 21:  R r   S s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PC</cp:lastModifiedBy>
  <cp:revision>68</cp:revision>
  <dcterms:created xsi:type="dcterms:W3CDTF">2020-05-19T07:29:54Z</dcterms:created>
  <dcterms:modified xsi:type="dcterms:W3CDTF">2021-11-05T15:59:46Z</dcterms:modified>
</cp:coreProperties>
</file>