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5" r:id="rId2"/>
    <p:sldId id="281" r:id="rId3"/>
    <p:sldId id="257" r:id="rId4"/>
    <p:sldId id="484" r:id="rId5"/>
    <p:sldId id="485" r:id="rId6"/>
    <p:sldId id="486" r:id="rId7"/>
    <p:sldId id="482" r:id="rId8"/>
    <p:sldId id="284" r:id="rId9"/>
    <p:sldId id="312" r:id="rId10"/>
    <p:sldId id="262" r:id="rId11"/>
    <p:sldId id="489" r:id="rId12"/>
    <p:sldId id="264" r:id="rId13"/>
    <p:sldId id="495" r:id="rId14"/>
    <p:sldId id="499" r:id="rId15"/>
    <p:sldId id="265" r:id="rId16"/>
    <p:sldId id="490" r:id="rId17"/>
    <p:sldId id="491" r:id="rId18"/>
    <p:sldId id="503" r:id="rId19"/>
    <p:sldId id="492" r:id="rId20"/>
    <p:sldId id="502" r:id="rId21"/>
    <p:sldId id="504" r:id="rId22"/>
    <p:sldId id="501" r:id="rId23"/>
    <p:sldId id="270" r:id="rId24"/>
    <p:sldId id="496" r:id="rId25"/>
    <p:sldId id="498" r:id="rId26"/>
    <p:sldId id="272" r:id="rId27"/>
    <p:sldId id="42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750C8-4880-4F05-A98B-C2B845C8C986}" type="datetimeFigureOut">
              <a:rPr lang="en-GB" smtClean="0"/>
              <a:t>06/11/2021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74AA6-C3FF-4005-945E-3CDD6995E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279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52247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80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82D7A-EFE6-4D44-9EFB-2023C97B7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AAFAB-72E2-4F8B-840F-948F52B32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243A5-4638-4678-A62F-61FDC314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D999-2376-4AAB-9209-F295CE63580D}" type="datetimeFigureOut">
              <a:rPr lang="en-GB" smtClean="0"/>
              <a:t>06/11/2021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97730-A7E5-4FAA-8C51-53D35E9F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8F2B6-27BD-4B80-9D54-8E93DC69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FD6F-44B9-4ABD-9146-09E0466E4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6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67003-4959-4342-8C0F-3FAFC2F5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A7CD6-24D8-4675-AEE2-09B66A49D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40572-D736-4E23-9BBB-526995DF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D999-2376-4AAB-9209-F295CE63580D}" type="datetimeFigureOut">
              <a:rPr lang="en-GB" smtClean="0"/>
              <a:t>06/11/2021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B2D3D-3397-4A39-A186-0E8D2579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1BFD0-44F0-437D-BD18-36F19775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FD6F-44B9-4ABD-9146-09E0466E4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30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65A2E1-D75C-45DB-BB29-AC686A85C4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59841-1DE1-4374-80B8-B3C48A540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1B2D0-42C0-4C60-BEAE-3F12B2945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D999-2376-4AAB-9209-F295CE63580D}" type="datetimeFigureOut">
              <a:rPr lang="en-GB" smtClean="0"/>
              <a:t>06/11/2021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26216-9D74-481F-8626-D4041A4C8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C9F0-8B14-4518-AA6C-3323CEEB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FD6F-44B9-4ABD-9146-09E0466E4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429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1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687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15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745E2-192D-45FF-87CB-02124E2F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BC16E-9C63-4985-BEEF-5B0369386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BCE72-A0C8-4647-A9EC-75838817F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D999-2376-4AAB-9209-F295CE63580D}" type="datetimeFigureOut">
              <a:rPr lang="en-GB" smtClean="0"/>
              <a:t>06/11/2021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C8D04-0559-4D84-B213-41ACF8FC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54815-4407-4E34-A8CE-BF93300E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FD6F-44B9-4ABD-9146-09E0466E4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925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97AD-6548-4C67-802A-F666E6EE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2A087-40CD-431F-8F0B-A4A2B6794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53848-C92C-449F-A0AB-8658E7EC2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D999-2376-4AAB-9209-F295CE63580D}" type="datetimeFigureOut">
              <a:rPr lang="en-GB" smtClean="0"/>
              <a:t>06/11/2021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B9211-3DEE-4508-B08F-8F73944E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860B6-FE58-45F7-BEF4-E611A088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FD6F-44B9-4ABD-9146-09E0466E4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80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B8BE-6C7C-43F7-8FEB-82D6D1E68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6DC34-D0A6-49D6-8357-C44CBA53F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626086-1400-4554-A2B8-1DFC0F1E6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02941-3699-41FD-853E-2EB64017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D999-2376-4AAB-9209-F295CE63580D}" type="datetimeFigureOut">
              <a:rPr lang="en-GB" smtClean="0"/>
              <a:t>06/11/2021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2D34A-C35F-4C0D-8A8C-16CC84E5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02EB3-5D64-4CD6-B271-3B84817B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FD6F-44B9-4ABD-9146-09E0466E4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35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4E737-B6C9-4D7C-A69C-24EFF1DD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E988-B157-4566-A663-0C2194353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A5A38-8468-4E95-869B-44CFD08D9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D5CE6F-F43F-4589-A2BB-AB47ED28A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796F5-E193-4E83-98FC-D11D8A078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0444AF-5484-4B9A-99D0-975E0FAC3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D999-2376-4AAB-9209-F295CE63580D}" type="datetimeFigureOut">
              <a:rPr lang="en-GB" smtClean="0"/>
              <a:t>06/11/2021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4F5C6-508E-43B7-BE18-9E989D0F9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4B0480-18B0-4761-9D0C-85C8F5AFB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FD6F-44B9-4ABD-9146-09E0466E4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07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C4EA-A910-44DA-BC86-16B7D107B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7A008-31C6-465A-9E4B-FC851ADE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D999-2376-4AAB-9209-F295CE63580D}" type="datetimeFigureOut">
              <a:rPr lang="en-GB" smtClean="0"/>
              <a:t>06/11/2021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D6536B-48DC-4638-8670-54551E4BF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B66AD-583C-43DB-B3A6-337446B1F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FD6F-44B9-4ABD-9146-09E0466E4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2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8BDB8F-5B38-4D62-94DE-63408DFB4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D999-2376-4AAB-9209-F295CE63580D}" type="datetimeFigureOut">
              <a:rPr lang="en-GB" smtClean="0"/>
              <a:t>06/11/2021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F327B1-D21F-4C3D-80E1-27BA015B8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7AFAC-13E4-407F-867B-9C517971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FD6F-44B9-4ABD-9146-09E0466E4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47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BC26D-6657-4ACB-AC1F-95B06E0A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E4526-2710-4BBF-89E2-A6E81916D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A18FF2-896F-4752-9479-97FE89A1F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4DC5E-757A-4782-9AEF-5FD7F12A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D999-2376-4AAB-9209-F295CE63580D}" type="datetimeFigureOut">
              <a:rPr lang="en-GB" smtClean="0"/>
              <a:t>06/11/2021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C886A-9B51-4330-AF30-42098B656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4DAD3-CDE7-4504-9B5E-7201AEFA7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FD6F-44B9-4ABD-9146-09E0466E4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413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870A1-D6FE-46AB-BF27-EEB92B14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E10976-B6E9-4D31-A086-581DA91924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56E37-3649-49FF-BFE3-9AB843CAF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2D570-A6E1-4420-A885-210F7E60F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D999-2376-4AAB-9209-F295CE63580D}" type="datetimeFigureOut">
              <a:rPr lang="en-GB" smtClean="0"/>
              <a:t>06/11/2021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4ACE2-7E67-49C7-9386-45AB24AB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9233C-DACE-4F54-A1CA-33ACCD74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FD6F-44B9-4ABD-9146-09E0466E4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20D5D9-B70D-4FDE-9862-DC6360305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F144E-29E1-4506-8CFA-1C88A56A4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97C3-12D1-4F51-9BA3-FDD5B95F1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3D999-2376-4AAB-9209-F295CE63580D}" type="datetimeFigureOut">
              <a:rPr lang="en-GB" smtClean="0"/>
              <a:t>06/11/2021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AAE0D-E046-4001-8E7E-D976BEEB5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DBC28-84FB-4751-99D1-1201D3707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BFD6F-44B9-4ABD-9146-09E0466E4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77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9" y="4597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278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28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6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7" y="302171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32E875-7959-40CE-B705-08753458A6F3}"/>
              </a:ext>
            </a:extLst>
          </p:cNvPr>
          <p:cNvSpPr/>
          <p:nvPr/>
        </p:nvSpPr>
        <p:spPr>
          <a:xfrm>
            <a:off x="1309277" y="449179"/>
            <a:ext cx="9573455" cy="48037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1A2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EE75AC-8DCA-4342-B4E6-EE1E96A345BC}"/>
              </a:ext>
            </a:extLst>
          </p:cNvPr>
          <p:cNvSpPr/>
          <p:nvPr/>
        </p:nvSpPr>
        <p:spPr>
          <a:xfrm>
            <a:off x="3017763" y="4017230"/>
            <a:ext cx="6928344" cy="23239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555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51A615-6C97-4B3F-B801-72CDD5A0A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59" y="-56375"/>
            <a:ext cx="12405353" cy="6970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90" y="255908"/>
            <a:ext cx="3020579" cy="1572892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963895" y="1915628"/>
            <a:ext cx="4550519" cy="310593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r>
              <a:rPr lang="en-US" sz="10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endParaRPr lang="en-GB" sz="10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ctr"/>
            <a:endParaRPr lang="en-GB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476911" y="1749374"/>
            <a:ext cx="4746423" cy="3272193"/>
            <a:chOff x="6403022" y="1749374"/>
            <a:chExt cx="4746423" cy="3272193"/>
          </a:xfrm>
        </p:grpSpPr>
        <p:sp>
          <p:nvSpPr>
            <p:cNvPr id="13" name="TextBox 12"/>
            <p:cNvSpPr txBox="1"/>
            <p:nvPr/>
          </p:nvSpPr>
          <p:spPr>
            <a:xfrm>
              <a:off x="8410816" y="1749374"/>
              <a:ext cx="1929384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7000" dirty="0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  <a:p>
              <a:endParaRPr lang="en-US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4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6403022" y="1828800"/>
              <a:ext cx="4746423" cy="3192767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dirty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 </a:t>
              </a:r>
              <a:r>
                <a:rPr lang="en-US" sz="10000" dirty="0" err="1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</a:t>
              </a:r>
              <a:endParaRPr lang="en-GB" sz="10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28" y="1579934"/>
            <a:ext cx="3844865" cy="28576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5" y="1579934"/>
            <a:ext cx="3844865" cy="28576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89548" y="4747006"/>
            <a:ext cx="5023135" cy="1938992"/>
            <a:chOff x="215321" y="4564806"/>
            <a:chExt cx="4331841" cy="1938992"/>
          </a:xfrm>
        </p:grpSpPr>
        <p:sp>
          <p:nvSpPr>
            <p:cNvPr id="22" name="TextBox 21"/>
            <p:cNvSpPr txBox="1"/>
            <p:nvPr/>
          </p:nvSpPr>
          <p:spPr>
            <a:xfrm>
              <a:off x="215321" y="4564806"/>
              <a:ext cx="13456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ghẹ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08429" y="4564806"/>
              <a:ext cx="13456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ghế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01537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ghi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06493" y="4755757"/>
            <a:ext cx="5023135" cy="1938992"/>
            <a:chOff x="215321" y="4564806"/>
            <a:chExt cx="4331841" cy="1938992"/>
          </a:xfrm>
        </p:grpSpPr>
        <p:sp>
          <p:nvSpPr>
            <p:cNvPr id="27" name="TextBox 26"/>
            <p:cNvSpPr txBox="1"/>
            <p:nvPr/>
          </p:nvSpPr>
          <p:spPr>
            <a:xfrm>
              <a:off x="215321" y="4564806"/>
              <a:ext cx="13456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nhà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08429" y="4564806"/>
              <a:ext cx="13456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nhẹ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1537" y="4564806"/>
              <a:ext cx="13456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nhỏ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CA2E6EA-AFCE-4D4D-B1C8-1911A85075AA}"/>
              </a:ext>
            </a:extLst>
          </p:cNvPr>
          <p:cNvSpPr txBox="1"/>
          <p:nvPr/>
        </p:nvSpPr>
        <p:spPr>
          <a:xfrm>
            <a:off x="2417996" y="254833"/>
            <a:ext cx="18015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endParaRPr lang="en-GB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8E4133-4A3C-4731-9D5A-190FB811BBE7}"/>
              </a:ext>
            </a:extLst>
          </p:cNvPr>
          <p:cNvSpPr txBox="1"/>
          <p:nvPr/>
        </p:nvSpPr>
        <p:spPr>
          <a:xfrm>
            <a:off x="7729408" y="254833"/>
            <a:ext cx="18015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GB" sz="60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18CEE8-27C8-4DE1-AE70-4D057457672F}"/>
              </a:ext>
            </a:extLst>
          </p:cNvPr>
          <p:cNvCxnSpPr/>
          <p:nvPr/>
        </p:nvCxnSpPr>
        <p:spPr>
          <a:xfrm>
            <a:off x="959370" y="5762669"/>
            <a:ext cx="5846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9C338F-7CEA-4729-B26A-003FA0AD26A3}"/>
              </a:ext>
            </a:extLst>
          </p:cNvPr>
          <p:cNvCxnSpPr/>
          <p:nvPr/>
        </p:nvCxnSpPr>
        <p:spPr>
          <a:xfrm>
            <a:off x="2625776" y="5762669"/>
            <a:ext cx="5846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D881BA-119C-4C4D-8D77-618B2F70E63A}"/>
              </a:ext>
            </a:extLst>
          </p:cNvPr>
          <p:cNvCxnSpPr/>
          <p:nvPr/>
        </p:nvCxnSpPr>
        <p:spPr>
          <a:xfrm>
            <a:off x="9530987" y="5744131"/>
            <a:ext cx="5846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849C533-2BD6-4296-9FF3-D19DB50C04D2}"/>
              </a:ext>
            </a:extLst>
          </p:cNvPr>
          <p:cNvCxnSpPr/>
          <p:nvPr/>
        </p:nvCxnSpPr>
        <p:spPr>
          <a:xfrm>
            <a:off x="7729408" y="5744131"/>
            <a:ext cx="5846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836237A-CFA2-4220-A8D9-8208F5683147}"/>
              </a:ext>
            </a:extLst>
          </p:cNvPr>
          <p:cNvCxnSpPr/>
          <p:nvPr/>
        </p:nvCxnSpPr>
        <p:spPr>
          <a:xfrm>
            <a:off x="6070841" y="5740584"/>
            <a:ext cx="5846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58A310-1FA7-4801-A5B4-0DC9B5407D03}"/>
              </a:ext>
            </a:extLst>
          </p:cNvPr>
          <p:cNvCxnSpPr/>
          <p:nvPr/>
        </p:nvCxnSpPr>
        <p:spPr>
          <a:xfrm>
            <a:off x="4505279" y="5747030"/>
            <a:ext cx="5846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248" y="4078462"/>
            <a:ext cx="21521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ghế đá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65" y="1170705"/>
            <a:ext cx="2554555" cy="208426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13014" y="4096258"/>
            <a:ext cx="21977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ghẹ đỏ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405" y="1416616"/>
            <a:ext cx="2255277" cy="18491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39942" y="4149634"/>
            <a:ext cx="22985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 gỗ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299" y="1095960"/>
            <a:ext cx="2960720" cy="216976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177086" y="4189084"/>
            <a:ext cx="2008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lá nho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076" y="911146"/>
            <a:ext cx="2327042" cy="26033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906BCF-A368-4F2D-9B94-994F2F75BEFA}"/>
              </a:ext>
            </a:extLst>
          </p:cNvPr>
          <p:cNvCxnSpPr>
            <a:cxnSpLocks/>
          </p:cNvCxnSpPr>
          <p:nvPr/>
        </p:nvCxnSpPr>
        <p:spPr>
          <a:xfrm>
            <a:off x="734517" y="5011408"/>
            <a:ext cx="8994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79A94D-9E6F-4A42-AB55-E59253E6FB9F}"/>
              </a:ext>
            </a:extLst>
          </p:cNvPr>
          <p:cNvCxnSpPr>
            <a:cxnSpLocks/>
          </p:cNvCxnSpPr>
          <p:nvPr/>
        </p:nvCxnSpPr>
        <p:spPr>
          <a:xfrm>
            <a:off x="3660098" y="5011408"/>
            <a:ext cx="8994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ADD673-967B-4A33-8A50-C1ADE82ECA71}"/>
              </a:ext>
            </a:extLst>
          </p:cNvPr>
          <p:cNvCxnSpPr>
            <a:cxnSpLocks/>
          </p:cNvCxnSpPr>
          <p:nvPr/>
        </p:nvCxnSpPr>
        <p:spPr>
          <a:xfrm>
            <a:off x="7077855" y="5048580"/>
            <a:ext cx="8994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88BB10-BBBC-46C7-A4CA-9D4DFC5AFF1C}"/>
              </a:ext>
            </a:extLst>
          </p:cNvPr>
          <p:cNvCxnSpPr>
            <a:cxnSpLocks/>
          </p:cNvCxnSpPr>
          <p:nvPr/>
        </p:nvCxnSpPr>
        <p:spPr>
          <a:xfrm>
            <a:off x="11050248" y="5011408"/>
            <a:ext cx="8994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4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29" y="1579934"/>
            <a:ext cx="3319474" cy="24671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5" y="1579935"/>
            <a:ext cx="3319473" cy="246714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89548" y="4207364"/>
            <a:ext cx="5023135" cy="830997"/>
            <a:chOff x="215321" y="4564806"/>
            <a:chExt cx="4331841" cy="830997"/>
          </a:xfrm>
        </p:grpSpPr>
        <p:sp>
          <p:nvSpPr>
            <p:cNvPr id="22" name="TextBox 21"/>
            <p:cNvSpPr txBox="1"/>
            <p:nvPr/>
          </p:nvSpPr>
          <p:spPr>
            <a:xfrm>
              <a:off x="215321" y="4564806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ghẹ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08429" y="4564806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ghế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01537" y="4564806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ghi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06493" y="4216115"/>
            <a:ext cx="5023135" cy="830997"/>
            <a:chOff x="215321" y="4564806"/>
            <a:chExt cx="4331841" cy="830997"/>
          </a:xfrm>
        </p:grpSpPr>
        <p:sp>
          <p:nvSpPr>
            <p:cNvPr id="27" name="TextBox 26"/>
            <p:cNvSpPr txBox="1"/>
            <p:nvPr/>
          </p:nvSpPr>
          <p:spPr>
            <a:xfrm>
              <a:off x="215321" y="4564806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nhà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08429" y="4564806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nhẹ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1537" y="4564806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nhỏ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CA2E6EA-AFCE-4D4D-B1C8-1911A85075AA}"/>
              </a:ext>
            </a:extLst>
          </p:cNvPr>
          <p:cNvSpPr txBox="1"/>
          <p:nvPr/>
        </p:nvSpPr>
        <p:spPr>
          <a:xfrm>
            <a:off x="2417996" y="254833"/>
            <a:ext cx="18015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endParaRPr lang="en-GB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8E4133-4A3C-4731-9D5A-190FB811BBE7}"/>
              </a:ext>
            </a:extLst>
          </p:cNvPr>
          <p:cNvSpPr txBox="1"/>
          <p:nvPr/>
        </p:nvSpPr>
        <p:spPr>
          <a:xfrm>
            <a:off x="7729408" y="254833"/>
            <a:ext cx="18015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GB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704576-E5E7-4296-999A-584C731BB46A}"/>
              </a:ext>
            </a:extLst>
          </p:cNvPr>
          <p:cNvSpPr txBox="1"/>
          <p:nvPr/>
        </p:nvSpPr>
        <p:spPr>
          <a:xfrm>
            <a:off x="603248" y="5517517"/>
            <a:ext cx="21521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ghế đá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03E351-A938-47AD-AE74-C3148CE58E06}"/>
              </a:ext>
            </a:extLst>
          </p:cNvPr>
          <p:cNvSpPr txBox="1"/>
          <p:nvPr/>
        </p:nvSpPr>
        <p:spPr>
          <a:xfrm>
            <a:off x="3513014" y="5535313"/>
            <a:ext cx="21977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ghẹ đỏ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F2F53A-AF6E-4A26-83A9-DC5E7574CC81}"/>
              </a:ext>
            </a:extLst>
          </p:cNvPr>
          <p:cNvSpPr txBox="1"/>
          <p:nvPr/>
        </p:nvSpPr>
        <p:spPr>
          <a:xfrm>
            <a:off x="6839942" y="5588689"/>
            <a:ext cx="22985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 gỗ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AADA14-4DD0-42A7-8E7C-6AA77CDE8DDB}"/>
              </a:ext>
            </a:extLst>
          </p:cNvPr>
          <p:cNvSpPr txBox="1"/>
          <p:nvPr/>
        </p:nvSpPr>
        <p:spPr>
          <a:xfrm>
            <a:off x="10177086" y="5628139"/>
            <a:ext cx="2008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lá nho</a:t>
            </a:r>
          </a:p>
        </p:txBody>
      </p:sp>
    </p:spTree>
    <p:extLst>
      <p:ext uri="{BB962C8B-B14F-4D97-AF65-F5344CB8AC3E}">
        <p14:creationId xmlns:p14="http://schemas.microsoft.com/office/powerpoint/2010/main" val="91541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polygon&#10;&#10;Description automatically generated">
            <a:extLst>
              <a:ext uri="{FF2B5EF4-FFF2-40B4-BE49-F238E27FC236}">
                <a16:creationId xmlns:a16="http://schemas.microsoft.com/office/drawing/2014/main" id="{6DC4D57A-2E99-4E9D-BCAB-3ED14F254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6021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F523053-0C49-465B-A237-4A729E8D2ABA}"/>
              </a:ext>
            </a:extLst>
          </p:cNvPr>
          <p:cNvCxnSpPr>
            <a:cxnSpLocks/>
          </p:cNvCxnSpPr>
          <p:nvPr/>
        </p:nvCxnSpPr>
        <p:spPr>
          <a:xfrm flipV="1">
            <a:off x="5114441" y="3063416"/>
            <a:ext cx="1725942" cy="991973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A636C2-8153-448E-BF3A-7F80EF5E81DA}"/>
              </a:ext>
            </a:extLst>
          </p:cNvPr>
          <p:cNvCxnSpPr>
            <a:cxnSpLocks/>
          </p:cNvCxnSpPr>
          <p:nvPr/>
        </p:nvCxnSpPr>
        <p:spPr>
          <a:xfrm>
            <a:off x="5114441" y="4055389"/>
            <a:ext cx="1740424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6F2E99-E369-48D5-B39E-BDA5B70C2EDD}"/>
              </a:ext>
            </a:extLst>
          </p:cNvPr>
          <p:cNvCxnSpPr>
            <a:cxnSpLocks/>
          </p:cNvCxnSpPr>
          <p:nvPr/>
        </p:nvCxnSpPr>
        <p:spPr>
          <a:xfrm>
            <a:off x="5114441" y="4055389"/>
            <a:ext cx="1707860" cy="1004888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B53411A-CF39-473F-A711-456B05112101}"/>
              </a:ext>
            </a:extLst>
          </p:cNvPr>
          <p:cNvSpPr/>
          <p:nvPr/>
        </p:nvSpPr>
        <p:spPr>
          <a:xfrm>
            <a:off x="6854865" y="2693232"/>
            <a:ext cx="1053884" cy="7439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GB" sz="4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A4D731-221F-4612-B579-B50B00A2AD28}"/>
              </a:ext>
            </a:extLst>
          </p:cNvPr>
          <p:cNvSpPr/>
          <p:nvPr/>
        </p:nvSpPr>
        <p:spPr>
          <a:xfrm>
            <a:off x="3688597" y="3316640"/>
            <a:ext cx="1393280" cy="136126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gh</a:t>
            </a:r>
            <a:endParaRPr lang="en-GB" sz="66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A995A2-E46C-403F-AA4D-09816AD61D2A}"/>
              </a:ext>
            </a:extLst>
          </p:cNvPr>
          <p:cNvSpPr/>
          <p:nvPr/>
        </p:nvSpPr>
        <p:spPr>
          <a:xfrm>
            <a:off x="6854865" y="3683430"/>
            <a:ext cx="1053884" cy="7439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ê</a:t>
            </a:r>
            <a:endParaRPr lang="en-GB" sz="4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FE6D87-3ACE-46FA-AE72-25F538BD0C4B}"/>
              </a:ext>
            </a:extLst>
          </p:cNvPr>
          <p:cNvSpPr/>
          <p:nvPr/>
        </p:nvSpPr>
        <p:spPr>
          <a:xfrm>
            <a:off x="6854865" y="4677904"/>
            <a:ext cx="1053884" cy="7439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GB" sz="4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8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3575" cy="167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43" y="2567095"/>
            <a:ext cx="11885714" cy="17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ành trang số (7)" descr="Diagram&#10;&#10;Description automatically generated with low confidence">
            <a:hlinkClick r:id="" action="ppaction://media"/>
            <a:extLst>
              <a:ext uri="{FF2B5EF4-FFF2-40B4-BE49-F238E27FC236}">
                <a16:creationId xmlns:a16="http://schemas.microsoft.com/office/drawing/2014/main" id="{7C0E065B-9119-49E4-A4E4-181254FA6A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0610" y="643467"/>
            <a:ext cx="4470779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ành trang số (8)">
            <a:hlinkClick r:id="" action="ppaction://media"/>
            <a:extLst>
              <a:ext uri="{FF2B5EF4-FFF2-40B4-BE49-F238E27FC236}">
                <a16:creationId xmlns:a16="http://schemas.microsoft.com/office/drawing/2014/main" id="{0B9E1CB8-0AA2-44A3-8638-B62E716447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0467" y="643467"/>
            <a:ext cx="5571065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7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78215" y="-848968"/>
            <a:ext cx="5643389" cy="841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44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nh">
            <a:hlinkClick r:id="" action="ppaction://media"/>
            <a:extLst>
              <a:ext uri="{FF2B5EF4-FFF2-40B4-BE49-F238E27FC236}">
                <a16:creationId xmlns:a16="http://schemas.microsoft.com/office/drawing/2014/main" id="{3F25DE11-5E99-42C4-9182-2205ECCFBA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974" t="13103" r="39094" b="13104"/>
          <a:stretch/>
        </p:blipFill>
        <p:spPr>
          <a:xfrm>
            <a:off x="2285998" y="898634"/>
            <a:ext cx="7062953" cy="50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1B2D8-AEFF-489A-81B1-08031A2A125D}"/>
              </a:ext>
            </a:extLst>
          </p:cNvPr>
          <p:cNvSpPr/>
          <p:nvPr/>
        </p:nvSpPr>
        <p:spPr>
          <a:xfrm>
            <a:off x="3905239" y="47324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Khởi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động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59CEA141-1CC4-4BC8-9D6E-83B6FBC4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501" y="2812498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60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4150382576491823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824" t="-1" r="5095" b="27484"/>
          <a:stretch/>
        </p:blipFill>
        <p:spPr>
          <a:xfrm rot="16200000">
            <a:off x="3501937" y="-116478"/>
            <a:ext cx="4937761" cy="713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6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22667" y="-954292"/>
            <a:ext cx="6368013" cy="925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98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255" y="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6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872" y="732638"/>
            <a:ext cx="8997804" cy="4909082"/>
          </a:xfrm>
          <a:prstGeom prst="roundRect">
            <a:avLst>
              <a:gd name="adj" fmla="val 16667"/>
            </a:avLst>
          </a:prstGeom>
          <a:ln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87" y="0"/>
            <a:ext cx="2813916" cy="1465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1029" y="5775344"/>
            <a:ext cx="75956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nhờ Hà bê ghế nhỏ.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80069" y="5764918"/>
            <a:ext cx="1071296" cy="85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1459" y="5769960"/>
            <a:ext cx="10177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38605" y="5764918"/>
            <a:ext cx="11103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</a:p>
        </p:txBody>
      </p:sp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0B8F6972-0205-471C-90C3-A81AE431D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867" y="-69729"/>
            <a:ext cx="13668702" cy="74976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41" y="1362841"/>
            <a:ext cx="2425379" cy="18026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51" y="1362841"/>
            <a:ext cx="2425379" cy="180262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89548" y="3210781"/>
            <a:ext cx="5023135" cy="830997"/>
            <a:chOff x="215321" y="4564806"/>
            <a:chExt cx="4331841" cy="830997"/>
          </a:xfrm>
        </p:grpSpPr>
        <p:sp>
          <p:nvSpPr>
            <p:cNvPr id="22" name="TextBox 21"/>
            <p:cNvSpPr txBox="1"/>
            <p:nvPr/>
          </p:nvSpPr>
          <p:spPr>
            <a:xfrm>
              <a:off x="215321" y="4564806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ghẹ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08429" y="4564806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ghế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01537" y="4564806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ghi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06493" y="3219532"/>
            <a:ext cx="5023135" cy="830997"/>
            <a:chOff x="215321" y="4564806"/>
            <a:chExt cx="4331841" cy="830997"/>
          </a:xfrm>
        </p:grpSpPr>
        <p:sp>
          <p:nvSpPr>
            <p:cNvPr id="27" name="TextBox 26"/>
            <p:cNvSpPr txBox="1"/>
            <p:nvPr/>
          </p:nvSpPr>
          <p:spPr>
            <a:xfrm>
              <a:off x="215321" y="4564806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nhà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08429" y="4564806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nhẹ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1537" y="4564806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nhỏ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CA2E6EA-AFCE-4D4D-B1C8-1911A85075AA}"/>
              </a:ext>
            </a:extLst>
          </p:cNvPr>
          <p:cNvSpPr txBox="1"/>
          <p:nvPr/>
        </p:nvSpPr>
        <p:spPr>
          <a:xfrm>
            <a:off x="2417996" y="412493"/>
            <a:ext cx="18015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endParaRPr lang="en-GB" sz="48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8E4133-4A3C-4731-9D5A-190FB811BBE7}"/>
              </a:ext>
            </a:extLst>
          </p:cNvPr>
          <p:cNvSpPr txBox="1"/>
          <p:nvPr/>
        </p:nvSpPr>
        <p:spPr>
          <a:xfrm>
            <a:off x="7729408" y="412493"/>
            <a:ext cx="18015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GB" sz="48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704576-E5E7-4296-999A-584C731BB46A}"/>
              </a:ext>
            </a:extLst>
          </p:cNvPr>
          <p:cNvSpPr txBox="1"/>
          <p:nvPr/>
        </p:nvSpPr>
        <p:spPr>
          <a:xfrm>
            <a:off x="603248" y="4520934"/>
            <a:ext cx="21521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ghế đá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03E351-A938-47AD-AE74-C3148CE58E06}"/>
              </a:ext>
            </a:extLst>
          </p:cNvPr>
          <p:cNvSpPr txBox="1"/>
          <p:nvPr/>
        </p:nvSpPr>
        <p:spPr>
          <a:xfrm>
            <a:off x="3513014" y="4538730"/>
            <a:ext cx="21977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ghẹ đỏ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F2F53A-AF6E-4A26-83A9-DC5E7574CC81}"/>
              </a:ext>
            </a:extLst>
          </p:cNvPr>
          <p:cNvSpPr txBox="1"/>
          <p:nvPr/>
        </p:nvSpPr>
        <p:spPr>
          <a:xfrm>
            <a:off x="6839942" y="4592106"/>
            <a:ext cx="22985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 gỗ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AADA14-4DD0-42A7-8E7C-6AA77CDE8DDB}"/>
              </a:ext>
            </a:extLst>
          </p:cNvPr>
          <p:cNvSpPr txBox="1"/>
          <p:nvPr/>
        </p:nvSpPr>
        <p:spPr>
          <a:xfrm>
            <a:off x="9940596" y="4631556"/>
            <a:ext cx="2008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lá nho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1C07D2-AD5B-4F53-947E-C211632DD843}"/>
              </a:ext>
            </a:extLst>
          </p:cNvPr>
          <p:cNvSpPr txBox="1"/>
          <p:nvPr/>
        </p:nvSpPr>
        <p:spPr>
          <a:xfrm>
            <a:off x="2581418" y="5750276"/>
            <a:ext cx="75956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nhờ Hà bê ghế nhỏ.</a:t>
            </a:r>
          </a:p>
        </p:txBody>
      </p:sp>
    </p:spTree>
    <p:extLst>
      <p:ext uri="{BB962C8B-B14F-4D97-AF65-F5344CB8AC3E}">
        <p14:creationId xmlns:p14="http://schemas.microsoft.com/office/powerpoint/2010/main" val="406820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8CECB399-1C14-4320-9296-B50E01157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59" y="-56375"/>
            <a:ext cx="12405353" cy="69707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717E957-1941-47CA-B5DE-CC8A20D0A3FC}"/>
              </a:ext>
            </a:extLst>
          </p:cNvPr>
          <p:cNvGrpSpPr/>
          <p:nvPr/>
        </p:nvGrpSpPr>
        <p:grpSpPr>
          <a:xfrm>
            <a:off x="1259173" y="1853908"/>
            <a:ext cx="8334533" cy="886085"/>
            <a:chOff x="215320" y="4564806"/>
            <a:chExt cx="4915315" cy="8860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153937D-9EC4-4698-897E-A29EB3AD06B4}"/>
                </a:ext>
              </a:extLst>
            </p:cNvPr>
            <p:cNvSpPr txBox="1"/>
            <p:nvPr/>
          </p:nvSpPr>
          <p:spPr>
            <a:xfrm>
              <a:off x="215320" y="4564806"/>
              <a:ext cx="20166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ghi</a:t>
              </a:r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nhớ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1BB227-630E-4E7F-83EC-DA0589B1CB51}"/>
                </a:ext>
              </a:extLst>
            </p:cNvPr>
            <p:cNvSpPr txBox="1"/>
            <p:nvPr/>
          </p:nvSpPr>
          <p:spPr>
            <a:xfrm>
              <a:off x="2231961" y="4564806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nhà</a:t>
              </a:r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ga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0923F2-70FB-484D-936D-D1F68BA5B42F}"/>
                </a:ext>
              </a:extLst>
            </p:cNvPr>
            <p:cNvSpPr txBox="1"/>
            <p:nvPr/>
          </p:nvSpPr>
          <p:spPr>
            <a:xfrm>
              <a:off x="3785010" y="4619894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nhà</a:t>
              </a:r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cổ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48AB2B-4C95-4422-B7CE-89857EF8B76D}"/>
              </a:ext>
            </a:extLst>
          </p:cNvPr>
          <p:cNvGrpSpPr/>
          <p:nvPr/>
        </p:nvGrpSpPr>
        <p:grpSpPr>
          <a:xfrm>
            <a:off x="1042196" y="3697450"/>
            <a:ext cx="8979109" cy="841115"/>
            <a:chOff x="215320" y="4564806"/>
            <a:chExt cx="4915315" cy="8411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3CFE3A-DFE8-4ED6-8D95-CFB8B6E951AF}"/>
                </a:ext>
              </a:extLst>
            </p:cNvPr>
            <p:cNvSpPr txBox="1"/>
            <p:nvPr/>
          </p:nvSpPr>
          <p:spPr>
            <a:xfrm>
              <a:off x="215320" y="4564806"/>
              <a:ext cx="20166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nhỏ</a:t>
              </a:r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268883-B669-4182-AFE8-0D932E4C0703}"/>
                </a:ext>
              </a:extLst>
            </p:cNvPr>
            <p:cNvSpPr txBox="1"/>
            <p:nvPr/>
          </p:nvSpPr>
          <p:spPr>
            <a:xfrm>
              <a:off x="2231961" y="4564806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</a:t>
              </a:r>
              <a:r>
                <a:rPr lang="en-US" sz="4800" dirty="0" err="1" smtClean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hớ</a:t>
              </a:r>
              <a:r>
                <a:rPr lang="en-US" sz="4800" dirty="0" smtClean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800" dirty="0" err="1" smtClean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nhà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5F0B89-8BFD-4CA7-949C-9FD32F4B5A0B}"/>
                </a:ext>
              </a:extLst>
            </p:cNvPr>
            <p:cNvSpPr txBox="1"/>
            <p:nvPr/>
          </p:nvSpPr>
          <p:spPr>
            <a:xfrm>
              <a:off x="3785010" y="4574924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gồ</a:t>
              </a:r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ghề</a:t>
              </a:r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4982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456873" cy="1279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855" y="1562463"/>
            <a:ext cx="8090154" cy="4573449"/>
          </a:xfrm>
          <a:prstGeom prst="roundRect">
            <a:avLst>
              <a:gd name="adj" fmla="val 16667"/>
            </a:avLst>
          </a:prstGeom>
          <a:ln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734456" y="559136"/>
            <a:ext cx="4614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 thiệu</a:t>
            </a:r>
          </a:p>
        </p:txBody>
      </p:sp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4700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54702"/>
            <a:ext cx="12204700" cy="10033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178254" y="5533003"/>
            <a:ext cx="1100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2+2=?</a:t>
            </a:r>
            <a:endParaRPr lang="zh-CN" alt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178254" y="5776291"/>
            <a:ext cx="938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5+2=?</a:t>
            </a:r>
            <a:endParaRPr lang="zh-CN" alt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457281" y="1869919"/>
            <a:ext cx="2950438" cy="61555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400" dirty="0" err="1" smtClean="0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Củng</a:t>
            </a:r>
            <a:r>
              <a:rPr lang="en-US" altLang="zh-CN" sz="3400" dirty="0" smtClean="0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3400" dirty="0" err="1" smtClean="0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cố</a:t>
            </a:r>
            <a:endParaRPr lang="en-US" altLang="zh-CN" sz="3400" dirty="0">
              <a:solidFill>
                <a:schemeClr val="bg1">
                  <a:lumMod val="95000"/>
                </a:schemeClr>
              </a:solidFill>
              <a:latin typeface="Arial-SGK-TV" pitchFamily="2" charset="0"/>
              <a:ea typeface="方正少儿简体" panose="03000509000000000000" pitchFamily="65" charset="-122"/>
              <a:cs typeface="Arial-SGK-TV" pitchFamily="2" charset="0"/>
            </a:endParaRPr>
          </a:p>
        </p:txBody>
      </p:sp>
      <p:sp>
        <p:nvSpPr>
          <p:cNvPr id="30" name="矩形 46">
            <a:extLst>
              <a:ext uri="{FF2B5EF4-FFF2-40B4-BE49-F238E27FC236}">
                <a16:creationId xmlns:a16="http://schemas.microsoft.com/office/drawing/2014/main" id="{7AB0D15A-D152-41A5-AD94-05A4BF5202EE}"/>
              </a:ext>
            </a:extLst>
          </p:cNvPr>
          <p:cNvSpPr/>
          <p:nvPr/>
        </p:nvSpPr>
        <p:spPr>
          <a:xfrm rot="1880684">
            <a:off x="10741090" y="2006091"/>
            <a:ext cx="349003" cy="12413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46">
            <a:extLst>
              <a:ext uri="{FF2B5EF4-FFF2-40B4-BE49-F238E27FC236}">
                <a16:creationId xmlns:a16="http://schemas.microsoft.com/office/drawing/2014/main" id="{A15301DF-2818-4D19-8562-833D58A9C325}"/>
              </a:ext>
            </a:extLst>
          </p:cNvPr>
          <p:cNvSpPr/>
          <p:nvPr/>
        </p:nvSpPr>
        <p:spPr>
          <a:xfrm rot="18974049">
            <a:off x="7703878" y="1345096"/>
            <a:ext cx="349003" cy="12413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46">
            <a:extLst>
              <a:ext uri="{FF2B5EF4-FFF2-40B4-BE49-F238E27FC236}">
                <a16:creationId xmlns:a16="http://schemas.microsoft.com/office/drawing/2014/main" id="{D27633BE-40A7-496B-AA66-C49CE7D68E0A}"/>
              </a:ext>
            </a:extLst>
          </p:cNvPr>
          <p:cNvSpPr/>
          <p:nvPr/>
        </p:nvSpPr>
        <p:spPr>
          <a:xfrm rot="1880684">
            <a:off x="7359968" y="3592063"/>
            <a:ext cx="349003" cy="12413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46">
            <a:extLst>
              <a:ext uri="{FF2B5EF4-FFF2-40B4-BE49-F238E27FC236}">
                <a16:creationId xmlns:a16="http://schemas.microsoft.com/office/drawing/2014/main" id="{1550C0C2-A7E1-4E1C-B41A-1BBC410088A7}"/>
              </a:ext>
            </a:extLst>
          </p:cNvPr>
          <p:cNvSpPr/>
          <p:nvPr/>
        </p:nvSpPr>
        <p:spPr>
          <a:xfrm rot="18974049">
            <a:off x="4248171" y="3603722"/>
            <a:ext cx="349003" cy="12413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对话气泡: 圆角矩形 7">
            <a:extLst>
              <a:ext uri="{FF2B5EF4-FFF2-40B4-BE49-F238E27FC236}">
                <a16:creationId xmlns:a16="http://schemas.microsoft.com/office/drawing/2014/main" id="{990264C2-96C1-4A39-B300-01A118B1413E}"/>
              </a:ext>
            </a:extLst>
          </p:cNvPr>
          <p:cNvSpPr/>
          <p:nvPr/>
        </p:nvSpPr>
        <p:spPr>
          <a:xfrm>
            <a:off x="642677" y="108885"/>
            <a:ext cx="3397308" cy="1055077"/>
          </a:xfrm>
          <a:prstGeom prst="wedgeRoundRectCallout">
            <a:avLst>
              <a:gd name="adj1" fmla="val 43801"/>
              <a:gd name="adj2" fmla="val 77500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Arial-SGK-TV" pitchFamily="2" charset="0"/>
                <a:ea typeface="字魂27号-布丁体" panose="00000500000000000000" pitchFamily="2" charset="-122"/>
                <a:cs typeface="Arial-SGK-TV" pitchFamily="2" charset="0"/>
              </a:rPr>
              <a:t>Ôn</a:t>
            </a:r>
            <a:r>
              <a:rPr lang="en-US" altLang="zh-CN" sz="4400" b="1" dirty="0">
                <a:solidFill>
                  <a:srgbClr val="FF0000"/>
                </a:solidFill>
                <a:latin typeface="Arial-SGK-TV" pitchFamily="2" charset="0"/>
                <a:ea typeface="字魂27号-布丁体" panose="00000500000000000000" pitchFamily="2" charset="-122"/>
                <a:cs typeface="Arial-SGK-TV" pitchFamily="2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SGK-TV" pitchFamily="2" charset="0"/>
                <a:ea typeface="字魂27号-布丁体" panose="00000500000000000000" pitchFamily="2" charset="-122"/>
                <a:cs typeface="Arial-SGK-TV" pitchFamily="2" charset="0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Arial-SGK-TV" pitchFamily="2" charset="0"/>
                <a:ea typeface="字魂27号-布丁体" panose="00000500000000000000" pitchFamily="2" charset="-122"/>
                <a:cs typeface="Arial-SGK-TV" pitchFamily="2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SGK-TV" pitchFamily="2" charset="0"/>
                <a:ea typeface="字魂27号-布丁体" panose="00000500000000000000" pitchFamily="2" charset="-122"/>
                <a:cs typeface="Arial-SGK-TV" pitchFamily="2" charset="0"/>
              </a:rPr>
              <a:t>cũ</a:t>
            </a:r>
            <a:endParaRPr lang="zh-CN" altLang="en-US" sz="4400" b="1" dirty="0">
              <a:solidFill>
                <a:srgbClr val="FF0000"/>
              </a:solidFill>
              <a:latin typeface="Arial-SGK-TV" pitchFamily="2" charset="0"/>
              <a:ea typeface="字魂27号-布丁体" panose="00000500000000000000" pitchFamily="2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B32D4FB1-11B4-4109-B99A-F56FB221D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3"/>
          <a:stretch/>
        </p:blipFill>
        <p:spPr>
          <a:xfrm>
            <a:off x="0" y="-155784"/>
            <a:ext cx="12192000" cy="7013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BBE25-4D60-4F3C-9DF4-DCBE983656EB}"/>
              </a:ext>
            </a:extLst>
          </p:cNvPr>
          <p:cNvSpPr txBox="1"/>
          <p:nvPr/>
        </p:nvSpPr>
        <p:spPr>
          <a:xfrm>
            <a:off x="980789" y="4741306"/>
            <a:ext cx="4664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ga     </a:t>
            </a: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gỗ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gụ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0F6AD-C1C8-4C21-AE0C-85263D15B93B}"/>
              </a:ext>
            </a:extLst>
          </p:cNvPr>
          <p:cNvSpPr txBox="1"/>
          <p:nvPr/>
        </p:nvSpPr>
        <p:spPr>
          <a:xfrm>
            <a:off x="6546942" y="4741306"/>
            <a:ext cx="5229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giá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giò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vi-VN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giỗ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9F23D-B699-4791-BF76-87B24504366B}"/>
              </a:ext>
            </a:extLst>
          </p:cNvPr>
          <p:cNvSpPr txBox="1"/>
          <p:nvPr/>
        </p:nvSpPr>
        <p:spPr>
          <a:xfrm>
            <a:off x="3069062" y="3026985"/>
            <a:ext cx="11521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</a:t>
            </a:r>
            <a:endParaRPr lang="en-GB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C6310F-6838-42A0-8F25-54EB4C739437}"/>
              </a:ext>
            </a:extLst>
          </p:cNvPr>
          <p:cNvSpPr txBox="1"/>
          <p:nvPr/>
        </p:nvSpPr>
        <p:spPr>
          <a:xfrm>
            <a:off x="7888712" y="3118504"/>
            <a:ext cx="11521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 err="1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</a:t>
            </a:r>
            <a:endParaRPr lang="en-GB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B32D4FB1-11B4-4109-B99A-F56FB221D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3"/>
          <a:stretch/>
        </p:blipFill>
        <p:spPr>
          <a:xfrm>
            <a:off x="-37095" y="-155784"/>
            <a:ext cx="12229095" cy="7013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D2598E-DB2A-45EF-8D3A-E1FEF345FE51}"/>
              </a:ext>
            </a:extLst>
          </p:cNvPr>
          <p:cNvSpPr txBox="1"/>
          <p:nvPr/>
        </p:nvSpPr>
        <p:spPr>
          <a:xfrm>
            <a:off x="2006155" y="2981416"/>
            <a:ext cx="1864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gà gô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C42F5C-2B8D-4C27-9624-A00831498521}"/>
              </a:ext>
            </a:extLst>
          </p:cNvPr>
          <p:cNvSpPr txBox="1"/>
          <p:nvPr/>
        </p:nvSpPr>
        <p:spPr>
          <a:xfrm>
            <a:off x="4121363" y="3001525"/>
            <a:ext cx="1974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đồ gỗ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328965-0F88-4B68-ACF4-35EB5A83C097}"/>
              </a:ext>
            </a:extLst>
          </p:cNvPr>
          <p:cNvSpPr txBox="1"/>
          <p:nvPr/>
        </p:nvSpPr>
        <p:spPr>
          <a:xfrm>
            <a:off x="6316510" y="3001526"/>
            <a:ext cx="2377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giá</a:t>
            </a:r>
            <a:r>
              <a:rPr lang="en-US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đ</a:t>
            </a:r>
            <a:r>
              <a:rPr lang="vi-VN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ỗ</a:t>
            </a:r>
            <a:endParaRPr lang="en-US" sz="4800" dirty="0">
              <a:solidFill>
                <a:schemeClr val="bg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6B6159-CFE1-4972-9756-94EC0F73135A}"/>
              </a:ext>
            </a:extLst>
          </p:cNvPr>
          <p:cNvSpPr txBox="1"/>
          <p:nvPr/>
        </p:nvSpPr>
        <p:spPr>
          <a:xfrm>
            <a:off x="8823044" y="2962602"/>
            <a:ext cx="250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cụ già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08067B-8457-4526-826F-EFD811116F7C}"/>
              </a:ext>
            </a:extLst>
          </p:cNvPr>
          <p:cNvSpPr txBox="1"/>
          <p:nvPr/>
        </p:nvSpPr>
        <p:spPr>
          <a:xfrm>
            <a:off x="2308486" y="4743101"/>
            <a:ext cx="7469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Bà che gió cho ba chú gà.</a:t>
            </a:r>
          </a:p>
        </p:txBody>
      </p:sp>
    </p:spTree>
    <p:extLst>
      <p:ext uri="{BB962C8B-B14F-4D97-AF65-F5344CB8AC3E}">
        <p14:creationId xmlns:p14="http://schemas.microsoft.com/office/powerpoint/2010/main" val="270716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6FB4466-14B4-4F40-9AC0-2E6B4EDAA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9DB1FB-675E-4564-AB21-CD84AAAC9B7F}"/>
              </a:ext>
            </a:extLst>
          </p:cNvPr>
          <p:cNvSpPr txBox="1"/>
          <p:nvPr/>
        </p:nvSpPr>
        <p:spPr>
          <a:xfrm>
            <a:off x="3852473" y="3429000"/>
            <a:ext cx="7866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18: </a:t>
            </a: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Nh   </a:t>
            </a: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</a:t>
            </a:r>
            <a:endParaRPr lang="en-GB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1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3FD77DB-7BFD-49E1-9908-DD1DA24EA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471" y="7073656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3898A7-CF84-4376-8C43-70F66E5E5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17" y="2369751"/>
            <a:ext cx="1187036" cy="1059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7234DF-6C60-4B83-A5A2-1A2F97C65A08}"/>
              </a:ext>
            </a:extLst>
          </p:cNvPr>
          <p:cNvSpPr txBox="1"/>
          <p:nvPr/>
        </p:nvSpPr>
        <p:spPr>
          <a:xfrm>
            <a:off x="3642015" y="2119483"/>
            <a:ext cx="7195748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ghé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đá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…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nhờ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55D054-57F6-4269-BB27-E3BF2D3E89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1" b="29457"/>
          <a:stretch/>
        </p:blipFill>
        <p:spPr>
          <a:xfrm>
            <a:off x="2655616" y="3999308"/>
            <a:ext cx="1187036" cy="921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549DAC-4D8C-4D28-90B7-D8AD1C2BC2CC}"/>
              </a:ext>
            </a:extLst>
          </p:cNvPr>
          <p:cNvSpPr txBox="1"/>
          <p:nvPr/>
        </p:nvSpPr>
        <p:spPr>
          <a:xfrm>
            <a:off x="4173664" y="4336444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gh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   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nh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     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ghẹ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nho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     </a:t>
            </a:r>
          </a:p>
        </p:txBody>
      </p:sp>
      <p:sp>
        <p:nvSpPr>
          <p:cNvPr id="10" name="对话气泡: 圆角矩形 7">
            <a:extLst>
              <a:ext uri="{FF2B5EF4-FFF2-40B4-BE49-F238E27FC236}">
                <a16:creationId xmlns:a16="http://schemas.microsoft.com/office/drawing/2014/main" id="{8E92A880-E6C6-410A-94D6-49E102500CD8}"/>
              </a:ext>
            </a:extLst>
          </p:cNvPr>
          <p:cNvSpPr/>
          <p:nvPr/>
        </p:nvSpPr>
        <p:spPr>
          <a:xfrm>
            <a:off x="0" y="0"/>
            <a:ext cx="3397308" cy="1439056"/>
          </a:xfrm>
          <a:prstGeom prst="wedgeRoundRectCallout">
            <a:avLst>
              <a:gd name="adj1" fmla="val 43801"/>
              <a:gd name="adj2" fmla="val 77500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Mục</a:t>
            </a:r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tiêu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21" y="1962727"/>
            <a:ext cx="57435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8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19BDEB-DC56-45AD-93DE-E2937959A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07" y="127591"/>
            <a:ext cx="10755385" cy="5615669"/>
          </a:xfrm>
          <a:prstGeom prst="roundRect">
            <a:avLst>
              <a:gd name="adj" fmla="val 16667"/>
            </a:avLst>
          </a:prstGeom>
          <a:ln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46A2B-73F2-454E-BA15-F5E3213CD3C3}"/>
              </a:ext>
            </a:extLst>
          </p:cNvPr>
          <p:cNvSpPr txBox="1"/>
          <p:nvPr/>
        </p:nvSpPr>
        <p:spPr>
          <a:xfrm>
            <a:off x="1276747" y="5743260"/>
            <a:ext cx="10196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 ghé nhà bà. Nhà bà ở ngõ nhỏ.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CBB342-BA3D-4ABB-A7D6-4571D02256A4}"/>
              </a:ext>
            </a:extLst>
          </p:cNvPr>
          <p:cNvSpPr txBox="1"/>
          <p:nvPr/>
        </p:nvSpPr>
        <p:spPr>
          <a:xfrm>
            <a:off x="3511445" y="5743260"/>
            <a:ext cx="98560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GB" sz="5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D25F07-C6C0-445D-9760-BE2CA2D19FC3}"/>
              </a:ext>
            </a:extLst>
          </p:cNvPr>
          <p:cNvSpPr txBox="1"/>
          <p:nvPr/>
        </p:nvSpPr>
        <p:spPr>
          <a:xfrm>
            <a:off x="9809812" y="5743260"/>
            <a:ext cx="98560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GB" sz="5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64A99C-C8FC-4239-9A7B-FC443887B001}"/>
              </a:ext>
            </a:extLst>
          </p:cNvPr>
          <p:cNvSpPr txBox="1"/>
          <p:nvPr/>
        </p:nvSpPr>
        <p:spPr>
          <a:xfrm>
            <a:off x="5787388" y="5750512"/>
            <a:ext cx="173261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GB" sz="5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66F670-2AF0-4DA6-A575-FD1C9F37E63F}"/>
              </a:ext>
            </a:extLst>
          </p:cNvPr>
          <p:cNvSpPr txBox="1"/>
          <p:nvPr/>
        </p:nvSpPr>
        <p:spPr>
          <a:xfrm>
            <a:off x="2274220" y="5758250"/>
            <a:ext cx="98560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endParaRPr lang="en-GB" sz="5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69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39">
        <p:split orient="vert"/>
      </p:transition>
    </mc:Choice>
    <mc:Fallback xmlns="">
      <p:transition spd="slow" advTm="71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D99566E-DEB4-48EB-85FA-86630FF7E3B2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185</Words>
  <Application>Microsoft Office PowerPoint</Application>
  <PresentationFormat>Widescreen</PresentationFormat>
  <Paragraphs>85</Paragraphs>
  <Slides>27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.VnAvant</vt:lpstr>
      <vt:lpstr>Arial</vt:lpstr>
      <vt:lpstr>Arial-Rounded</vt:lpstr>
      <vt:lpstr>Arial-SGK-TV</vt:lpstr>
      <vt:lpstr>Calibri</vt:lpstr>
      <vt:lpstr>Calibri Light</vt:lpstr>
      <vt:lpstr>等线</vt:lpstr>
      <vt:lpstr>HP001 4 hàng</vt:lpstr>
      <vt:lpstr>字魂27号-布丁体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12</cp:revision>
  <dcterms:created xsi:type="dcterms:W3CDTF">2021-10-13T03:04:58Z</dcterms:created>
  <dcterms:modified xsi:type="dcterms:W3CDTF">2021-11-06T09:28:43Z</dcterms:modified>
</cp:coreProperties>
</file>