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</p:sldIdLst>
  <p:sldSz cx="9144000" cy="6858000" type="screen4x3"/>
  <p:notesSz cx="6858000" cy="9144000"/>
  <p:custDataLst>
    <p:tags r:id="rId2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0000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37" autoAdjust="0"/>
    <p:restoredTop sz="94660"/>
  </p:normalViewPr>
  <p:slideViewPr>
    <p:cSldViewPr>
      <p:cViewPr varScale="1">
        <p:scale>
          <a:sx n="83" d="100"/>
          <a:sy n="83" d="100"/>
        </p:scale>
        <p:origin x="1493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7F895E-6ADE-46BD-A904-78CD47090906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411B1C-1BB0-414C-97A2-23D6FB0BF9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0786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46C8A-90CA-4D6C-B846-B71F6733D476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16539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46C8A-90CA-4D6C-B846-B71F6733D476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19362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46C8A-90CA-4D6C-B846-B71F6733D476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24574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46C8A-90CA-4D6C-B846-B71F6733D476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797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46C8A-90CA-4D6C-B846-B71F6733D476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50000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46C8A-90CA-4D6C-B846-B71F6733D476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87905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46C8A-90CA-4D6C-B846-B71F6733D476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38183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46C8A-90CA-4D6C-B846-B71F6733D476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12313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46C8A-90CA-4D6C-B846-B71F6733D476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90334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46C8A-90CA-4D6C-B846-B71F6733D476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79640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46C8A-90CA-4D6C-B846-B71F6733D476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24545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46C8A-90CA-4D6C-B846-B71F6733D476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45078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46C8A-90CA-4D6C-B846-B71F6733D476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48398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94358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46C8A-90CA-4D6C-B846-B71F6733D476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21239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46C8A-90CA-4D6C-B846-B71F6733D476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90115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46C8A-90CA-4D6C-B846-B71F6733D476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10912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11/5/2021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11/5/2021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11/5/2021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11/5/2021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11/5/2021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11/5/2021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11/5/2021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11/5/2021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11/5/2021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11/5/2021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11/5/2021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5F0C53-322E-4084-927B-C545DB321773}" type="datetimeFigureOut">
              <a:rPr lang="en-US" smtClean="0"/>
              <a:pPr/>
              <a:t>11/5/2021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jpe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.jpe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4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5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microsoft.com/office/2007/relationships/media" Target="../media/media5.mp4"/><Relationship Id="rId7" Type="http://schemas.openxmlformats.org/officeDocument/2006/relationships/image" Target="../media/image1.jpe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5.mp4"/><Relationship Id="rId9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3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eg"/><Relationship Id="rId5" Type="http://schemas.openxmlformats.org/officeDocument/2006/relationships/image" Target="../media/image42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2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2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e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1.jpe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12.png"/><Relationship Id="rId4" Type="http://schemas.openxmlformats.org/officeDocument/2006/relationships/image" Target="../media/image2.png"/><Relationship Id="rId9" Type="http://schemas.openxmlformats.org/officeDocument/2006/relationships/image" Target="../media/image2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53525" cy="51435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015" y="857250"/>
            <a:ext cx="9304015" cy="5228062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1553">
            <a:off x="4861604" y="4172694"/>
            <a:ext cx="3552279" cy="228490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4241"/>
            <a:ext cx="9153525" cy="51435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1947">
            <a:off x="-551719" y="4552949"/>
            <a:ext cx="437450" cy="30718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12174">
            <a:off x="9221992" y="5104979"/>
            <a:ext cx="349782" cy="32747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3276" y="1600848"/>
            <a:ext cx="1115579" cy="104490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452" y="1405955"/>
            <a:ext cx="1498298" cy="4679358"/>
          </a:xfrm>
          <a:prstGeom prst="rect">
            <a:avLst/>
          </a:prstGeom>
        </p:spPr>
      </p:pic>
      <p:grpSp>
        <p:nvGrpSpPr>
          <p:cNvPr id="28" name="组合 27"/>
          <p:cNvGrpSpPr/>
          <p:nvPr/>
        </p:nvGrpSpPr>
        <p:grpSpPr>
          <a:xfrm>
            <a:off x="6284889" y="2844291"/>
            <a:ext cx="1806122" cy="1085193"/>
            <a:chOff x="8340564" y="2087411"/>
            <a:chExt cx="1928797" cy="1197141"/>
          </a:xfrm>
        </p:grpSpPr>
        <p:sp>
          <p:nvSpPr>
            <p:cNvPr id="18" name="圆角矩形 17"/>
            <p:cNvSpPr/>
            <p:nvPr/>
          </p:nvSpPr>
          <p:spPr>
            <a:xfrm rot="897728">
              <a:off x="8395962" y="2087411"/>
              <a:ext cx="1354086" cy="1168595"/>
            </a:xfrm>
            <a:prstGeom prst="roundRect">
              <a:avLst>
                <a:gd name="adj" fmla="val 10318"/>
              </a:avLst>
            </a:prstGeom>
            <a:solidFill>
              <a:srgbClr val="FA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9" name="文本框 18"/>
            <p:cNvSpPr txBox="1"/>
            <p:nvPr/>
          </p:nvSpPr>
          <p:spPr>
            <a:xfrm rot="854957">
              <a:off x="8340564" y="2342365"/>
              <a:ext cx="1928797" cy="9421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950" dirty="0">
                  <a:solidFill>
                    <a:srgbClr val="FF6900"/>
                  </a:solidFill>
                  <a:latin typeface="方正少儿简体" panose="03000509000000000000" pitchFamily="65" charset="-122"/>
                  <a:ea typeface="方正少儿简体" panose="03000509000000000000" pitchFamily="65" charset="-122"/>
                </a:rPr>
                <a:t>1A3</a:t>
              </a:r>
              <a:endParaRPr lang="zh-CN" altLang="en-US" sz="4950" dirty="0">
                <a:solidFill>
                  <a:srgbClr val="FF6900"/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2300379" y="2537554"/>
            <a:ext cx="1015565" cy="893412"/>
            <a:chOff x="3067172" y="1678431"/>
            <a:chExt cx="1354086" cy="1191217"/>
          </a:xfrm>
        </p:grpSpPr>
        <p:sp>
          <p:nvSpPr>
            <p:cNvPr id="15" name="圆角矩形 14"/>
            <p:cNvSpPr/>
            <p:nvPr/>
          </p:nvSpPr>
          <p:spPr>
            <a:xfrm rot="20821610">
              <a:off x="3067172" y="1678431"/>
              <a:ext cx="1354086" cy="1168595"/>
            </a:xfrm>
            <a:prstGeom prst="roundRect">
              <a:avLst>
                <a:gd name="adj" fmla="val 10318"/>
              </a:avLst>
            </a:prstGeom>
            <a:solidFill>
              <a:srgbClr val="FA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20" name="矩形 19"/>
            <p:cNvSpPr/>
            <p:nvPr/>
          </p:nvSpPr>
          <p:spPr>
            <a:xfrm rot="20718769">
              <a:off x="3256375" y="1730874"/>
              <a:ext cx="853225" cy="113877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4950" dirty="0">
                  <a:solidFill>
                    <a:srgbClr val="099F00"/>
                  </a:solidFill>
                  <a:latin typeface="方正少儿简体" panose="03000509000000000000" pitchFamily="65" charset="-122"/>
                  <a:ea typeface="方正少儿简体" panose="03000509000000000000" pitchFamily="65" charset="-122"/>
                </a:rPr>
                <a:t>L</a:t>
              </a:r>
              <a:endParaRPr lang="zh-CN" altLang="en-US" sz="4950" dirty="0">
                <a:solidFill>
                  <a:srgbClr val="099F00"/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3572836" y="2802177"/>
            <a:ext cx="1015565" cy="876446"/>
            <a:chOff x="4763782" y="2031260"/>
            <a:chExt cx="1354086" cy="1168595"/>
          </a:xfrm>
        </p:grpSpPr>
        <p:sp>
          <p:nvSpPr>
            <p:cNvPr id="16" name="圆角矩形 15"/>
            <p:cNvSpPr/>
            <p:nvPr/>
          </p:nvSpPr>
          <p:spPr>
            <a:xfrm rot="897728">
              <a:off x="4763782" y="2031260"/>
              <a:ext cx="1354086" cy="1168595"/>
            </a:xfrm>
            <a:prstGeom prst="roundRect">
              <a:avLst>
                <a:gd name="adj" fmla="val 10318"/>
              </a:avLst>
            </a:prstGeom>
            <a:solidFill>
              <a:srgbClr val="FA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21" name="矩形 20"/>
            <p:cNvSpPr/>
            <p:nvPr/>
          </p:nvSpPr>
          <p:spPr>
            <a:xfrm rot="987423">
              <a:off x="5009086" y="2049612"/>
              <a:ext cx="836126" cy="113877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4950" dirty="0">
                  <a:solidFill>
                    <a:srgbClr val="FFC000"/>
                  </a:solidFill>
                  <a:ea typeface="方正少儿简体" panose="03000509000000000000" pitchFamily="65" charset="-122"/>
                </a:rPr>
                <a:t>Ớ</a:t>
              </a:r>
              <a:endParaRPr lang="zh-CN" altLang="en-US" sz="4950" dirty="0">
                <a:solidFill>
                  <a:srgbClr val="FFC000"/>
                </a:solidFill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4909313" y="2754231"/>
            <a:ext cx="1015565" cy="895106"/>
            <a:chOff x="6545751" y="1967332"/>
            <a:chExt cx="1354086" cy="1193475"/>
          </a:xfrm>
        </p:grpSpPr>
        <p:sp>
          <p:nvSpPr>
            <p:cNvPr id="17" name="圆角矩形 16"/>
            <p:cNvSpPr/>
            <p:nvPr/>
          </p:nvSpPr>
          <p:spPr>
            <a:xfrm rot="20821610">
              <a:off x="6545751" y="1967332"/>
              <a:ext cx="1354086" cy="1168595"/>
            </a:xfrm>
            <a:prstGeom prst="roundRect">
              <a:avLst>
                <a:gd name="adj" fmla="val 10318"/>
              </a:avLst>
            </a:prstGeom>
            <a:solidFill>
              <a:srgbClr val="FA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22" name="矩形 21"/>
            <p:cNvSpPr/>
            <p:nvPr/>
          </p:nvSpPr>
          <p:spPr>
            <a:xfrm rot="20892565">
              <a:off x="6794039" y="2022033"/>
              <a:ext cx="863912" cy="113877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4950" dirty="0">
                  <a:solidFill>
                    <a:srgbClr val="FF4F66"/>
                  </a:solidFill>
                  <a:latin typeface="方正少儿简体" panose="03000509000000000000" pitchFamily="65" charset="-122"/>
                  <a:ea typeface="方正少儿简体" panose="03000509000000000000" pitchFamily="65" charset="-122"/>
                </a:rPr>
                <a:t>P</a:t>
              </a:r>
              <a:endParaRPr lang="zh-CN" altLang="en-US" sz="4950" dirty="0">
                <a:solidFill>
                  <a:srgbClr val="FF4F66"/>
                </a:solidFill>
              </a:endParaRPr>
            </a:p>
          </p:txBody>
        </p:sp>
      </p:grpSp>
      <p:sp>
        <p:nvSpPr>
          <p:cNvPr id="24" name="矩形 23"/>
          <p:cNvSpPr/>
          <p:nvPr/>
        </p:nvSpPr>
        <p:spPr>
          <a:xfrm rot="18455707">
            <a:off x="2032457" y="2553899"/>
            <a:ext cx="490542" cy="133028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25" name="矩形 24"/>
          <p:cNvSpPr/>
          <p:nvPr/>
        </p:nvSpPr>
        <p:spPr>
          <a:xfrm rot="20118966">
            <a:off x="3520955" y="2589872"/>
            <a:ext cx="490542" cy="133028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26" name="矩形 25"/>
          <p:cNvSpPr/>
          <p:nvPr/>
        </p:nvSpPr>
        <p:spPr>
          <a:xfrm rot="1119809">
            <a:off x="5518256" y="2589874"/>
            <a:ext cx="490542" cy="133028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27" name="矩形 26"/>
          <p:cNvSpPr/>
          <p:nvPr/>
        </p:nvSpPr>
        <p:spPr>
          <a:xfrm rot="20691888">
            <a:off x="6333069" y="2553899"/>
            <a:ext cx="490542" cy="133028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pic>
        <p:nvPicPr>
          <p:cNvPr id="30" name="纯音乐 - 轻快儿童音乐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482465" y="-1028950"/>
            <a:ext cx="457200" cy="457200"/>
          </a:xfrm>
          <a:prstGeom prst="rect">
            <a:avLst/>
          </a:prstGeom>
        </p:spPr>
      </p:pic>
      <p:sp>
        <p:nvSpPr>
          <p:cNvPr id="29" name="矩形: 圆角 2">
            <a:extLst>
              <a:ext uri="{FF2B5EF4-FFF2-40B4-BE49-F238E27FC236}">
                <a16:creationId xmlns:a16="http://schemas.microsoft.com/office/drawing/2014/main" id="{D50A35B4-2F43-4A70-93DF-F0622B7C90EC}"/>
              </a:ext>
            </a:extLst>
          </p:cNvPr>
          <p:cNvSpPr/>
          <p:nvPr/>
        </p:nvSpPr>
        <p:spPr>
          <a:xfrm>
            <a:off x="2190750" y="1538997"/>
            <a:ext cx="5327583" cy="576059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/>
              <a:t> </a:t>
            </a:r>
            <a:endParaRPr lang="zh-CN" altLang="en-US" sz="120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E8922DF-8745-4156-B00D-A2FEB818AB93}"/>
              </a:ext>
            </a:extLst>
          </p:cNvPr>
          <p:cNvSpPr txBox="1"/>
          <p:nvPr/>
        </p:nvSpPr>
        <p:spPr>
          <a:xfrm>
            <a:off x="2443421" y="1644942"/>
            <a:ext cx="49455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/>
              <a:t>TRƯỜNG TIỂU HỌC THANH AM</a:t>
            </a:r>
          </a:p>
        </p:txBody>
      </p:sp>
    </p:spTree>
    <p:extLst>
      <p:ext uri="{BB962C8B-B14F-4D97-AF65-F5344CB8AC3E}">
        <p14:creationId xmlns:p14="http://schemas.microsoft.com/office/powerpoint/2010/main" val="3483761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0">
        <p:blinds dir="vert"/>
      </p:transition>
    </mc:Choice>
    <mc:Fallback xmlns=""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audio>
              <p:cMediaNode vol="80000" numSld="100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53525" cy="51435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874" y="850107"/>
            <a:ext cx="9304015" cy="5228062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 rot="20718769">
            <a:off x="2669876" y="2368507"/>
            <a:ext cx="184731" cy="8540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4950" dirty="0">
              <a:solidFill>
                <a:srgbClr val="099F00"/>
              </a:solidFill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48276"/>
            <a:ext cx="9153525" cy="75247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236" y="3754696"/>
            <a:ext cx="1615124" cy="1735167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E7E2B85A-75CA-45E1-BB34-FA48C7E8975A}"/>
              </a:ext>
            </a:extLst>
          </p:cNvPr>
          <p:cNvSpPr txBox="1"/>
          <p:nvPr/>
        </p:nvSpPr>
        <p:spPr>
          <a:xfrm>
            <a:off x="2235994" y="1835944"/>
            <a:ext cx="17145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h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AEB1BE6-96F1-4617-B062-F6F122B1BA46}"/>
              </a:ext>
            </a:extLst>
          </p:cNvPr>
          <p:cNvSpPr txBox="1"/>
          <p:nvPr/>
        </p:nvSpPr>
        <p:spPr>
          <a:xfrm>
            <a:off x="5496779" y="1878806"/>
            <a:ext cx="17145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l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FA0249F-38DE-4730-9CB2-67E99DB2F1D9}"/>
              </a:ext>
            </a:extLst>
          </p:cNvPr>
          <p:cNvSpPr txBox="1"/>
          <p:nvPr/>
        </p:nvSpPr>
        <p:spPr>
          <a:xfrm>
            <a:off x="2021681" y="2857501"/>
            <a:ext cx="571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hé</a:t>
            </a:r>
            <a:r>
              <a:rPr lang="en-US" sz="36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   ho    </a:t>
            </a:r>
            <a:r>
              <a:rPr lang="en-US" sz="360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hổ</a:t>
            </a:r>
            <a:r>
              <a:rPr lang="en-US" sz="36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     li    </a:t>
            </a:r>
            <a:r>
              <a:rPr lang="en-US" sz="360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lọ</a:t>
            </a:r>
            <a:r>
              <a:rPr lang="en-US" sz="36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   </a:t>
            </a:r>
            <a:r>
              <a:rPr lang="en-US" sz="360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lở</a:t>
            </a:r>
            <a:endParaRPr lang="en-US" sz="3600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0F41E17-AF0A-45BE-A695-E808DDA7486B}"/>
              </a:ext>
            </a:extLst>
          </p:cNvPr>
          <p:cNvSpPr txBox="1"/>
          <p:nvPr/>
        </p:nvSpPr>
        <p:spPr>
          <a:xfrm>
            <a:off x="1967467" y="4050507"/>
            <a:ext cx="1556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lá</a:t>
            </a:r>
            <a:r>
              <a:rPr lang="en-US" sz="36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đỏ</a:t>
            </a:r>
            <a:r>
              <a:rPr lang="en-US" sz="36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    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21AEC76-09C3-40DE-8087-73341D46C1A4}"/>
              </a:ext>
            </a:extLst>
          </p:cNvPr>
          <p:cNvSpPr txBox="1"/>
          <p:nvPr/>
        </p:nvSpPr>
        <p:spPr>
          <a:xfrm>
            <a:off x="3567667" y="4050507"/>
            <a:ext cx="14829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bờ</a:t>
            </a:r>
            <a:r>
              <a:rPr lang="en-US" sz="36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hồ</a:t>
            </a:r>
            <a:endParaRPr lang="en-US" sz="3600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4DD59FC-C0B7-42D5-860A-DC84865453DD}"/>
              </a:ext>
            </a:extLst>
          </p:cNvPr>
          <p:cNvSpPr txBox="1"/>
          <p:nvPr/>
        </p:nvSpPr>
        <p:spPr>
          <a:xfrm>
            <a:off x="5282167" y="4050507"/>
            <a:ext cx="12972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cá</a:t>
            </a:r>
            <a:r>
              <a:rPr lang="en-US" sz="36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hố</a:t>
            </a:r>
            <a:endParaRPr lang="en-US" sz="3600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312AC3C-0AC7-4C6C-B8C6-E6942DFA0B8E}"/>
              </a:ext>
            </a:extLst>
          </p:cNvPr>
          <p:cNvSpPr txBox="1"/>
          <p:nvPr/>
        </p:nvSpPr>
        <p:spPr>
          <a:xfrm>
            <a:off x="6939517" y="4050507"/>
            <a:ext cx="12972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le </a:t>
            </a:r>
            <a:r>
              <a:rPr lang="en-US" sz="360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le</a:t>
            </a:r>
            <a:endParaRPr lang="en-US" sz="3600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0353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60000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3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2" grpId="0"/>
          <p:bldP spid="36" grpId="0"/>
          <p:bldP spid="37" grpId="0"/>
          <p:bldP spid="40" grpId="0"/>
          <p:bldP spid="41" grpId="0"/>
          <p:bldP spid="4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6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3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2" grpId="0"/>
          <p:bldP spid="36" grpId="0"/>
          <p:bldP spid="37" grpId="0"/>
          <p:bldP spid="40" grpId="0"/>
          <p:bldP spid="41" grpId="0"/>
          <p:bldP spid="42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53525" cy="51435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015" y="850107"/>
            <a:ext cx="9304015" cy="522806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9422" y="3540386"/>
            <a:ext cx="2010965" cy="2149461"/>
          </a:xfrm>
          <a:prstGeom prst="rect">
            <a:avLst/>
          </a:prstGeom>
        </p:spPr>
      </p:pic>
      <p:sp>
        <p:nvSpPr>
          <p:cNvPr id="21" name="矩形 20"/>
          <p:cNvSpPr/>
          <p:nvPr/>
        </p:nvSpPr>
        <p:spPr>
          <a:xfrm>
            <a:off x="1256575" y="2305533"/>
            <a:ext cx="1261884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100" dirty="0">
                <a:solidFill>
                  <a:schemeClr val="bg1">
                    <a:lumMod val="95000"/>
                  </a:schemeClr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rPr>
              <a:t>添加标题</a:t>
            </a:r>
          </a:p>
        </p:txBody>
      </p:sp>
      <p:grpSp>
        <p:nvGrpSpPr>
          <p:cNvPr id="27" name="组合 26"/>
          <p:cNvGrpSpPr/>
          <p:nvPr/>
        </p:nvGrpSpPr>
        <p:grpSpPr>
          <a:xfrm>
            <a:off x="1019175" y="1464778"/>
            <a:ext cx="1650411" cy="1651637"/>
            <a:chOff x="1358900" y="695738"/>
            <a:chExt cx="2200548" cy="2202182"/>
          </a:xfrm>
        </p:grpSpPr>
        <p:sp>
          <p:nvSpPr>
            <p:cNvPr id="17" name="任意多边形 16"/>
            <p:cNvSpPr/>
            <p:nvPr/>
          </p:nvSpPr>
          <p:spPr>
            <a:xfrm>
              <a:off x="1358900" y="1206500"/>
              <a:ext cx="2096662" cy="1691420"/>
            </a:xfrm>
            <a:custGeom>
              <a:avLst/>
              <a:gdLst>
                <a:gd name="connsiteX0" fmla="*/ 12700 w 2096662"/>
                <a:gd name="connsiteY0" fmla="*/ 203200 h 1691420"/>
                <a:gd name="connsiteX1" fmla="*/ 63500 w 2096662"/>
                <a:gd name="connsiteY1" fmla="*/ 292100 h 1691420"/>
                <a:gd name="connsiteX2" fmla="*/ 76200 w 2096662"/>
                <a:gd name="connsiteY2" fmla="*/ 406400 h 1691420"/>
                <a:gd name="connsiteX3" fmla="*/ 114300 w 2096662"/>
                <a:gd name="connsiteY3" fmla="*/ 558800 h 1691420"/>
                <a:gd name="connsiteX4" fmla="*/ 127000 w 2096662"/>
                <a:gd name="connsiteY4" fmla="*/ 673100 h 1691420"/>
                <a:gd name="connsiteX5" fmla="*/ 152400 w 2096662"/>
                <a:gd name="connsiteY5" fmla="*/ 850900 h 1691420"/>
                <a:gd name="connsiteX6" fmla="*/ 165100 w 2096662"/>
                <a:gd name="connsiteY6" fmla="*/ 1422400 h 1691420"/>
                <a:gd name="connsiteX7" fmla="*/ 228600 w 2096662"/>
                <a:gd name="connsiteY7" fmla="*/ 1676400 h 1691420"/>
                <a:gd name="connsiteX8" fmla="*/ 381000 w 2096662"/>
                <a:gd name="connsiteY8" fmla="*/ 1689100 h 1691420"/>
                <a:gd name="connsiteX9" fmla="*/ 1638300 w 2096662"/>
                <a:gd name="connsiteY9" fmla="*/ 1676400 h 1691420"/>
                <a:gd name="connsiteX10" fmla="*/ 1765300 w 2096662"/>
                <a:gd name="connsiteY10" fmla="*/ 1625600 h 1691420"/>
                <a:gd name="connsiteX11" fmla="*/ 1854200 w 2096662"/>
                <a:gd name="connsiteY11" fmla="*/ 1612900 h 1691420"/>
                <a:gd name="connsiteX12" fmla="*/ 1917700 w 2096662"/>
                <a:gd name="connsiteY12" fmla="*/ 1600200 h 1691420"/>
                <a:gd name="connsiteX13" fmla="*/ 1968500 w 2096662"/>
                <a:gd name="connsiteY13" fmla="*/ 1587500 h 1691420"/>
                <a:gd name="connsiteX14" fmla="*/ 2082800 w 2096662"/>
                <a:gd name="connsiteY14" fmla="*/ 1574800 h 1691420"/>
                <a:gd name="connsiteX15" fmla="*/ 2082800 w 2096662"/>
                <a:gd name="connsiteY15" fmla="*/ 1092200 h 1691420"/>
                <a:gd name="connsiteX16" fmla="*/ 2070100 w 2096662"/>
                <a:gd name="connsiteY16" fmla="*/ 1003300 h 1691420"/>
                <a:gd name="connsiteX17" fmla="*/ 2032000 w 2096662"/>
                <a:gd name="connsiteY17" fmla="*/ 876300 h 1691420"/>
                <a:gd name="connsiteX18" fmla="*/ 2019300 w 2096662"/>
                <a:gd name="connsiteY18" fmla="*/ 787400 h 1691420"/>
                <a:gd name="connsiteX19" fmla="*/ 2006600 w 2096662"/>
                <a:gd name="connsiteY19" fmla="*/ 736600 h 1691420"/>
                <a:gd name="connsiteX20" fmla="*/ 1993900 w 2096662"/>
                <a:gd name="connsiteY20" fmla="*/ 635000 h 1691420"/>
                <a:gd name="connsiteX21" fmla="*/ 1981200 w 2096662"/>
                <a:gd name="connsiteY21" fmla="*/ 584200 h 1691420"/>
                <a:gd name="connsiteX22" fmla="*/ 1955800 w 2096662"/>
                <a:gd name="connsiteY22" fmla="*/ 406400 h 1691420"/>
                <a:gd name="connsiteX23" fmla="*/ 1943100 w 2096662"/>
                <a:gd name="connsiteY23" fmla="*/ 342900 h 1691420"/>
                <a:gd name="connsiteX24" fmla="*/ 1930400 w 2096662"/>
                <a:gd name="connsiteY24" fmla="*/ 241300 h 1691420"/>
                <a:gd name="connsiteX25" fmla="*/ 1905000 w 2096662"/>
                <a:gd name="connsiteY25" fmla="*/ 88900 h 1691420"/>
                <a:gd name="connsiteX26" fmla="*/ 1892300 w 2096662"/>
                <a:gd name="connsiteY26" fmla="*/ 50800 h 1691420"/>
                <a:gd name="connsiteX27" fmla="*/ 1727200 w 2096662"/>
                <a:gd name="connsiteY27" fmla="*/ 12700 h 1691420"/>
                <a:gd name="connsiteX28" fmla="*/ 622300 w 2096662"/>
                <a:gd name="connsiteY28" fmla="*/ 0 h 1691420"/>
                <a:gd name="connsiteX29" fmla="*/ 88900 w 2096662"/>
                <a:gd name="connsiteY29" fmla="*/ 25400 h 1691420"/>
                <a:gd name="connsiteX30" fmla="*/ 0 w 2096662"/>
                <a:gd name="connsiteY30" fmla="*/ 114300 h 1691420"/>
                <a:gd name="connsiteX31" fmla="*/ 12700 w 2096662"/>
                <a:gd name="connsiteY31" fmla="*/ 203200 h 1691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096662" h="1691420">
                  <a:moveTo>
                    <a:pt x="12700" y="203200"/>
                  </a:moveTo>
                  <a:cubicBezTo>
                    <a:pt x="29633" y="232833"/>
                    <a:pt x="53320" y="259523"/>
                    <a:pt x="63500" y="292100"/>
                  </a:cubicBezTo>
                  <a:cubicBezTo>
                    <a:pt x="74934" y="328689"/>
                    <a:pt x="71134" y="368402"/>
                    <a:pt x="76200" y="406400"/>
                  </a:cubicBezTo>
                  <a:cubicBezTo>
                    <a:pt x="87601" y="491908"/>
                    <a:pt x="86684" y="475952"/>
                    <a:pt x="114300" y="558800"/>
                  </a:cubicBezTo>
                  <a:cubicBezTo>
                    <a:pt x="118533" y="596900"/>
                    <a:pt x="122042" y="635088"/>
                    <a:pt x="127000" y="673100"/>
                  </a:cubicBezTo>
                  <a:cubicBezTo>
                    <a:pt x="134743" y="732466"/>
                    <a:pt x="149360" y="791109"/>
                    <a:pt x="152400" y="850900"/>
                  </a:cubicBezTo>
                  <a:cubicBezTo>
                    <a:pt x="162076" y="1041201"/>
                    <a:pt x="158299" y="1231974"/>
                    <a:pt x="165100" y="1422400"/>
                  </a:cubicBezTo>
                  <a:cubicBezTo>
                    <a:pt x="166698" y="1467137"/>
                    <a:pt x="172075" y="1641072"/>
                    <a:pt x="228600" y="1676400"/>
                  </a:cubicBezTo>
                  <a:cubicBezTo>
                    <a:pt x="271828" y="1703417"/>
                    <a:pt x="330200" y="1684867"/>
                    <a:pt x="381000" y="1689100"/>
                  </a:cubicBezTo>
                  <a:lnTo>
                    <a:pt x="1638300" y="1676400"/>
                  </a:lnTo>
                  <a:cubicBezTo>
                    <a:pt x="1713326" y="1674256"/>
                    <a:pt x="1704083" y="1642296"/>
                    <a:pt x="1765300" y="1625600"/>
                  </a:cubicBezTo>
                  <a:cubicBezTo>
                    <a:pt x="1794179" y="1617724"/>
                    <a:pt x="1824673" y="1617821"/>
                    <a:pt x="1854200" y="1612900"/>
                  </a:cubicBezTo>
                  <a:cubicBezTo>
                    <a:pt x="1875492" y="1609351"/>
                    <a:pt x="1896628" y="1604883"/>
                    <a:pt x="1917700" y="1600200"/>
                  </a:cubicBezTo>
                  <a:cubicBezTo>
                    <a:pt x="1934739" y="1596414"/>
                    <a:pt x="1951248" y="1590154"/>
                    <a:pt x="1968500" y="1587500"/>
                  </a:cubicBezTo>
                  <a:cubicBezTo>
                    <a:pt x="2006389" y="1581671"/>
                    <a:pt x="2044700" y="1579033"/>
                    <a:pt x="2082800" y="1574800"/>
                  </a:cubicBezTo>
                  <a:cubicBezTo>
                    <a:pt x="2100190" y="1331335"/>
                    <a:pt x="2102346" y="1395157"/>
                    <a:pt x="2082800" y="1092200"/>
                  </a:cubicBezTo>
                  <a:cubicBezTo>
                    <a:pt x="2080873" y="1062328"/>
                    <a:pt x="2077360" y="1032340"/>
                    <a:pt x="2070100" y="1003300"/>
                  </a:cubicBezTo>
                  <a:cubicBezTo>
                    <a:pt x="2020688" y="805651"/>
                    <a:pt x="2064316" y="1070198"/>
                    <a:pt x="2032000" y="876300"/>
                  </a:cubicBezTo>
                  <a:cubicBezTo>
                    <a:pt x="2027079" y="846773"/>
                    <a:pt x="2024655" y="816851"/>
                    <a:pt x="2019300" y="787400"/>
                  </a:cubicBezTo>
                  <a:cubicBezTo>
                    <a:pt x="2016178" y="770227"/>
                    <a:pt x="2009469" y="753817"/>
                    <a:pt x="2006600" y="736600"/>
                  </a:cubicBezTo>
                  <a:cubicBezTo>
                    <a:pt x="2000989" y="702934"/>
                    <a:pt x="1999511" y="668666"/>
                    <a:pt x="1993900" y="635000"/>
                  </a:cubicBezTo>
                  <a:cubicBezTo>
                    <a:pt x="1991031" y="617783"/>
                    <a:pt x="1984069" y="601417"/>
                    <a:pt x="1981200" y="584200"/>
                  </a:cubicBezTo>
                  <a:cubicBezTo>
                    <a:pt x="1971358" y="525146"/>
                    <a:pt x="1965137" y="465536"/>
                    <a:pt x="1955800" y="406400"/>
                  </a:cubicBezTo>
                  <a:cubicBezTo>
                    <a:pt x="1952433" y="385078"/>
                    <a:pt x="1946382" y="364235"/>
                    <a:pt x="1943100" y="342900"/>
                  </a:cubicBezTo>
                  <a:cubicBezTo>
                    <a:pt x="1937910" y="309167"/>
                    <a:pt x="1935463" y="275053"/>
                    <a:pt x="1930400" y="241300"/>
                  </a:cubicBezTo>
                  <a:cubicBezTo>
                    <a:pt x="1922760" y="190369"/>
                    <a:pt x="1921286" y="137758"/>
                    <a:pt x="1905000" y="88900"/>
                  </a:cubicBezTo>
                  <a:cubicBezTo>
                    <a:pt x="1900767" y="76200"/>
                    <a:pt x="1903193" y="58581"/>
                    <a:pt x="1892300" y="50800"/>
                  </a:cubicBezTo>
                  <a:cubicBezTo>
                    <a:pt x="1863309" y="30092"/>
                    <a:pt x="1758073" y="13357"/>
                    <a:pt x="1727200" y="12700"/>
                  </a:cubicBezTo>
                  <a:lnTo>
                    <a:pt x="622300" y="0"/>
                  </a:lnTo>
                  <a:cubicBezTo>
                    <a:pt x="444500" y="8467"/>
                    <a:pt x="263973" y="-6756"/>
                    <a:pt x="88900" y="25400"/>
                  </a:cubicBezTo>
                  <a:cubicBezTo>
                    <a:pt x="47682" y="32971"/>
                    <a:pt x="0" y="72392"/>
                    <a:pt x="0" y="114300"/>
                  </a:cubicBezTo>
                  <a:lnTo>
                    <a:pt x="12700" y="203200"/>
                  </a:lnTo>
                  <a:close/>
                </a:path>
              </a:pathLst>
            </a:custGeom>
            <a:noFill/>
            <a:ln w="1905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pic>
          <p:nvPicPr>
            <p:cNvPr id="26" name="图片 2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00762" y="695738"/>
              <a:ext cx="758686" cy="815075"/>
            </a:xfrm>
            <a:prstGeom prst="rect">
              <a:avLst/>
            </a:prstGeom>
          </p:spPr>
        </p:pic>
      </p:grpSp>
      <p:sp>
        <p:nvSpPr>
          <p:cNvPr id="40" name="矩形 39"/>
          <p:cNvSpPr/>
          <p:nvPr/>
        </p:nvSpPr>
        <p:spPr>
          <a:xfrm>
            <a:off x="3009175" y="2305533"/>
            <a:ext cx="1261884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100" dirty="0">
                <a:solidFill>
                  <a:schemeClr val="bg1">
                    <a:lumMod val="95000"/>
                  </a:schemeClr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rPr>
              <a:t>添加标题</a:t>
            </a:r>
          </a:p>
        </p:txBody>
      </p:sp>
      <p:grpSp>
        <p:nvGrpSpPr>
          <p:cNvPr id="41" name="组合 40"/>
          <p:cNvGrpSpPr/>
          <p:nvPr/>
        </p:nvGrpSpPr>
        <p:grpSpPr>
          <a:xfrm>
            <a:off x="2771775" y="1464778"/>
            <a:ext cx="1650411" cy="1651637"/>
            <a:chOff x="1358900" y="695738"/>
            <a:chExt cx="2200548" cy="2202182"/>
          </a:xfrm>
        </p:grpSpPr>
        <p:sp>
          <p:nvSpPr>
            <p:cNvPr id="42" name="任意多边形 41"/>
            <p:cNvSpPr/>
            <p:nvPr/>
          </p:nvSpPr>
          <p:spPr>
            <a:xfrm>
              <a:off x="1358900" y="1206500"/>
              <a:ext cx="2096662" cy="1691420"/>
            </a:xfrm>
            <a:custGeom>
              <a:avLst/>
              <a:gdLst>
                <a:gd name="connsiteX0" fmla="*/ 12700 w 2096662"/>
                <a:gd name="connsiteY0" fmla="*/ 203200 h 1691420"/>
                <a:gd name="connsiteX1" fmla="*/ 63500 w 2096662"/>
                <a:gd name="connsiteY1" fmla="*/ 292100 h 1691420"/>
                <a:gd name="connsiteX2" fmla="*/ 76200 w 2096662"/>
                <a:gd name="connsiteY2" fmla="*/ 406400 h 1691420"/>
                <a:gd name="connsiteX3" fmla="*/ 114300 w 2096662"/>
                <a:gd name="connsiteY3" fmla="*/ 558800 h 1691420"/>
                <a:gd name="connsiteX4" fmla="*/ 127000 w 2096662"/>
                <a:gd name="connsiteY4" fmla="*/ 673100 h 1691420"/>
                <a:gd name="connsiteX5" fmla="*/ 152400 w 2096662"/>
                <a:gd name="connsiteY5" fmla="*/ 850900 h 1691420"/>
                <a:gd name="connsiteX6" fmla="*/ 165100 w 2096662"/>
                <a:gd name="connsiteY6" fmla="*/ 1422400 h 1691420"/>
                <a:gd name="connsiteX7" fmla="*/ 228600 w 2096662"/>
                <a:gd name="connsiteY7" fmla="*/ 1676400 h 1691420"/>
                <a:gd name="connsiteX8" fmla="*/ 381000 w 2096662"/>
                <a:gd name="connsiteY8" fmla="*/ 1689100 h 1691420"/>
                <a:gd name="connsiteX9" fmla="*/ 1638300 w 2096662"/>
                <a:gd name="connsiteY9" fmla="*/ 1676400 h 1691420"/>
                <a:gd name="connsiteX10" fmla="*/ 1765300 w 2096662"/>
                <a:gd name="connsiteY10" fmla="*/ 1625600 h 1691420"/>
                <a:gd name="connsiteX11" fmla="*/ 1854200 w 2096662"/>
                <a:gd name="connsiteY11" fmla="*/ 1612900 h 1691420"/>
                <a:gd name="connsiteX12" fmla="*/ 1917700 w 2096662"/>
                <a:gd name="connsiteY12" fmla="*/ 1600200 h 1691420"/>
                <a:gd name="connsiteX13" fmla="*/ 1968500 w 2096662"/>
                <a:gd name="connsiteY13" fmla="*/ 1587500 h 1691420"/>
                <a:gd name="connsiteX14" fmla="*/ 2082800 w 2096662"/>
                <a:gd name="connsiteY14" fmla="*/ 1574800 h 1691420"/>
                <a:gd name="connsiteX15" fmla="*/ 2082800 w 2096662"/>
                <a:gd name="connsiteY15" fmla="*/ 1092200 h 1691420"/>
                <a:gd name="connsiteX16" fmla="*/ 2070100 w 2096662"/>
                <a:gd name="connsiteY16" fmla="*/ 1003300 h 1691420"/>
                <a:gd name="connsiteX17" fmla="*/ 2032000 w 2096662"/>
                <a:gd name="connsiteY17" fmla="*/ 876300 h 1691420"/>
                <a:gd name="connsiteX18" fmla="*/ 2019300 w 2096662"/>
                <a:gd name="connsiteY18" fmla="*/ 787400 h 1691420"/>
                <a:gd name="connsiteX19" fmla="*/ 2006600 w 2096662"/>
                <a:gd name="connsiteY19" fmla="*/ 736600 h 1691420"/>
                <a:gd name="connsiteX20" fmla="*/ 1993900 w 2096662"/>
                <a:gd name="connsiteY20" fmla="*/ 635000 h 1691420"/>
                <a:gd name="connsiteX21" fmla="*/ 1981200 w 2096662"/>
                <a:gd name="connsiteY21" fmla="*/ 584200 h 1691420"/>
                <a:gd name="connsiteX22" fmla="*/ 1955800 w 2096662"/>
                <a:gd name="connsiteY22" fmla="*/ 406400 h 1691420"/>
                <a:gd name="connsiteX23" fmla="*/ 1943100 w 2096662"/>
                <a:gd name="connsiteY23" fmla="*/ 342900 h 1691420"/>
                <a:gd name="connsiteX24" fmla="*/ 1930400 w 2096662"/>
                <a:gd name="connsiteY24" fmla="*/ 241300 h 1691420"/>
                <a:gd name="connsiteX25" fmla="*/ 1905000 w 2096662"/>
                <a:gd name="connsiteY25" fmla="*/ 88900 h 1691420"/>
                <a:gd name="connsiteX26" fmla="*/ 1892300 w 2096662"/>
                <a:gd name="connsiteY26" fmla="*/ 50800 h 1691420"/>
                <a:gd name="connsiteX27" fmla="*/ 1727200 w 2096662"/>
                <a:gd name="connsiteY27" fmla="*/ 12700 h 1691420"/>
                <a:gd name="connsiteX28" fmla="*/ 622300 w 2096662"/>
                <a:gd name="connsiteY28" fmla="*/ 0 h 1691420"/>
                <a:gd name="connsiteX29" fmla="*/ 88900 w 2096662"/>
                <a:gd name="connsiteY29" fmla="*/ 25400 h 1691420"/>
                <a:gd name="connsiteX30" fmla="*/ 0 w 2096662"/>
                <a:gd name="connsiteY30" fmla="*/ 114300 h 1691420"/>
                <a:gd name="connsiteX31" fmla="*/ 12700 w 2096662"/>
                <a:gd name="connsiteY31" fmla="*/ 203200 h 1691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096662" h="1691420">
                  <a:moveTo>
                    <a:pt x="12700" y="203200"/>
                  </a:moveTo>
                  <a:cubicBezTo>
                    <a:pt x="29633" y="232833"/>
                    <a:pt x="53320" y="259523"/>
                    <a:pt x="63500" y="292100"/>
                  </a:cubicBezTo>
                  <a:cubicBezTo>
                    <a:pt x="74934" y="328689"/>
                    <a:pt x="71134" y="368402"/>
                    <a:pt x="76200" y="406400"/>
                  </a:cubicBezTo>
                  <a:cubicBezTo>
                    <a:pt x="87601" y="491908"/>
                    <a:pt x="86684" y="475952"/>
                    <a:pt x="114300" y="558800"/>
                  </a:cubicBezTo>
                  <a:cubicBezTo>
                    <a:pt x="118533" y="596900"/>
                    <a:pt x="122042" y="635088"/>
                    <a:pt x="127000" y="673100"/>
                  </a:cubicBezTo>
                  <a:cubicBezTo>
                    <a:pt x="134743" y="732466"/>
                    <a:pt x="149360" y="791109"/>
                    <a:pt x="152400" y="850900"/>
                  </a:cubicBezTo>
                  <a:cubicBezTo>
                    <a:pt x="162076" y="1041201"/>
                    <a:pt x="158299" y="1231974"/>
                    <a:pt x="165100" y="1422400"/>
                  </a:cubicBezTo>
                  <a:cubicBezTo>
                    <a:pt x="166698" y="1467137"/>
                    <a:pt x="172075" y="1641072"/>
                    <a:pt x="228600" y="1676400"/>
                  </a:cubicBezTo>
                  <a:cubicBezTo>
                    <a:pt x="271828" y="1703417"/>
                    <a:pt x="330200" y="1684867"/>
                    <a:pt x="381000" y="1689100"/>
                  </a:cubicBezTo>
                  <a:lnTo>
                    <a:pt x="1638300" y="1676400"/>
                  </a:lnTo>
                  <a:cubicBezTo>
                    <a:pt x="1713326" y="1674256"/>
                    <a:pt x="1704083" y="1642296"/>
                    <a:pt x="1765300" y="1625600"/>
                  </a:cubicBezTo>
                  <a:cubicBezTo>
                    <a:pt x="1794179" y="1617724"/>
                    <a:pt x="1824673" y="1617821"/>
                    <a:pt x="1854200" y="1612900"/>
                  </a:cubicBezTo>
                  <a:cubicBezTo>
                    <a:pt x="1875492" y="1609351"/>
                    <a:pt x="1896628" y="1604883"/>
                    <a:pt x="1917700" y="1600200"/>
                  </a:cubicBezTo>
                  <a:cubicBezTo>
                    <a:pt x="1934739" y="1596414"/>
                    <a:pt x="1951248" y="1590154"/>
                    <a:pt x="1968500" y="1587500"/>
                  </a:cubicBezTo>
                  <a:cubicBezTo>
                    <a:pt x="2006389" y="1581671"/>
                    <a:pt x="2044700" y="1579033"/>
                    <a:pt x="2082800" y="1574800"/>
                  </a:cubicBezTo>
                  <a:cubicBezTo>
                    <a:pt x="2100190" y="1331335"/>
                    <a:pt x="2102346" y="1395157"/>
                    <a:pt x="2082800" y="1092200"/>
                  </a:cubicBezTo>
                  <a:cubicBezTo>
                    <a:pt x="2080873" y="1062328"/>
                    <a:pt x="2077360" y="1032340"/>
                    <a:pt x="2070100" y="1003300"/>
                  </a:cubicBezTo>
                  <a:cubicBezTo>
                    <a:pt x="2020688" y="805651"/>
                    <a:pt x="2064316" y="1070198"/>
                    <a:pt x="2032000" y="876300"/>
                  </a:cubicBezTo>
                  <a:cubicBezTo>
                    <a:pt x="2027079" y="846773"/>
                    <a:pt x="2024655" y="816851"/>
                    <a:pt x="2019300" y="787400"/>
                  </a:cubicBezTo>
                  <a:cubicBezTo>
                    <a:pt x="2016178" y="770227"/>
                    <a:pt x="2009469" y="753817"/>
                    <a:pt x="2006600" y="736600"/>
                  </a:cubicBezTo>
                  <a:cubicBezTo>
                    <a:pt x="2000989" y="702934"/>
                    <a:pt x="1999511" y="668666"/>
                    <a:pt x="1993900" y="635000"/>
                  </a:cubicBezTo>
                  <a:cubicBezTo>
                    <a:pt x="1991031" y="617783"/>
                    <a:pt x="1984069" y="601417"/>
                    <a:pt x="1981200" y="584200"/>
                  </a:cubicBezTo>
                  <a:cubicBezTo>
                    <a:pt x="1971358" y="525146"/>
                    <a:pt x="1965137" y="465536"/>
                    <a:pt x="1955800" y="406400"/>
                  </a:cubicBezTo>
                  <a:cubicBezTo>
                    <a:pt x="1952433" y="385078"/>
                    <a:pt x="1946382" y="364235"/>
                    <a:pt x="1943100" y="342900"/>
                  </a:cubicBezTo>
                  <a:cubicBezTo>
                    <a:pt x="1937910" y="309167"/>
                    <a:pt x="1935463" y="275053"/>
                    <a:pt x="1930400" y="241300"/>
                  </a:cubicBezTo>
                  <a:cubicBezTo>
                    <a:pt x="1922760" y="190369"/>
                    <a:pt x="1921286" y="137758"/>
                    <a:pt x="1905000" y="88900"/>
                  </a:cubicBezTo>
                  <a:cubicBezTo>
                    <a:pt x="1900767" y="76200"/>
                    <a:pt x="1903193" y="58581"/>
                    <a:pt x="1892300" y="50800"/>
                  </a:cubicBezTo>
                  <a:cubicBezTo>
                    <a:pt x="1863309" y="30092"/>
                    <a:pt x="1758073" y="13357"/>
                    <a:pt x="1727200" y="12700"/>
                  </a:cubicBezTo>
                  <a:lnTo>
                    <a:pt x="622300" y="0"/>
                  </a:lnTo>
                  <a:cubicBezTo>
                    <a:pt x="444500" y="8467"/>
                    <a:pt x="263973" y="-6756"/>
                    <a:pt x="88900" y="25400"/>
                  </a:cubicBezTo>
                  <a:cubicBezTo>
                    <a:pt x="47682" y="32971"/>
                    <a:pt x="0" y="72392"/>
                    <a:pt x="0" y="114300"/>
                  </a:cubicBezTo>
                  <a:lnTo>
                    <a:pt x="12700" y="203200"/>
                  </a:lnTo>
                  <a:close/>
                </a:path>
              </a:pathLst>
            </a:custGeom>
            <a:noFill/>
            <a:ln w="1905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pic>
          <p:nvPicPr>
            <p:cNvPr id="43" name="图片 4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00762" y="695738"/>
              <a:ext cx="758686" cy="815075"/>
            </a:xfrm>
            <a:prstGeom prst="rect">
              <a:avLst/>
            </a:prstGeom>
          </p:spPr>
        </p:pic>
      </p:grpSp>
      <p:sp>
        <p:nvSpPr>
          <p:cNvPr id="46" name="矩形 45"/>
          <p:cNvSpPr/>
          <p:nvPr/>
        </p:nvSpPr>
        <p:spPr>
          <a:xfrm>
            <a:off x="4879796" y="2305533"/>
            <a:ext cx="1261884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100" dirty="0">
                <a:solidFill>
                  <a:schemeClr val="bg1">
                    <a:lumMod val="95000"/>
                  </a:schemeClr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rPr>
              <a:t>添加标题</a:t>
            </a:r>
          </a:p>
        </p:txBody>
      </p:sp>
      <p:grpSp>
        <p:nvGrpSpPr>
          <p:cNvPr id="47" name="组合 46"/>
          <p:cNvGrpSpPr/>
          <p:nvPr/>
        </p:nvGrpSpPr>
        <p:grpSpPr>
          <a:xfrm>
            <a:off x="4642396" y="1464778"/>
            <a:ext cx="1650411" cy="1651637"/>
            <a:chOff x="1358900" y="695738"/>
            <a:chExt cx="2200548" cy="2202182"/>
          </a:xfrm>
        </p:grpSpPr>
        <p:sp>
          <p:nvSpPr>
            <p:cNvPr id="49" name="任意多边形 48"/>
            <p:cNvSpPr/>
            <p:nvPr/>
          </p:nvSpPr>
          <p:spPr>
            <a:xfrm>
              <a:off x="1358900" y="1206500"/>
              <a:ext cx="2096662" cy="1691420"/>
            </a:xfrm>
            <a:custGeom>
              <a:avLst/>
              <a:gdLst>
                <a:gd name="connsiteX0" fmla="*/ 12700 w 2096662"/>
                <a:gd name="connsiteY0" fmla="*/ 203200 h 1691420"/>
                <a:gd name="connsiteX1" fmla="*/ 63500 w 2096662"/>
                <a:gd name="connsiteY1" fmla="*/ 292100 h 1691420"/>
                <a:gd name="connsiteX2" fmla="*/ 76200 w 2096662"/>
                <a:gd name="connsiteY2" fmla="*/ 406400 h 1691420"/>
                <a:gd name="connsiteX3" fmla="*/ 114300 w 2096662"/>
                <a:gd name="connsiteY3" fmla="*/ 558800 h 1691420"/>
                <a:gd name="connsiteX4" fmla="*/ 127000 w 2096662"/>
                <a:gd name="connsiteY4" fmla="*/ 673100 h 1691420"/>
                <a:gd name="connsiteX5" fmla="*/ 152400 w 2096662"/>
                <a:gd name="connsiteY5" fmla="*/ 850900 h 1691420"/>
                <a:gd name="connsiteX6" fmla="*/ 165100 w 2096662"/>
                <a:gd name="connsiteY6" fmla="*/ 1422400 h 1691420"/>
                <a:gd name="connsiteX7" fmla="*/ 228600 w 2096662"/>
                <a:gd name="connsiteY7" fmla="*/ 1676400 h 1691420"/>
                <a:gd name="connsiteX8" fmla="*/ 381000 w 2096662"/>
                <a:gd name="connsiteY8" fmla="*/ 1689100 h 1691420"/>
                <a:gd name="connsiteX9" fmla="*/ 1638300 w 2096662"/>
                <a:gd name="connsiteY9" fmla="*/ 1676400 h 1691420"/>
                <a:gd name="connsiteX10" fmla="*/ 1765300 w 2096662"/>
                <a:gd name="connsiteY10" fmla="*/ 1625600 h 1691420"/>
                <a:gd name="connsiteX11" fmla="*/ 1854200 w 2096662"/>
                <a:gd name="connsiteY11" fmla="*/ 1612900 h 1691420"/>
                <a:gd name="connsiteX12" fmla="*/ 1917700 w 2096662"/>
                <a:gd name="connsiteY12" fmla="*/ 1600200 h 1691420"/>
                <a:gd name="connsiteX13" fmla="*/ 1968500 w 2096662"/>
                <a:gd name="connsiteY13" fmla="*/ 1587500 h 1691420"/>
                <a:gd name="connsiteX14" fmla="*/ 2082800 w 2096662"/>
                <a:gd name="connsiteY14" fmla="*/ 1574800 h 1691420"/>
                <a:gd name="connsiteX15" fmla="*/ 2082800 w 2096662"/>
                <a:gd name="connsiteY15" fmla="*/ 1092200 h 1691420"/>
                <a:gd name="connsiteX16" fmla="*/ 2070100 w 2096662"/>
                <a:gd name="connsiteY16" fmla="*/ 1003300 h 1691420"/>
                <a:gd name="connsiteX17" fmla="*/ 2032000 w 2096662"/>
                <a:gd name="connsiteY17" fmla="*/ 876300 h 1691420"/>
                <a:gd name="connsiteX18" fmla="*/ 2019300 w 2096662"/>
                <a:gd name="connsiteY18" fmla="*/ 787400 h 1691420"/>
                <a:gd name="connsiteX19" fmla="*/ 2006600 w 2096662"/>
                <a:gd name="connsiteY19" fmla="*/ 736600 h 1691420"/>
                <a:gd name="connsiteX20" fmla="*/ 1993900 w 2096662"/>
                <a:gd name="connsiteY20" fmla="*/ 635000 h 1691420"/>
                <a:gd name="connsiteX21" fmla="*/ 1981200 w 2096662"/>
                <a:gd name="connsiteY21" fmla="*/ 584200 h 1691420"/>
                <a:gd name="connsiteX22" fmla="*/ 1955800 w 2096662"/>
                <a:gd name="connsiteY22" fmla="*/ 406400 h 1691420"/>
                <a:gd name="connsiteX23" fmla="*/ 1943100 w 2096662"/>
                <a:gd name="connsiteY23" fmla="*/ 342900 h 1691420"/>
                <a:gd name="connsiteX24" fmla="*/ 1930400 w 2096662"/>
                <a:gd name="connsiteY24" fmla="*/ 241300 h 1691420"/>
                <a:gd name="connsiteX25" fmla="*/ 1905000 w 2096662"/>
                <a:gd name="connsiteY25" fmla="*/ 88900 h 1691420"/>
                <a:gd name="connsiteX26" fmla="*/ 1892300 w 2096662"/>
                <a:gd name="connsiteY26" fmla="*/ 50800 h 1691420"/>
                <a:gd name="connsiteX27" fmla="*/ 1727200 w 2096662"/>
                <a:gd name="connsiteY27" fmla="*/ 12700 h 1691420"/>
                <a:gd name="connsiteX28" fmla="*/ 622300 w 2096662"/>
                <a:gd name="connsiteY28" fmla="*/ 0 h 1691420"/>
                <a:gd name="connsiteX29" fmla="*/ 88900 w 2096662"/>
                <a:gd name="connsiteY29" fmla="*/ 25400 h 1691420"/>
                <a:gd name="connsiteX30" fmla="*/ 0 w 2096662"/>
                <a:gd name="connsiteY30" fmla="*/ 114300 h 1691420"/>
                <a:gd name="connsiteX31" fmla="*/ 12700 w 2096662"/>
                <a:gd name="connsiteY31" fmla="*/ 203200 h 1691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096662" h="1691420">
                  <a:moveTo>
                    <a:pt x="12700" y="203200"/>
                  </a:moveTo>
                  <a:cubicBezTo>
                    <a:pt x="29633" y="232833"/>
                    <a:pt x="53320" y="259523"/>
                    <a:pt x="63500" y="292100"/>
                  </a:cubicBezTo>
                  <a:cubicBezTo>
                    <a:pt x="74934" y="328689"/>
                    <a:pt x="71134" y="368402"/>
                    <a:pt x="76200" y="406400"/>
                  </a:cubicBezTo>
                  <a:cubicBezTo>
                    <a:pt x="87601" y="491908"/>
                    <a:pt x="86684" y="475952"/>
                    <a:pt x="114300" y="558800"/>
                  </a:cubicBezTo>
                  <a:cubicBezTo>
                    <a:pt x="118533" y="596900"/>
                    <a:pt x="122042" y="635088"/>
                    <a:pt x="127000" y="673100"/>
                  </a:cubicBezTo>
                  <a:cubicBezTo>
                    <a:pt x="134743" y="732466"/>
                    <a:pt x="149360" y="791109"/>
                    <a:pt x="152400" y="850900"/>
                  </a:cubicBezTo>
                  <a:cubicBezTo>
                    <a:pt x="162076" y="1041201"/>
                    <a:pt x="158299" y="1231974"/>
                    <a:pt x="165100" y="1422400"/>
                  </a:cubicBezTo>
                  <a:cubicBezTo>
                    <a:pt x="166698" y="1467137"/>
                    <a:pt x="172075" y="1641072"/>
                    <a:pt x="228600" y="1676400"/>
                  </a:cubicBezTo>
                  <a:cubicBezTo>
                    <a:pt x="271828" y="1703417"/>
                    <a:pt x="330200" y="1684867"/>
                    <a:pt x="381000" y="1689100"/>
                  </a:cubicBezTo>
                  <a:lnTo>
                    <a:pt x="1638300" y="1676400"/>
                  </a:lnTo>
                  <a:cubicBezTo>
                    <a:pt x="1713326" y="1674256"/>
                    <a:pt x="1704083" y="1642296"/>
                    <a:pt x="1765300" y="1625600"/>
                  </a:cubicBezTo>
                  <a:cubicBezTo>
                    <a:pt x="1794179" y="1617724"/>
                    <a:pt x="1824673" y="1617821"/>
                    <a:pt x="1854200" y="1612900"/>
                  </a:cubicBezTo>
                  <a:cubicBezTo>
                    <a:pt x="1875492" y="1609351"/>
                    <a:pt x="1896628" y="1604883"/>
                    <a:pt x="1917700" y="1600200"/>
                  </a:cubicBezTo>
                  <a:cubicBezTo>
                    <a:pt x="1934739" y="1596414"/>
                    <a:pt x="1951248" y="1590154"/>
                    <a:pt x="1968500" y="1587500"/>
                  </a:cubicBezTo>
                  <a:cubicBezTo>
                    <a:pt x="2006389" y="1581671"/>
                    <a:pt x="2044700" y="1579033"/>
                    <a:pt x="2082800" y="1574800"/>
                  </a:cubicBezTo>
                  <a:cubicBezTo>
                    <a:pt x="2100190" y="1331335"/>
                    <a:pt x="2102346" y="1395157"/>
                    <a:pt x="2082800" y="1092200"/>
                  </a:cubicBezTo>
                  <a:cubicBezTo>
                    <a:pt x="2080873" y="1062328"/>
                    <a:pt x="2077360" y="1032340"/>
                    <a:pt x="2070100" y="1003300"/>
                  </a:cubicBezTo>
                  <a:cubicBezTo>
                    <a:pt x="2020688" y="805651"/>
                    <a:pt x="2064316" y="1070198"/>
                    <a:pt x="2032000" y="876300"/>
                  </a:cubicBezTo>
                  <a:cubicBezTo>
                    <a:pt x="2027079" y="846773"/>
                    <a:pt x="2024655" y="816851"/>
                    <a:pt x="2019300" y="787400"/>
                  </a:cubicBezTo>
                  <a:cubicBezTo>
                    <a:pt x="2016178" y="770227"/>
                    <a:pt x="2009469" y="753817"/>
                    <a:pt x="2006600" y="736600"/>
                  </a:cubicBezTo>
                  <a:cubicBezTo>
                    <a:pt x="2000989" y="702934"/>
                    <a:pt x="1999511" y="668666"/>
                    <a:pt x="1993900" y="635000"/>
                  </a:cubicBezTo>
                  <a:cubicBezTo>
                    <a:pt x="1991031" y="617783"/>
                    <a:pt x="1984069" y="601417"/>
                    <a:pt x="1981200" y="584200"/>
                  </a:cubicBezTo>
                  <a:cubicBezTo>
                    <a:pt x="1971358" y="525146"/>
                    <a:pt x="1965137" y="465536"/>
                    <a:pt x="1955800" y="406400"/>
                  </a:cubicBezTo>
                  <a:cubicBezTo>
                    <a:pt x="1952433" y="385078"/>
                    <a:pt x="1946382" y="364235"/>
                    <a:pt x="1943100" y="342900"/>
                  </a:cubicBezTo>
                  <a:cubicBezTo>
                    <a:pt x="1937910" y="309167"/>
                    <a:pt x="1935463" y="275053"/>
                    <a:pt x="1930400" y="241300"/>
                  </a:cubicBezTo>
                  <a:cubicBezTo>
                    <a:pt x="1922760" y="190369"/>
                    <a:pt x="1921286" y="137758"/>
                    <a:pt x="1905000" y="88900"/>
                  </a:cubicBezTo>
                  <a:cubicBezTo>
                    <a:pt x="1900767" y="76200"/>
                    <a:pt x="1903193" y="58581"/>
                    <a:pt x="1892300" y="50800"/>
                  </a:cubicBezTo>
                  <a:cubicBezTo>
                    <a:pt x="1863309" y="30092"/>
                    <a:pt x="1758073" y="13357"/>
                    <a:pt x="1727200" y="12700"/>
                  </a:cubicBezTo>
                  <a:lnTo>
                    <a:pt x="622300" y="0"/>
                  </a:lnTo>
                  <a:cubicBezTo>
                    <a:pt x="444500" y="8467"/>
                    <a:pt x="263973" y="-6756"/>
                    <a:pt x="88900" y="25400"/>
                  </a:cubicBezTo>
                  <a:cubicBezTo>
                    <a:pt x="47682" y="32971"/>
                    <a:pt x="0" y="72392"/>
                    <a:pt x="0" y="114300"/>
                  </a:cubicBezTo>
                  <a:lnTo>
                    <a:pt x="12700" y="203200"/>
                  </a:lnTo>
                  <a:close/>
                </a:path>
              </a:pathLst>
            </a:custGeom>
            <a:noFill/>
            <a:ln w="1905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pic>
          <p:nvPicPr>
            <p:cNvPr id="50" name="图片 4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00762" y="695738"/>
              <a:ext cx="758686" cy="815075"/>
            </a:xfrm>
            <a:prstGeom prst="rect">
              <a:avLst/>
            </a:prstGeom>
          </p:spPr>
        </p:pic>
      </p:grpSp>
      <p:sp>
        <p:nvSpPr>
          <p:cNvPr id="52" name="矩形 51"/>
          <p:cNvSpPr/>
          <p:nvPr/>
        </p:nvSpPr>
        <p:spPr>
          <a:xfrm>
            <a:off x="1256575" y="4097806"/>
            <a:ext cx="1261884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100" dirty="0">
                <a:solidFill>
                  <a:schemeClr val="bg1">
                    <a:lumMod val="95000"/>
                  </a:schemeClr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rPr>
              <a:t>添加标题</a:t>
            </a:r>
          </a:p>
        </p:txBody>
      </p:sp>
      <p:grpSp>
        <p:nvGrpSpPr>
          <p:cNvPr id="53" name="组合 52"/>
          <p:cNvGrpSpPr/>
          <p:nvPr/>
        </p:nvGrpSpPr>
        <p:grpSpPr>
          <a:xfrm>
            <a:off x="1019175" y="3257052"/>
            <a:ext cx="1650411" cy="1651637"/>
            <a:chOff x="1358900" y="695738"/>
            <a:chExt cx="2200548" cy="2202182"/>
          </a:xfrm>
        </p:grpSpPr>
        <p:sp>
          <p:nvSpPr>
            <p:cNvPr id="54" name="任意多边形 53"/>
            <p:cNvSpPr/>
            <p:nvPr/>
          </p:nvSpPr>
          <p:spPr>
            <a:xfrm>
              <a:off x="1358900" y="1206500"/>
              <a:ext cx="2096662" cy="1691420"/>
            </a:xfrm>
            <a:custGeom>
              <a:avLst/>
              <a:gdLst>
                <a:gd name="connsiteX0" fmla="*/ 12700 w 2096662"/>
                <a:gd name="connsiteY0" fmla="*/ 203200 h 1691420"/>
                <a:gd name="connsiteX1" fmla="*/ 63500 w 2096662"/>
                <a:gd name="connsiteY1" fmla="*/ 292100 h 1691420"/>
                <a:gd name="connsiteX2" fmla="*/ 76200 w 2096662"/>
                <a:gd name="connsiteY2" fmla="*/ 406400 h 1691420"/>
                <a:gd name="connsiteX3" fmla="*/ 114300 w 2096662"/>
                <a:gd name="connsiteY3" fmla="*/ 558800 h 1691420"/>
                <a:gd name="connsiteX4" fmla="*/ 127000 w 2096662"/>
                <a:gd name="connsiteY4" fmla="*/ 673100 h 1691420"/>
                <a:gd name="connsiteX5" fmla="*/ 152400 w 2096662"/>
                <a:gd name="connsiteY5" fmla="*/ 850900 h 1691420"/>
                <a:gd name="connsiteX6" fmla="*/ 165100 w 2096662"/>
                <a:gd name="connsiteY6" fmla="*/ 1422400 h 1691420"/>
                <a:gd name="connsiteX7" fmla="*/ 228600 w 2096662"/>
                <a:gd name="connsiteY7" fmla="*/ 1676400 h 1691420"/>
                <a:gd name="connsiteX8" fmla="*/ 381000 w 2096662"/>
                <a:gd name="connsiteY8" fmla="*/ 1689100 h 1691420"/>
                <a:gd name="connsiteX9" fmla="*/ 1638300 w 2096662"/>
                <a:gd name="connsiteY9" fmla="*/ 1676400 h 1691420"/>
                <a:gd name="connsiteX10" fmla="*/ 1765300 w 2096662"/>
                <a:gd name="connsiteY10" fmla="*/ 1625600 h 1691420"/>
                <a:gd name="connsiteX11" fmla="*/ 1854200 w 2096662"/>
                <a:gd name="connsiteY11" fmla="*/ 1612900 h 1691420"/>
                <a:gd name="connsiteX12" fmla="*/ 1917700 w 2096662"/>
                <a:gd name="connsiteY12" fmla="*/ 1600200 h 1691420"/>
                <a:gd name="connsiteX13" fmla="*/ 1968500 w 2096662"/>
                <a:gd name="connsiteY13" fmla="*/ 1587500 h 1691420"/>
                <a:gd name="connsiteX14" fmla="*/ 2082800 w 2096662"/>
                <a:gd name="connsiteY14" fmla="*/ 1574800 h 1691420"/>
                <a:gd name="connsiteX15" fmla="*/ 2082800 w 2096662"/>
                <a:gd name="connsiteY15" fmla="*/ 1092200 h 1691420"/>
                <a:gd name="connsiteX16" fmla="*/ 2070100 w 2096662"/>
                <a:gd name="connsiteY16" fmla="*/ 1003300 h 1691420"/>
                <a:gd name="connsiteX17" fmla="*/ 2032000 w 2096662"/>
                <a:gd name="connsiteY17" fmla="*/ 876300 h 1691420"/>
                <a:gd name="connsiteX18" fmla="*/ 2019300 w 2096662"/>
                <a:gd name="connsiteY18" fmla="*/ 787400 h 1691420"/>
                <a:gd name="connsiteX19" fmla="*/ 2006600 w 2096662"/>
                <a:gd name="connsiteY19" fmla="*/ 736600 h 1691420"/>
                <a:gd name="connsiteX20" fmla="*/ 1993900 w 2096662"/>
                <a:gd name="connsiteY20" fmla="*/ 635000 h 1691420"/>
                <a:gd name="connsiteX21" fmla="*/ 1981200 w 2096662"/>
                <a:gd name="connsiteY21" fmla="*/ 584200 h 1691420"/>
                <a:gd name="connsiteX22" fmla="*/ 1955800 w 2096662"/>
                <a:gd name="connsiteY22" fmla="*/ 406400 h 1691420"/>
                <a:gd name="connsiteX23" fmla="*/ 1943100 w 2096662"/>
                <a:gd name="connsiteY23" fmla="*/ 342900 h 1691420"/>
                <a:gd name="connsiteX24" fmla="*/ 1930400 w 2096662"/>
                <a:gd name="connsiteY24" fmla="*/ 241300 h 1691420"/>
                <a:gd name="connsiteX25" fmla="*/ 1905000 w 2096662"/>
                <a:gd name="connsiteY25" fmla="*/ 88900 h 1691420"/>
                <a:gd name="connsiteX26" fmla="*/ 1892300 w 2096662"/>
                <a:gd name="connsiteY26" fmla="*/ 50800 h 1691420"/>
                <a:gd name="connsiteX27" fmla="*/ 1727200 w 2096662"/>
                <a:gd name="connsiteY27" fmla="*/ 12700 h 1691420"/>
                <a:gd name="connsiteX28" fmla="*/ 622300 w 2096662"/>
                <a:gd name="connsiteY28" fmla="*/ 0 h 1691420"/>
                <a:gd name="connsiteX29" fmla="*/ 88900 w 2096662"/>
                <a:gd name="connsiteY29" fmla="*/ 25400 h 1691420"/>
                <a:gd name="connsiteX30" fmla="*/ 0 w 2096662"/>
                <a:gd name="connsiteY30" fmla="*/ 114300 h 1691420"/>
                <a:gd name="connsiteX31" fmla="*/ 12700 w 2096662"/>
                <a:gd name="connsiteY31" fmla="*/ 203200 h 1691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096662" h="1691420">
                  <a:moveTo>
                    <a:pt x="12700" y="203200"/>
                  </a:moveTo>
                  <a:cubicBezTo>
                    <a:pt x="29633" y="232833"/>
                    <a:pt x="53320" y="259523"/>
                    <a:pt x="63500" y="292100"/>
                  </a:cubicBezTo>
                  <a:cubicBezTo>
                    <a:pt x="74934" y="328689"/>
                    <a:pt x="71134" y="368402"/>
                    <a:pt x="76200" y="406400"/>
                  </a:cubicBezTo>
                  <a:cubicBezTo>
                    <a:pt x="87601" y="491908"/>
                    <a:pt x="86684" y="475952"/>
                    <a:pt x="114300" y="558800"/>
                  </a:cubicBezTo>
                  <a:cubicBezTo>
                    <a:pt x="118533" y="596900"/>
                    <a:pt x="122042" y="635088"/>
                    <a:pt x="127000" y="673100"/>
                  </a:cubicBezTo>
                  <a:cubicBezTo>
                    <a:pt x="134743" y="732466"/>
                    <a:pt x="149360" y="791109"/>
                    <a:pt x="152400" y="850900"/>
                  </a:cubicBezTo>
                  <a:cubicBezTo>
                    <a:pt x="162076" y="1041201"/>
                    <a:pt x="158299" y="1231974"/>
                    <a:pt x="165100" y="1422400"/>
                  </a:cubicBezTo>
                  <a:cubicBezTo>
                    <a:pt x="166698" y="1467137"/>
                    <a:pt x="172075" y="1641072"/>
                    <a:pt x="228600" y="1676400"/>
                  </a:cubicBezTo>
                  <a:cubicBezTo>
                    <a:pt x="271828" y="1703417"/>
                    <a:pt x="330200" y="1684867"/>
                    <a:pt x="381000" y="1689100"/>
                  </a:cubicBezTo>
                  <a:lnTo>
                    <a:pt x="1638300" y="1676400"/>
                  </a:lnTo>
                  <a:cubicBezTo>
                    <a:pt x="1713326" y="1674256"/>
                    <a:pt x="1704083" y="1642296"/>
                    <a:pt x="1765300" y="1625600"/>
                  </a:cubicBezTo>
                  <a:cubicBezTo>
                    <a:pt x="1794179" y="1617724"/>
                    <a:pt x="1824673" y="1617821"/>
                    <a:pt x="1854200" y="1612900"/>
                  </a:cubicBezTo>
                  <a:cubicBezTo>
                    <a:pt x="1875492" y="1609351"/>
                    <a:pt x="1896628" y="1604883"/>
                    <a:pt x="1917700" y="1600200"/>
                  </a:cubicBezTo>
                  <a:cubicBezTo>
                    <a:pt x="1934739" y="1596414"/>
                    <a:pt x="1951248" y="1590154"/>
                    <a:pt x="1968500" y="1587500"/>
                  </a:cubicBezTo>
                  <a:cubicBezTo>
                    <a:pt x="2006389" y="1581671"/>
                    <a:pt x="2044700" y="1579033"/>
                    <a:pt x="2082800" y="1574800"/>
                  </a:cubicBezTo>
                  <a:cubicBezTo>
                    <a:pt x="2100190" y="1331335"/>
                    <a:pt x="2102346" y="1395157"/>
                    <a:pt x="2082800" y="1092200"/>
                  </a:cubicBezTo>
                  <a:cubicBezTo>
                    <a:pt x="2080873" y="1062328"/>
                    <a:pt x="2077360" y="1032340"/>
                    <a:pt x="2070100" y="1003300"/>
                  </a:cubicBezTo>
                  <a:cubicBezTo>
                    <a:pt x="2020688" y="805651"/>
                    <a:pt x="2064316" y="1070198"/>
                    <a:pt x="2032000" y="876300"/>
                  </a:cubicBezTo>
                  <a:cubicBezTo>
                    <a:pt x="2027079" y="846773"/>
                    <a:pt x="2024655" y="816851"/>
                    <a:pt x="2019300" y="787400"/>
                  </a:cubicBezTo>
                  <a:cubicBezTo>
                    <a:pt x="2016178" y="770227"/>
                    <a:pt x="2009469" y="753817"/>
                    <a:pt x="2006600" y="736600"/>
                  </a:cubicBezTo>
                  <a:cubicBezTo>
                    <a:pt x="2000989" y="702934"/>
                    <a:pt x="1999511" y="668666"/>
                    <a:pt x="1993900" y="635000"/>
                  </a:cubicBezTo>
                  <a:cubicBezTo>
                    <a:pt x="1991031" y="617783"/>
                    <a:pt x="1984069" y="601417"/>
                    <a:pt x="1981200" y="584200"/>
                  </a:cubicBezTo>
                  <a:cubicBezTo>
                    <a:pt x="1971358" y="525146"/>
                    <a:pt x="1965137" y="465536"/>
                    <a:pt x="1955800" y="406400"/>
                  </a:cubicBezTo>
                  <a:cubicBezTo>
                    <a:pt x="1952433" y="385078"/>
                    <a:pt x="1946382" y="364235"/>
                    <a:pt x="1943100" y="342900"/>
                  </a:cubicBezTo>
                  <a:cubicBezTo>
                    <a:pt x="1937910" y="309167"/>
                    <a:pt x="1935463" y="275053"/>
                    <a:pt x="1930400" y="241300"/>
                  </a:cubicBezTo>
                  <a:cubicBezTo>
                    <a:pt x="1922760" y="190369"/>
                    <a:pt x="1921286" y="137758"/>
                    <a:pt x="1905000" y="88900"/>
                  </a:cubicBezTo>
                  <a:cubicBezTo>
                    <a:pt x="1900767" y="76200"/>
                    <a:pt x="1903193" y="58581"/>
                    <a:pt x="1892300" y="50800"/>
                  </a:cubicBezTo>
                  <a:cubicBezTo>
                    <a:pt x="1863309" y="30092"/>
                    <a:pt x="1758073" y="13357"/>
                    <a:pt x="1727200" y="12700"/>
                  </a:cubicBezTo>
                  <a:lnTo>
                    <a:pt x="622300" y="0"/>
                  </a:lnTo>
                  <a:cubicBezTo>
                    <a:pt x="444500" y="8467"/>
                    <a:pt x="263973" y="-6756"/>
                    <a:pt x="88900" y="25400"/>
                  </a:cubicBezTo>
                  <a:cubicBezTo>
                    <a:pt x="47682" y="32971"/>
                    <a:pt x="0" y="72392"/>
                    <a:pt x="0" y="114300"/>
                  </a:cubicBezTo>
                  <a:lnTo>
                    <a:pt x="12700" y="203200"/>
                  </a:lnTo>
                  <a:close/>
                </a:path>
              </a:pathLst>
            </a:custGeom>
            <a:noFill/>
            <a:ln w="1905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pic>
          <p:nvPicPr>
            <p:cNvPr id="56" name="图片 5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00762" y="695738"/>
              <a:ext cx="758686" cy="815075"/>
            </a:xfrm>
            <a:prstGeom prst="rect">
              <a:avLst/>
            </a:prstGeom>
          </p:spPr>
        </p:pic>
      </p:grpSp>
      <p:sp>
        <p:nvSpPr>
          <p:cNvPr id="57" name="矩形 56"/>
          <p:cNvSpPr/>
          <p:nvPr/>
        </p:nvSpPr>
        <p:spPr>
          <a:xfrm>
            <a:off x="3009175" y="4097806"/>
            <a:ext cx="1261884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100" dirty="0">
                <a:solidFill>
                  <a:schemeClr val="bg1">
                    <a:lumMod val="95000"/>
                  </a:schemeClr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rPr>
              <a:t>添加标题</a:t>
            </a:r>
          </a:p>
        </p:txBody>
      </p:sp>
      <p:grpSp>
        <p:nvGrpSpPr>
          <p:cNvPr id="58" name="组合 57"/>
          <p:cNvGrpSpPr/>
          <p:nvPr/>
        </p:nvGrpSpPr>
        <p:grpSpPr>
          <a:xfrm>
            <a:off x="2771775" y="3257052"/>
            <a:ext cx="1650411" cy="1651637"/>
            <a:chOff x="1358900" y="695738"/>
            <a:chExt cx="2200548" cy="2202182"/>
          </a:xfrm>
        </p:grpSpPr>
        <p:sp>
          <p:nvSpPr>
            <p:cNvPr id="59" name="任意多边形 58"/>
            <p:cNvSpPr/>
            <p:nvPr/>
          </p:nvSpPr>
          <p:spPr>
            <a:xfrm>
              <a:off x="1358900" y="1206500"/>
              <a:ext cx="2096662" cy="1691420"/>
            </a:xfrm>
            <a:custGeom>
              <a:avLst/>
              <a:gdLst>
                <a:gd name="connsiteX0" fmla="*/ 12700 w 2096662"/>
                <a:gd name="connsiteY0" fmla="*/ 203200 h 1691420"/>
                <a:gd name="connsiteX1" fmla="*/ 63500 w 2096662"/>
                <a:gd name="connsiteY1" fmla="*/ 292100 h 1691420"/>
                <a:gd name="connsiteX2" fmla="*/ 76200 w 2096662"/>
                <a:gd name="connsiteY2" fmla="*/ 406400 h 1691420"/>
                <a:gd name="connsiteX3" fmla="*/ 114300 w 2096662"/>
                <a:gd name="connsiteY3" fmla="*/ 558800 h 1691420"/>
                <a:gd name="connsiteX4" fmla="*/ 127000 w 2096662"/>
                <a:gd name="connsiteY4" fmla="*/ 673100 h 1691420"/>
                <a:gd name="connsiteX5" fmla="*/ 152400 w 2096662"/>
                <a:gd name="connsiteY5" fmla="*/ 850900 h 1691420"/>
                <a:gd name="connsiteX6" fmla="*/ 165100 w 2096662"/>
                <a:gd name="connsiteY6" fmla="*/ 1422400 h 1691420"/>
                <a:gd name="connsiteX7" fmla="*/ 228600 w 2096662"/>
                <a:gd name="connsiteY7" fmla="*/ 1676400 h 1691420"/>
                <a:gd name="connsiteX8" fmla="*/ 381000 w 2096662"/>
                <a:gd name="connsiteY8" fmla="*/ 1689100 h 1691420"/>
                <a:gd name="connsiteX9" fmla="*/ 1638300 w 2096662"/>
                <a:gd name="connsiteY9" fmla="*/ 1676400 h 1691420"/>
                <a:gd name="connsiteX10" fmla="*/ 1765300 w 2096662"/>
                <a:gd name="connsiteY10" fmla="*/ 1625600 h 1691420"/>
                <a:gd name="connsiteX11" fmla="*/ 1854200 w 2096662"/>
                <a:gd name="connsiteY11" fmla="*/ 1612900 h 1691420"/>
                <a:gd name="connsiteX12" fmla="*/ 1917700 w 2096662"/>
                <a:gd name="connsiteY12" fmla="*/ 1600200 h 1691420"/>
                <a:gd name="connsiteX13" fmla="*/ 1968500 w 2096662"/>
                <a:gd name="connsiteY13" fmla="*/ 1587500 h 1691420"/>
                <a:gd name="connsiteX14" fmla="*/ 2082800 w 2096662"/>
                <a:gd name="connsiteY14" fmla="*/ 1574800 h 1691420"/>
                <a:gd name="connsiteX15" fmla="*/ 2082800 w 2096662"/>
                <a:gd name="connsiteY15" fmla="*/ 1092200 h 1691420"/>
                <a:gd name="connsiteX16" fmla="*/ 2070100 w 2096662"/>
                <a:gd name="connsiteY16" fmla="*/ 1003300 h 1691420"/>
                <a:gd name="connsiteX17" fmla="*/ 2032000 w 2096662"/>
                <a:gd name="connsiteY17" fmla="*/ 876300 h 1691420"/>
                <a:gd name="connsiteX18" fmla="*/ 2019300 w 2096662"/>
                <a:gd name="connsiteY18" fmla="*/ 787400 h 1691420"/>
                <a:gd name="connsiteX19" fmla="*/ 2006600 w 2096662"/>
                <a:gd name="connsiteY19" fmla="*/ 736600 h 1691420"/>
                <a:gd name="connsiteX20" fmla="*/ 1993900 w 2096662"/>
                <a:gd name="connsiteY20" fmla="*/ 635000 h 1691420"/>
                <a:gd name="connsiteX21" fmla="*/ 1981200 w 2096662"/>
                <a:gd name="connsiteY21" fmla="*/ 584200 h 1691420"/>
                <a:gd name="connsiteX22" fmla="*/ 1955800 w 2096662"/>
                <a:gd name="connsiteY22" fmla="*/ 406400 h 1691420"/>
                <a:gd name="connsiteX23" fmla="*/ 1943100 w 2096662"/>
                <a:gd name="connsiteY23" fmla="*/ 342900 h 1691420"/>
                <a:gd name="connsiteX24" fmla="*/ 1930400 w 2096662"/>
                <a:gd name="connsiteY24" fmla="*/ 241300 h 1691420"/>
                <a:gd name="connsiteX25" fmla="*/ 1905000 w 2096662"/>
                <a:gd name="connsiteY25" fmla="*/ 88900 h 1691420"/>
                <a:gd name="connsiteX26" fmla="*/ 1892300 w 2096662"/>
                <a:gd name="connsiteY26" fmla="*/ 50800 h 1691420"/>
                <a:gd name="connsiteX27" fmla="*/ 1727200 w 2096662"/>
                <a:gd name="connsiteY27" fmla="*/ 12700 h 1691420"/>
                <a:gd name="connsiteX28" fmla="*/ 622300 w 2096662"/>
                <a:gd name="connsiteY28" fmla="*/ 0 h 1691420"/>
                <a:gd name="connsiteX29" fmla="*/ 88900 w 2096662"/>
                <a:gd name="connsiteY29" fmla="*/ 25400 h 1691420"/>
                <a:gd name="connsiteX30" fmla="*/ 0 w 2096662"/>
                <a:gd name="connsiteY30" fmla="*/ 114300 h 1691420"/>
                <a:gd name="connsiteX31" fmla="*/ 12700 w 2096662"/>
                <a:gd name="connsiteY31" fmla="*/ 203200 h 1691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096662" h="1691420">
                  <a:moveTo>
                    <a:pt x="12700" y="203200"/>
                  </a:moveTo>
                  <a:cubicBezTo>
                    <a:pt x="29633" y="232833"/>
                    <a:pt x="53320" y="259523"/>
                    <a:pt x="63500" y="292100"/>
                  </a:cubicBezTo>
                  <a:cubicBezTo>
                    <a:pt x="74934" y="328689"/>
                    <a:pt x="71134" y="368402"/>
                    <a:pt x="76200" y="406400"/>
                  </a:cubicBezTo>
                  <a:cubicBezTo>
                    <a:pt x="87601" y="491908"/>
                    <a:pt x="86684" y="475952"/>
                    <a:pt x="114300" y="558800"/>
                  </a:cubicBezTo>
                  <a:cubicBezTo>
                    <a:pt x="118533" y="596900"/>
                    <a:pt x="122042" y="635088"/>
                    <a:pt x="127000" y="673100"/>
                  </a:cubicBezTo>
                  <a:cubicBezTo>
                    <a:pt x="134743" y="732466"/>
                    <a:pt x="149360" y="791109"/>
                    <a:pt x="152400" y="850900"/>
                  </a:cubicBezTo>
                  <a:cubicBezTo>
                    <a:pt x="162076" y="1041201"/>
                    <a:pt x="158299" y="1231974"/>
                    <a:pt x="165100" y="1422400"/>
                  </a:cubicBezTo>
                  <a:cubicBezTo>
                    <a:pt x="166698" y="1467137"/>
                    <a:pt x="172075" y="1641072"/>
                    <a:pt x="228600" y="1676400"/>
                  </a:cubicBezTo>
                  <a:cubicBezTo>
                    <a:pt x="271828" y="1703417"/>
                    <a:pt x="330200" y="1684867"/>
                    <a:pt x="381000" y="1689100"/>
                  </a:cubicBezTo>
                  <a:lnTo>
                    <a:pt x="1638300" y="1676400"/>
                  </a:lnTo>
                  <a:cubicBezTo>
                    <a:pt x="1713326" y="1674256"/>
                    <a:pt x="1704083" y="1642296"/>
                    <a:pt x="1765300" y="1625600"/>
                  </a:cubicBezTo>
                  <a:cubicBezTo>
                    <a:pt x="1794179" y="1617724"/>
                    <a:pt x="1824673" y="1617821"/>
                    <a:pt x="1854200" y="1612900"/>
                  </a:cubicBezTo>
                  <a:cubicBezTo>
                    <a:pt x="1875492" y="1609351"/>
                    <a:pt x="1896628" y="1604883"/>
                    <a:pt x="1917700" y="1600200"/>
                  </a:cubicBezTo>
                  <a:cubicBezTo>
                    <a:pt x="1934739" y="1596414"/>
                    <a:pt x="1951248" y="1590154"/>
                    <a:pt x="1968500" y="1587500"/>
                  </a:cubicBezTo>
                  <a:cubicBezTo>
                    <a:pt x="2006389" y="1581671"/>
                    <a:pt x="2044700" y="1579033"/>
                    <a:pt x="2082800" y="1574800"/>
                  </a:cubicBezTo>
                  <a:cubicBezTo>
                    <a:pt x="2100190" y="1331335"/>
                    <a:pt x="2102346" y="1395157"/>
                    <a:pt x="2082800" y="1092200"/>
                  </a:cubicBezTo>
                  <a:cubicBezTo>
                    <a:pt x="2080873" y="1062328"/>
                    <a:pt x="2077360" y="1032340"/>
                    <a:pt x="2070100" y="1003300"/>
                  </a:cubicBezTo>
                  <a:cubicBezTo>
                    <a:pt x="2020688" y="805651"/>
                    <a:pt x="2064316" y="1070198"/>
                    <a:pt x="2032000" y="876300"/>
                  </a:cubicBezTo>
                  <a:cubicBezTo>
                    <a:pt x="2027079" y="846773"/>
                    <a:pt x="2024655" y="816851"/>
                    <a:pt x="2019300" y="787400"/>
                  </a:cubicBezTo>
                  <a:cubicBezTo>
                    <a:pt x="2016178" y="770227"/>
                    <a:pt x="2009469" y="753817"/>
                    <a:pt x="2006600" y="736600"/>
                  </a:cubicBezTo>
                  <a:cubicBezTo>
                    <a:pt x="2000989" y="702934"/>
                    <a:pt x="1999511" y="668666"/>
                    <a:pt x="1993900" y="635000"/>
                  </a:cubicBezTo>
                  <a:cubicBezTo>
                    <a:pt x="1991031" y="617783"/>
                    <a:pt x="1984069" y="601417"/>
                    <a:pt x="1981200" y="584200"/>
                  </a:cubicBezTo>
                  <a:cubicBezTo>
                    <a:pt x="1971358" y="525146"/>
                    <a:pt x="1965137" y="465536"/>
                    <a:pt x="1955800" y="406400"/>
                  </a:cubicBezTo>
                  <a:cubicBezTo>
                    <a:pt x="1952433" y="385078"/>
                    <a:pt x="1946382" y="364235"/>
                    <a:pt x="1943100" y="342900"/>
                  </a:cubicBezTo>
                  <a:cubicBezTo>
                    <a:pt x="1937910" y="309167"/>
                    <a:pt x="1935463" y="275053"/>
                    <a:pt x="1930400" y="241300"/>
                  </a:cubicBezTo>
                  <a:cubicBezTo>
                    <a:pt x="1922760" y="190369"/>
                    <a:pt x="1921286" y="137758"/>
                    <a:pt x="1905000" y="88900"/>
                  </a:cubicBezTo>
                  <a:cubicBezTo>
                    <a:pt x="1900767" y="76200"/>
                    <a:pt x="1903193" y="58581"/>
                    <a:pt x="1892300" y="50800"/>
                  </a:cubicBezTo>
                  <a:cubicBezTo>
                    <a:pt x="1863309" y="30092"/>
                    <a:pt x="1758073" y="13357"/>
                    <a:pt x="1727200" y="12700"/>
                  </a:cubicBezTo>
                  <a:lnTo>
                    <a:pt x="622300" y="0"/>
                  </a:lnTo>
                  <a:cubicBezTo>
                    <a:pt x="444500" y="8467"/>
                    <a:pt x="263973" y="-6756"/>
                    <a:pt x="88900" y="25400"/>
                  </a:cubicBezTo>
                  <a:cubicBezTo>
                    <a:pt x="47682" y="32971"/>
                    <a:pt x="0" y="72392"/>
                    <a:pt x="0" y="114300"/>
                  </a:cubicBezTo>
                  <a:lnTo>
                    <a:pt x="12700" y="203200"/>
                  </a:lnTo>
                  <a:close/>
                </a:path>
              </a:pathLst>
            </a:custGeom>
            <a:noFill/>
            <a:ln w="1905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pic>
          <p:nvPicPr>
            <p:cNvPr id="60" name="图片 5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00762" y="695738"/>
              <a:ext cx="758686" cy="815075"/>
            </a:xfrm>
            <a:prstGeom prst="rect">
              <a:avLst/>
            </a:prstGeom>
          </p:spPr>
        </p:pic>
      </p:grpSp>
      <p:sp>
        <p:nvSpPr>
          <p:cNvPr id="61" name="矩形 60"/>
          <p:cNvSpPr/>
          <p:nvPr/>
        </p:nvSpPr>
        <p:spPr>
          <a:xfrm>
            <a:off x="4879796" y="4097806"/>
            <a:ext cx="1261884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100" dirty="0">
                <a:solidFill>
                  <a:schemeClr val="bg1">
                    <a:lumMod val="95000"/>
                  </a:schemeClr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rPr>
              <a:t>添加标题</a:t>
            </a:r>
          </a:p>
        </p:txBody>
      </p:sp>
      <p:grpSp>
        <p:nvGrpSpPr>
          <p:cNvPr id="62" name="组合 61"/>
          <p:cNvGrpSpPr/>
          <p:nvPr/>
        </p:nvGrpSpPr>
        <p:grpSpPr>
          <a:xfrm>
            <a:off x="4642396" y="3257052"/>
            <a:ext cx="1650411" cy="1651637"/>
            <a:chOff x="1358900" y="695738"/>
            <a:chExt cx="2200548" cy="2202182"/>
          </a:xfrm>
        </p:grpSpPr>
        <p:sp>
          <p:nvSpPr>
            <p:cNvPr id="63" name="任意多边形 62"/>
            <p:cNvSpPr/>
            <p:nvPr/>
          </p:nvSpPr>
          <p:spPr>
            <a:xfrm>
              <a:off x="1358900" y="1206500"/>
              <a:ext cx="2096662" cy="1691420"/>
            </a:xfrm>
            <a:custGeom>
              <a:avLst/>
              <a:gdLst>
                <a:gd name="connsiteX0" fmla="*/ 12700 w 2096662"/>
                <a:gd name="connsiteY0" fmla="*/ 203200 h 1691420"/>
                <a:gd name="connsiteX1" fmla="*/ 63500 w 2096662"/>
                <a:gd name="connsiteY1" fmla="*/ 292100 h 1691420"/>
                <a:gd name="connsiteX2" fmla="*/ 76200 w 2096662"/>
                <a:gd name="connsiteY2" fmla="*/ 406400 h 1691420"/>
                <a:gd name="connsiteX3" fmla="*/ 114300 w 2096662"/>
                <a:gd name="connsiteY3" fmla="*/ 558800 h 1691420"/>
                <a:gd name="connsiteX4" fmla="*/ 127000 w 2096662"/>
                <a:gd name="connsiteY4" fmla="*/ 673100 h 1691420"/>
                <a:gd name="connsiteX5" fmla="*/ 152400 w 2096662"/>
                <a:gd name="connsiteY5" fmla="*/ 850900 h 1691420"/>
                <a:gd name="connsiteX6" fmla="*/ 165100 w 2096662"/>
                <a:gd name="connsiteY6" fmla="*/ 1422400 h 1691420"/>
                <a:gd name="connsiteX7" fmla="*/ 228600 w 2096662"/>
                <a:gd name="connsiteY7" fmla="*/ 1676400 h 1691420"/>
                <a:gd name="connsiteX8" fmla="*/ 381000 w 2096662"/>
                <a:gd name="connsiteY8" fmla="*/ 1689100 h 1691420"/>
                <a:gd name="connsiteX9" fmla="*/ 1638300 w 2096662"/>
                <a:gd name="connsiteY9" fmla="*/ 1676400 h 1691420"/>
                <a:gd name="connsiteX10" fmla="*/ 1765300 w 2096662"/>
                <a:gd name="connsiteY10" fmla="*/ 1625600 h 1691420"/>
                <a:gd name="connsiteX11" fmla="*/ 1854200 w 2096662"/>
                <a:gd name="connsiteY11" fmla="*/ 1612900 h 1691420"/>
                <a:gd name="connsiteX12" fmla="*/ 1917700 w 2096662"/>
                <a:gd name="connsiteY12" fmla="*/ 1600200 h 1691420"/>
                <a:gd name="connsiteX13" fmla="*/ 1968500 w 2096662"/>
                <a:gd name="connsiteY13" fmla="*/ 1587500 h 1691420"/>
                <a:gd name="connsiteX14" fmla="*/ 2082800 w 2096662"/>
                <a:gd name="connsiteY14" fmla="*/ 1574800 h 1691420"/>
                <a:gd name="connsiteX15" fmla="*/ 2082800 w 2096662"/>
                <a:gd name="connsiteY15" fmla="*/ 1092200 h 1691420"/>
                <a:gd name="connsiteX16" fmla="*/ 2070100 w 2096662"/>
                <a:gd name="connsiteY16" fmla="*/ 1003300 h 1691420"/>
                <a:gd name="connsiteX17" fmla="*/ 2032000 w 2096662"/>
                <a:gd name="connsiteY17" fmla="*/ 876300 h 1691420"/>
                <a:gd name="connsiteX18" fmla="*/ 2019300 w 2096662"/>
                <a:gd name="connsiteY18" fmla="*/ 787400 h 1691420"/>
                <a:gd name="connsiteX19" fmla="*/ 2006600 w 2096662"/>
                <a:gd name="connsiteY19" fmla="*/ 736600 h 1691420"/>
                <a:gd name="connsiteX20" fmla="*/ 1993900 w 2096662"/>
                <a:gd name="connsiteY20" fmla="*/ 635000 h 1691420"/>
                <a:gd name="connsiteX21" fmla="*/ 1981200 w 2096662"/>
                <a:gd name="connsiteY21" fmla="*/ 584200 h 1691420"/>
                <a:gd name="connsiteX22" fmla="*/ 1955800 w 2096662"/>
                <a:gd name="connsiteY22" fmla="*/ 406400 h 1691420"/>
                <a:gd name="connsiteX23" fmla="*/ 1943100 w 2096662"/>
                <a:gd name="connsiteY23" fmla="*/ 342900 h 1691420"/>
                <a:gd name="connsiteX24" fmla="*/ 1930400 w 2096662"/>
                <a:gd name="connsiteY24" fmla="*/ 241300 h 1691420"/>
                <a:gd name="connsiteX25" fmla="*/ 1905000 w 2096662"/>
                <a:gd name="connsiteY25" fmla="*/ 88900 h 1691420"/>
                <a:gd name="connsiteX26" fmla="*/ 1892300 w 2096662"/>
                <a:gd name="connsiteY26" fmla="*/ 50800 h 1691420"/>
                <a:gd name="connsiteX27" fmla="*/ 1727200 w 2096662"/>
                <a:gd name="connsiteY27" fmla="*/ 12700 h 1691420"/>
                <a:gd name="connsiteX28" fmla="*/ 622300 w 2096662"/>
                <a:gd name="connsiteY28" fmla="*/ 0 h 1691420"/>
                <a:gd name="connsiteX29" fmla="*/ 88900 w 2096662"/>
                <a:gd name="connsiteY29" fmla="*/ 25400 h 1691420"/>
                <a:gd name="connsiteX30" fmla="*/ 0 w 2096662"/>
                <a:gd name="connsiteY30" fmla="*/ 114300 h 1691420"/>
                <a:gd name="connsiteX31" fmla="*/ 12700 w 2096662"/>
                <a:gd name="connsiteY31" fmla="*/ 203200 h 1691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096662" h="1691420">
                  <a:moveTo>
                    <a:pt x="12700" y="203200"/>
                  </a:moveTo>
                  <a:cubicBezTo>
                    <a:pt x="29633" y="232833"/>
                    <a:pt x="53320" y="259523"/>
                    <a:pt x="63500" y="292100"/>
                  </a:cubicBezTo>
                  <a:cubicBezTo>
                    <a:pt x="74934" y="328689"/>
                    <a:pt x="71134" y="368402"/>
                    <a:pt x="76200" y="406400"/>
                  </a:cubicBezTo>
                  <a:cubicBezTo>
                    <a:pt x="87601" y="491908"/>
                    <a:pt x="86684" y="475952"/>
                    <a:pt x="114300" y="558800"/>
                  </a:cubicBezTo>
                  <a:cubicBezTo>
                    <a:pt x="118533" y="596900"/>
                    <a:pt x="122042" y="635088"/>
                    <a:pt x="127000" y="673100"/>
                  </a:cubicBezTo>
                  <a:cubicBezTo>
                    <a:pt x="134743" y="732466"/>
                    <a:pt x="149360" y="791109"/>
                    <a:pt x="152400" y="850900"/>
                  </a:cubicBezTo>
                  <a:cubicBezTo>
                    <a:pt x="162076" y="1041201"/>
                    <a:pt x="158299" y="1231974"/>
                    <a:pt x="165100" y="1422400"/>
                  </a:cubicBezTo>
                  <a:cubicBezTo>
                    <a:pt x="166698" y="1467137"/>
                    <a:pt x="172075" y="1641072"/>
                    <a:pt x="228600" y="1676400"/>
                  </a:cubicBezTo>
                  <a:cubicBezTo>
                    <a:pt x="271828" y="1703417"/>
                    <a:pt x="330200" y="1684867"/>
                    <a:pt x="381000" y="1689100"/>
                  </a:cubicBezTo>
                  <a:lnTo>
                    <a:pt x="1638300" y="1676400"/>
                  </a:lnTo>
                  <a:cubicBezTo>
                    <a:pt x="1713326" y="1674256"/>
                    <a:pt x="1704083" y="1642296"/>
                    <a:pt x="1765300" y="1625600"/>
                  </a:cubicBezTo>
                  <a:cubicBezTo>
                    <a:pt x="1794179" y="1617724"/>
                    <a:pt x="1824673" y="1617821"/>
                    <a:pt x="1854200" y="1612900"/>
                  </a:cubicBezTo>
                  <a:cubicBezTo>
                    <a:pt x="1875492" y="1609351"/>
                    <a:pt x="1896628" y="1604883"/>
                    <a:pt x="1917700" y="1600200"/>
                  </a:cubicBezTo>
                  <a:cubicBezTo>
                    <a:pt x="1934739" y="1596414"/>
                    <a:pt x="1951248" y="1590154"/>
                    <a:pt x="1968500" y="1587500"/>
                  </a:cubicBezTo>
                  <a:cubicBezTo>
                    <a:pt x="2006389" y="1581671"/>
                    <a:pt x="2044700" y="1579033"/>
                    <a:pt x="2082800" y="1574800"/>
                  </a:cubicBezTo>
                  <a:cubicBezTo>
                    <a:pt x="2100190" y="1331335"/>
                    <a:pt x="2102346" y="1395157"/>
                    <a:pt x="2082800" y="1092200"/>
                  </a:cubicBezTo>
                  <a:cubicBezTo>
                    <a:pt x="2080873" y="1062328"/>
                    <a:pt x="2077360" y="1032340"/>
                    <a:pt x="2070100" y="1003300"/>
                  </a:cubicBezTo>
                  <a:cubicBezTo>
                    <a:pt x="2020688" y="805651"/>
                    <a:pt x="2064316" y="1070198"/>
                    <a:pt x="2032000" y="876300"/>
                  </a:cubicBezTo>
                  <a:cubicBezTo>
                    <a:pt x="2027079" y="846773"/>
                    <a:pt x="2024655" y="816851"/>
                    <a:pt x="2019300" y="787400"/>
                  </a:cubicBezTo>
                  <a:cubicBezTo>
                    <a:pt x="2016178" y="770227"/>
                    <a:pt x="2009469" y="753817"/>
                    <a:pt x="2006600" y="736600"/>
                  </a:cubicBezTo>
                  <a:cubicBezTo>
                    <a:pt x="2000989" y="702934"/>
                    <a:pt x="1999511" y="668666"/>
                    <a:pt x="1993900" y="635000"/>
                  </a:cubicBezTo>
                  <a:cubicBezTo>
                    <a:pt x="1991031" y="617783"/>
                    <a:pt x="1984069" y="601417"/>
                    <a:pt x="1981200" y="584200"/>
                  </a:cubicBezTo>
                  <a:cubicBezTo>
                    <a:pt x="1971358" y="525146"/>
                    <a:pt x="1965137" y="465536"/>
                    <a:pt x="1955800" y="406400"/>
                  </a:cubicBezTo>
                  <a:cubicBezTo>
                    <a:pt x="1952433" y="385078"/>
                    <a:pt x="1946382" y="364235"/>
                    <a:pt x="1943100" y="342900"/>
                  </a:cubicBezTo>
                  <a:cubicBezTo>
                    <a:pt x="1937910" y="309167"/>
                    <a:pt x="1935463" y="275053"/>
                    <a:pt x="1930400" y="241300"/>
                  </a:cubicBezTo>
                  <a:cubicBezTo>
                    <a:pt x="1922760" y="190369"/>
                    <a:pt x="1921286" y="137758"/>
                    <a:pt x="1905000" y="88900"/>
                  </a:cubicBezTo>
                  <a:cubicBezTo>
                    <a:pt x="1900767" y="76200"/>
                    <a:pt x="1903193" y="58581"/>
                    <a:pt x="1892300" y="50800"/>
                  </a:cubicBezTo>
                  <a:cubicBezTo>
                    <a:pt x="1863309" y="30092"/>
                    <a:pt x="1758073" y="13357"/>
                    <a:pt x="1727200" y="12700"/>
                  </a:cubicBezTo>
                  <a:lnTo>
                    <a:pt x="622300" y="0"/>
                  </a:lnTo>
                  <a:cubicBezTo>
                    <a:pt x="444500" y="8467"/>
                    <a:pt x="263973" y="-6756"/>
                    <a:pt x="88900" y="25400"/>
                  </a:cubicBezTo>
                  <a:cubicBezTo>
                    <a:pt x="47682" y="32971"/>
                    <a:pt x="0" y="72392"/>
                    <a:pt x="0" y="114300"/>
                  </a:cubicBezTo>
                  <a:lnTo>
                    <a:pt x="12700" y="203200"/>
                  </a:lnTo>
                  <a:close/>
                </a:path>
              </a:pathLst>
            </a:custGeom>
            <a:noFill/>
            <a:ln w="1905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pic>
          <p:nvPicPr>
            <p:cNvPr id="64" name="图片 6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00762" y="695738"/>
              <a:ext cx="758686" cy="815075"/>
            </a:xfrm>
            <a:prstGeom prst="rect">
              <a:avLst/>
            </a:prstGeom>
          </p:spPr>
        </p:pic>
      </p:grpSp>
      <p:pic>
        <p:nvPicPr>
          <p:cNvPr id="30" name="Picture 1">
            <a:extLst>
              <a:ext uri="{FF2B5EF4-FFF2-40B4-BE49-F238E27FC236}">
                <a16:creationId xmlns:a16="http://schemas.microsoft.com/office/drawing/2014/main" id="{67D05D1E-423D-49C7-9D48-8B5228D8344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877" y="1257694"/>
            <a:ext cx="7429038" cy="41815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图片 29">
            <a:extLst>
              <a:ext uri="{FF2B5EF4-FFF2-40B4-BE49-F238E27FC236}">
                <a16:creationId xmlns:a16="http://schemas.microsoft.com/office/drawing/2014/main" id="{9DCE6BAE-B4CA-49FE-8A30-EAB87C7D371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984" y="1617755"/>
            <a:ext cx="3732016" cy="16774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4" name="文本框 31">
            <a:extLst>
              <a:ext uri="{FF2B5EF4-FFF2-40B4-BE49-F238E27FC236}">
                <a16:creationId xmlns:a16="http://schemas.microsoft.com/office/drawing/2014/main" id="{6B1A2D24-C89E-4498-9D90-14535D70F7FA}"/>
              </a:ext>
            </a:extLst>
          </p:cNvPr>
          <p:cNvSpPr txBox="1"/>
          <p:nvPr/>
        </p:nvSpPr>
        <p:spPr>
          <a:xfrm>
            <a:off x="3477378" y="2386181"/>
            <a:ext cx="2488182" cy="60016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altLang="zh-CN" sz="3300" dirty="0">
                <a:solidFill>
                  <a:schemeClr val="bg1">
                    <a:lumMod val="95000"/>
                  </a:schemeClr>
                </a:solidFill>
                <a:latin typeface="Arial-SGK-TV" pitchFamily="2" charset="0"/>
                <a:ea typeface="方正少儿简体" panose="03000509000000000000" pitchFamily="65" charset="-122"/>
                <a:cs typeface="Arial-SGK-TV" pitchFamily="2" charset="0"/>
              </a:rPr>
              <a:t>3. </a:t>
            </a:r>
            <a:r>
              <a:rPr lang="en-US" altLang="zh-CN" sz="3300" dirty="0" err="1">
                <a:solidFill>
                  <a:schemeClr val="bg1">
                    <a:lumMod val="95000"/>
                  </a:schemeClr>
                </a:solidFill>
                <a:latin typeface="Arial-SGK-TV" pitchFamily="2" charset="0"/>
                <a:ea typeface="方正少儿简体" panose="03000509000000000000" pitchFamily="65" charset="-122"/>
                <a:cs typeface="Arial-SGK-TV" pitchFamily="2" charset="0"/>
              </a:rPr>
              <a:t>Tô</a:t>
            </a:r>
            <a:r>
              <a:rPr lang="en-US" altLang="zh-CN" sz="3300" dirty="0">
                <a:solidFill>
                  <a:schemeClr val="bg1">
                    <a:lumMod val="95000"/>
                  </a:schemeClr>
                </a:solidFill>
                <a:latin typeface="Arial-SGK-TV" pitchFamily="2" charset="0"/>
                <a:ea typeface="方正少儿简体" panose="03000509000000000000" pitchFamily="65" charset="-122"/>
                <a:cs typeface="Arial-SGK-TV" pitchFamily="2" charset="0"/>
              </a:rPr>
              <a:t> </a:t>
            </a:r>
            <a:r>
              <a:rPr lang="en-US" altLang="zh-CN" sz="3300" dirty="0" err="1">
                <a:solidFill>
                  <a:schemeClr val="bg1">
                    <a:lumMod val="95000"/>
                  </a:schemeClr>
                </a:solidFill>
                <a:latin typeface="Arial-SGK-TV" pitchFamily="2" charset="0"/>
                <a:ea typeface="方正少儿简体" panose="03000509000000000000" pitchFamily="65" charset="-122"/>
                <a:cs typeface="Arial-SGK-TV" pitchFamily="2" charset="0"/>
              </a:rPr>
              <a:t>và</a:t>
            </a:r>
            <a:r>
              <a:rPr lang="en-US" altLang="zh-CN" sz="3300" dirty="0">
                <a:solidFill>
                  <a:schemeClr val="bg1">
                    <a:lumMod val="95000"/>
                  </a:schemeClr>
                </a:solidFill>
                <a:latin typeface="Arial-SGK-TV" pitchFamily="2" charset="0"/>
                <a:ea typeface="方正少儿简体" panose="03000509000000000000" pitchFamily="65" charset="-122"/>
                <a:cs typeface="Arial-SGK-TV" pitchFamily="2" charset="0"/>
              </a:rPr>
              <a:t> </a:t>
            </a:r>
            <a:r>
              <a:rPr lang="en-US" altLang="zh-CN" sz="3300" dirty="0" err="1">
                <a:solidFill>
                  <a:schemeClr val="bg1">
                    <a:lumMod val="95000"/>
                  </a:schemeClr>
                </a:solidFill>
                <a:latin typeface="Arial-SGK-TV" pitchFamily="2" charset="0"/>
                <a:ea typeface="方正少儿简体" panose="03000509000000000000" pitchFamily="65" charset="-122"/>
                <a:cs typeface="Arial-SGK-TV" pitchFamily="2" charset="0"/>
              </a:rPr>
              <a:t>viết</a:t>
            </a:r>
            <a:endParaRPr lang="zh-CN" altLang="en-US" sz="3300" dirty="0">
              <a:solidFill>
                <a:schemeClr val="bg1">
                  <a:lumMod val="95000"/>
                </a:schemeClr>
              </a:solidFill>
              <a:latin typeface="Arial-SGK-TV" pitchFamily="2" charset="0"/>
              <a:ea typeface="方正少儿简体" panose="03000509000000000000" pitchFamily="65" charset="-122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72806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0">
        <p15:prstTrans prst="wind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53525" cy="5143500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 rot="20718769">
            <a:off x="2669876" y="2155406"/>
            <a:ext cx="184731" cy="8540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4950" dirty="0">
              <a:solidFill>
                <a:srgbClr val="099F00"/>
              </a:solidFill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</p:txBody>
      </p:sp>
      <p:pic>
        <p:nvPicPr>
          <p:cNvPr id="13" name="Bài 12_l">
            <a:hlinkClick r:id="" action="ppaction://media"/>
            <a:extLst>
              <a:ext uri="{FF2B5EF4-FFF2-40B4-BE49-F238E27FC236}">
                <a16:creationId xmlns:a16="http://schemas.microsoft.com/office/drawing/2014/main" id="{666D416D-878C-463E-8A9B-96B7EB522F4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2512652" y="1529704"/>
            <a:ext cx="3088481" cy="3718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950877"/>
      </p:ext>
    </p:extLst>
  </p:cSld>
  <p:clrMapOvr>
    <a:masterClrMapping/>
  </p:clrMapOvr>
  <p:transition spd="med" advClick="0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5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53525" cy="5143500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 rot="20718769">
            <a:off x="2669876" y="2155406"/>
            <a:ext cx="184731" cy="8540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4950" dirty="0">
              <a:solidFill>
                <a:srgbClr val="099F00"/>
              </a:solidFill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</p:txBody>
      </p:sp>
      <p:pic>
        <p:nvPicPr>
          <p:cNvPr id="14" name="Bài 12_ le le">
            <a:hlinkClick r:id="" action="ppaction://media"/>
            <a:extLst>
              <a:ext uri="{FF2B5EF4-FFF2-40B4-BE49-F238E27FC236}">
                <a16:creationId xmlns:a16="http://schemas.microsoft.com/office/drawing/2014/main" id="{AAD46EC3-63FE-4046-8381-46CA6C683C5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582936" y="1588586"/>
            <a:ext cx="6163865" cy="3659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015483"/>
      </p:ext>
    </p:extLst>
  </p:cSld>
  <p:clrMapOvr>
    <a:masterClrMapping/>
  </p:clrMapOvr>
  <p:transition spd="med" advClick="0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04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53525" cy="5143500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 rot="20718769">
            <a:off x="2669876" y="2155406"/>
            <a:ext cx="184731" cy="8540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4950" dirty="0">
              <a:solidFill>
                <a:srgbClr val="099F00"/>
              </a:solidFill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</p:txBody>
      </p:sp>
      <p:pic>
        <p:nvPicPr>
          <p:cNvPr id="8" name="Bài 12_h">
            <a:hlinkClick r:id="" action="ppaction://media"/>
            <a:extLst>
              <a:ext uri="{FF2B5EF4-FFF2-40B4-BE49-F238E27FC236}">
                <a16:creationId xmlns:a16="http://schemas.microsoft.com/office/drawing/2014/main" id="{FB0FB3E6-94EA-445D-A1E6-933B0044CA2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1095961" y="1500188"/>
            <a:ext cx="3203972" cy="3857625"/>
          </a:xfrm>
          <a:prstGeom prst="rect">
            <a:avLst/>
          </a:prstGeom>
        </p:spPr>
      </p:pic>
      <p:pic>
        <p:nvPicPr>
          <p:cNvPr id="9" name="Bài 12_hồ">
            <a:hlinkClick r:id="" action="ppaction://media"/>
            <a:extLst>
              <a:ext uri="{FF2B5EF4-FFF2-40B4-BE49-F238E27FC236}">
                <a16:creationId xmlns:a16="http://schemas.microsoft.com/office/drawing/2014/main" id="{604109CA-030D-4F65-A7D0-EECA91296A10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4299932" y="1500187"/>
            <a:ext cx="3979674" cy="3857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173442"/>
      </p:ext>
    </p:extLst>
  </p:cSld>
  <p:clrMapOvr>
    <a:masterClrMapping/>
  </p:clrMapOvr>
  <p:transition spd="med" advClick="0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3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204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53525" cy="51435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0075" y="850107"/>
            <a:ext cx="10251281" cy="5228062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 rot="20718769">
            <a:off x="2669876" y="2155406"/>
            <a:ext cx="184731" cy="8540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4950" dirty="0">
              <a:solidFill>
                <a:srgbClr val="099F00"/>
              </a:solidFill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48276"/>
            <a:ext cx="9153525" cy="75247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463" y="3367042"/>
            <a:ext cx="1035993" cy="21604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5D5FE7A-DCBB-4F46-B9D8-A7FB64C9C4C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757" y="1293019"/>
            <a:ext cx="6165056" cy="4160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840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750" advClick="0" advTm="0">
        <p14:honeycomb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53525" cy="51435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7259" y="850107"/>
            <a:ext cx="9304015" cy="5228062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 rot="20718769">
            <a:off x="2669876" y="2155406"/>
            <a:ext cx="184731" cy="8540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4950" dirty="0">
              <a:solidFill>
                <a:srgbClr val="099F00"/>
              </a:solidFill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7259" y="3963694"/>
            <a:ext cx="2013960" cy="2037056"/>
          </a:xfrm>
          <a:prstGeom prst="rect">
            <a:avLst/>
          </a:prstGeom>
        </p:spPr>
      </p:pic>
      <p:pic>
        <p:nvPicPr>
          <p:cNvPr id="13" name="Picture 2" descr="D:\ẢNH TV1-T1\38.jpg">
            <a:extLst>
              <a:ext uri="{FF2B5EF4-FFF2-40B4-BE49-F238E27FC236}">
                <a16:creationId xmlns:a16="http://schemas.microsoft.com/office/drawing/2014/main" id="{CC6461F5-3728-40B9-9248-2458D7DF47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123"/>
          <a:stretch/>
        </p:blipFill>
        <p:spPr bwMode="auto">
          <a:xfrm>
            <a:off x="1131703" y="1438567"/>
            <a:ext cx="6880595" cy="2982035"/>
          </a:xfrm>
          <a:prstGeom prst="rect">
            <a:avLst/>
          </a:prstGeo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4AFB6E8-CB64-42FC-96FD-6453405D8A2E}"/>
              </a:ext>
            </a:extLst>
          </p:cNvPr>
          <p:cNvSpPr txBox="1"/>
          <p:nvPr/>
        </p:nvSpPr>
        <p:spPr>
          <a:xfrm>
            <a:off x="1651428" y="4545898"/>
            <a:ext cx="61722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Bé</a:t>
            </a:r>
            <a:r>
              <a:rPr lang="en-US" sz="33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30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bị</a:t>
            </a:r>
            <a:r>
              <a:rPr lang="en-US" sz="33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ho. </a:t>
            </a:r>
            <a:r>
              <a:rPr lang="en-US" sz="330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Bà</a:t>
            </a:r>
            <a:r>
              <a:rPr lang="en-US" sz="33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30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đã</a:t>
            </a:r>
            <a:r>
              <a:rPr lang="en-US" sz="33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30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33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30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lá</a:t>
            </a:r>
            <a:r>
              <a:rPr lang="en-US" sz="33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30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hẹ</a:t>
            </a:r>
            <a:r>
              <a:rPr lang="en-US" sz="33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546E0E0-5836-4C2B-A08C-87A423412903}"/>
              </a:ext>
            </a:extLst>
          </p:cNvPr>
          <p:cNvCxnSpPr>
            <a:cxnSpLocks/>
          </p:cNvCxnSpPr>
          <p:nvPr/>
        </p:nvCxnSpPr>
        <p:spPr>
          <a:xfrm>
            <a:off x="3509164" y="5060634"/>
            <a:ext cx="476723" cy="737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E0C22C0-474C-4D8E-BF09-D5D84DEC453C}"/>
              </a:ext>
            </a:extLst>
          </p:cNvPr>
          <p:cNvCxnSpPr>
            <a:cxnSpLocks/>
          </p:cNvCxnSpPr>
          <p:nvPr/>
        </p:nvCxnSpPr>
        <p:spPr>
          <a:xfrm>
            <a:off x="5943626" y="5060634"/>
            <a:ext cx="476723" cy="737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1C4EB39-63A9-441F-B26F-02952FBE3249}"/>
              </a:ext>
            </a:extLst>
          </p:cNvPr>
          <p:cNvCxnSpPr>
            <a:cxnSpLocks/>
          </p:cNvCxnSpPr>
          <p:nvPr/>
        </p:nvCxnSpPr>
        <p:spPr>
          <a:xfrm>
            <a:off x="6516683" y="5060634"/>
            <a:ext cx="476723" cy="737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1498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53525" cy="51435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280" y="850107"/>
            <a:ext cx="9304015" cy="522806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7009" y="1202386"/>
            <a:ext cx="1725726" cy="1271588"/>
          </a:xfrm>
          <a:prstGeom prst="rect">
            <a:avLst/>
          </a:prstGeom>
        </p:spPr>
      </p:pic>
      <p:pic>
        <p:nvPicPr>
          <p:cNvPr id="47" name="Picture 46" descr="D:\ẢNH TV1-T1\38.jpg">
            <a:extLst>
              <a:ext uri="{FF2B5EF4-FFF2-40B4-BE49-F238E27FC236}">
                <a16:creationId xmlns:a16="http://schemas.microsoft.com/office/drawing/2014/main" id="{FB420EEE-52C8-409D-908B-BE939910FF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861"/>
          <a:stretch/>
        </p:blipFill>
        <p:spPr bwMode="auto">
          <a:xfrm>
            <a:off x="1516856" y="2126720"/>
            <a:ext cx="6858000" cy="3300413"/>
          </a:xfrm>
          <a:prstGeom prst="rect">
            <a:avLst/>
          </a:prstGeo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FDE1F11E-3701-493E-8FB6-AFB494B0D71F}"/>
              </a:ext>
            </a:extLst>
          </p:cNvPr>
          <p:cNvSpPr txBox="1"/>
          <p:nvPr/>
        </p:nvSpPr>
        <p:spPr>
          <a:xfrm>
            <a:off x="1859756" y="1549640"/>
            <a:ext cx="61722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Cây</a:t>
            </a:r>
            <a:r>
              <a:rPr lang="en-US" sz="33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30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cối</a:t>
            </a:r>
            <a:endParaRPr lang="en-US" sz="3300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17854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eelOff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53525" cy="51435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874" y="850107"/>
            <a:ext cx="9304015" cy="5228062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 rot="20718769">
            <a:off x="2669876" y="2155406"/>
            <a:ext cx="184731" cy="8540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4950" dirty="0">
              <a:solidFill>
                <a:srgbClr val="099F00"/>
              </a:solidFill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281" y="3332971"/>
            <a:ext cx="2066444" cy="2460341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48276"/>
            <a:ext cx="9153525" cy="752475"/>
          </a:xfrm>
          <a:prstGeom prst="rect">
            <a:avLst/>
          </a:prstGeom>
        </p:spPr>
      </p:pic>
      <p:sp>
        <p:nvSpPr>
          <p:cNvPr id="51" name="Title 1">
            <a:extLst>
              <a:ext uri="{FF2B5EF4-FFF2-40B4-BE49-F238E27FC236}">
                <a16:creationId xmlns:a16="http://schemas.microsoft.com/office/drawing/2014/main" id="{0A1CF586-8CEB-48EB-BA3D-35F92E2A7063}"/>
              </a:ext>
            </a:extLst>
          </p:cNvPr>
          <p:cNvSpPr txBox="1">
            <a:spLocks/>
          </p:cNvSpPr>
          <p:nvPr/>
        </p:nvSpPr>
        <p:spPr>
          <a:xfrm>
            <a:off x="-664369" y="1568620"/>
            <a:ext cx="6172200" cy="642938"/>
          </a:xfrm>
          <a:prstGeom prst="rect">
            <a:avLst/>
          </a:prstGeom>
        </p:spPr>
        <p:txBody>
          <a:bodyPr vert="horz" lIns="68580" tIns="34290" rIns="68580" bIns="3429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 dirty="0" err="1">
                <a:solidFill>
                  <a:srgbClr val="FFFF00"/>
                </a:solidFill>
                <a:latin typeface="Arial-SGK-TV" pitchFamily="2" charset="0"/>
                <a:cs typeface="Arial-SGK-TV" pitchFamily="2" charset="0"/>
              </a:rPr>
              <a:t>Ôn</a:t>
            </a:r>
            <a:r>
              <a:rPr lang="en-US" sz="4500" dirty="0">
                <a:solidFill>
                  <a:srgbClr val="FFFF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500" dirty="0" err="1">
                <a:solidFill>
                  <a:srgbClr val="FFFF00"/>
                </a:solidFill>
                <a:latin typeface="Arial-SGK-TV" pitchFamily="2" charset="0"/>
                <a:cs typeface="Arial-SGK-TV" pitchFamily="2" charset="0"/>
              </a:rPr>
              <a:t>bài</a:t>
            </a:r>
            <a:r>
              <a:rPr lang="en-US" sz="4500" dirty="0">
                <a:solidFill>
                  <a:srgbClr val="FFFF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500" dirty="0" err="1">
                <a:solidFill>
                  <a:srgbClr val="FFFF00"/>
                </a:solidFill>
                <a:latin typeface="Arial-SGK-TV" pitchFamily="2" charset="0"/>
                <a:cs typeface="Arial-SGK-TV" pitchFamily="2" charset="0"/>
              </a:rPr>
              <a:t>cũ</a:t>
            </a:r>
            <a:endParaRPr lang="en-US" sz="4500" dirty="0">
              <a:solidFill>
                <a:srgbClr val="FFFF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70204F3-35AF-4D48-A0C2-D45DB12FA413}"/>
              </a:ext>
            </a:extLst>
          </p:cNvPr>
          <p:cNvSpPr txBox="1"/>
          <p:nvPr/>
        </p:nvSpPr>
        <p:spPr>
          <a:xfrm>
            <a:off x="1864519" y="2273517"/>
            <a:ext cx="5715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I                </a:t>
            </a:r>
            <a:r>
              <a:rPr lang="en-US" sz="45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k  </a:t>
            </a:r>
          </a:p>
          <a:p>
            <a:pPr algn="ctr"/>
            <a:r>
              <a:rPr lang="en-US" sz="45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                           </a:t>
            </a:r>
          </a:p>
          <a:p>
            <a:pPr algn="ctr"/>
            <a:r>
              <a:rPr lang="en-US" sz="450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ke         </a:t>
            </a:r>
            <a:r>
              <a:rPr lang="en-US" sz="450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kẻ</a:t>
            </a:r>
            <a:r>
              <a:rPr lang="en-US" sz="450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       </a:t>
            </a:r>
            <a:r>
              <a:rPr lang="en-US" sz="450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kệ</a:t>
            </a:r>
            <a:r>
              <a:rPr lang="en-US" sz="450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</a:p>
          <a:p>
            <a:r>
              <a:rPr lang="en-US" sz="450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     kí          kỉ          </a:t>
            </a:r>
            <a:r>
              <a:rPr lang="en-US" sz="450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kĩ</a:t>
            </a:r>
            <a:endParaRPr lang="en-US" sz="4500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20588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eelOff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53525" cy="51435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874" y="850107"/>
            <a:ext cx="9304015" cy="5228062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 rot="20718769">
            <a:off x="2669876" y="2155406"/>
            <a:ext cx="184731" cy="8540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4950" dirty="0">
              <a:solidFill>
                <a:srgbClr val="099F00"/>
              </a:solidFill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281" y="3332971"/>
            <a:ext cx="2066444" cy="2460341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48276"/>
            <a:ext cx="9153525" cy="752475"/>
          </a:xfrm>
          <a:prstGeom prst="rect">
            <a:avLst/>
          </a:prstGeom>
        </p:spPr>
      </p:pic>
      <p:sp>
        <p:nvSpPr>
          <p:cNvPr id="51" name="Title 1">
            <a:extLst>
              <a:ext uri="{FF2B5EF4-FFF2-40B4-BE49-F238E27FC236}">
                <a16:creationId xmlns:a16="http://schemas.microsoft.com/office/drawing/2014/main" id="{0A1CF586-8CEB-48EB-BA3D-35F92E2A7063}"/>
              </a:ext>
            </a:extLst>
          </p:cNvPr>
          <p:cNvSpPr txBox="1">
            <a:spLocks/>
          </p:cNvSpPr>
          <p:nvPr/>
        </p:nvSpPr>
        <p:spPr>
          <a:xfrm>
            <a:off x="-664369" y="1568620"/>
            <a:ext cx="6172200" cy="642938"/>
          </a:xfrm>
          <a:prstGeom prst="rect">
            <a:avLst/>
          </a:prstGeom>
        </p:spPr>
        <p:txBody>
          <a:bodyPr vert="horz" lIns="68580" tIns="34290" rIns="68580" bIns="3429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 dirty="0" err="1">
                <a:solidFill>
                  <a:srgbClr val="FFFF00"/>
                </a:solidFill>
                <a:latin typeface="Arial-SGK-TV" pitchFamily="2" charset="0"/>
                <a:cs typeface="Arial-SGK-TV" pitchFamily="2" charset="0"/>
              </a:rPr>
              <a:t>Ôn</a:t>
            </a:r>
            <a:r>
              <a:rPr lang="en-US" sz="4500" dirty="0">
                <a:solidFill>
                  <a:srgbClr val="FFFF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500" dirty="0" err="1">
                <a:solidFill>
                  <a:srgbClr val="FFFF00"/>
                </a:solidFill>
                <a:latin typeface="Arial-SGK-TV" pitchFamily="2" charset="0"/>
                <a:cs typeface="Arial-SGK-TV" pitchFamily="2" charset="0"/>
              </a:rPr>
              <a:t>bài</a:t>
            </a:r>
            <a:r>
              <a:rPr lang="en-US" sz="4500" dirty="0">
                <a:solidFill>
                  <a:srgbClr val="FFFF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500" dirty="0" err="1">
                <a:solidFill>
                  <a:srgbClr val="FFFF00"/>
                </a:solidFill>
                <a:latin typeface="Arial-SGK-TV" pitchFamily="2" charset="0"/>
                <a:cs typeface="Arial-SGK-TV" pitchFamily="2" charset="0"/>
              </a:rPr>
              <a:t>cũ</a:t>
            </a:r>
            <a:endParaRPr lang="en-US" sz="4500" dirty="0">
              <a:solidFill>
                <a:srgbClr val="FFFF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F0713A0-E001-40E1-9A4F-A46B11CD7BAE}"/>
              </a:ext>
            </a:extLst>
          </p:cNvPr>
          <p:cNvSpPr txBox="1"/>
          <p:nvPr/>
        </p:nvSpPr>
        <p:spPr>
          <a:xfrm>
            <a:off x="1971675" y="2548451"/>
            <a:ext cx="57150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5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bí</a:t>
            </a:r>
            <a:r>
              <a:rPr lang="en-US" sz="405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5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đỏ</a:t>
            </a:r>
            <a:r>
              <a:rPr lang="en-US" sz="405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         </a:t>
            </a:r>
            <a:r>
              <a:rPr lang="en-US" sz="405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kẻ</a:t>
            </a:r>
            <a:r>
              <a:rPr lang="en-US" sz="405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5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ô   </a:t>
            </a:r>
          </a:p>
          <a:p>
            <a:pPr algn="ctr"/>
            <a:r>
              <a:rPr lang="en-US" sz="405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5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sz="405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5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đò</a:t>
            </a:r>
            <a:r>
              <a:rPr lang="en-US" sz="405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         </a:t>
            </a:r>
            <a:r>
              <a:rPr lang="en-US" sz="405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kì</a:t>
            </a:r>
            <a:r>
              <a:rPr lang="en-US" sz="405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5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đà</a:t>
            </a:r>
            <a:endParaRPr lang="en-US" sz="4050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D510273-BABB-4CF6-AE05-F5D46515EB6E}"/>
              </a:ext>
            </a:extLst>
          </p:cNvPr>
          <p:cNvSpPr txBox="1"/>
          <p:nvPr/>
        </p:nvSpPr>
        <p:spPr>
          <a:xfrm>
            <a:off x="1828800" y="4201089"/>
            <a:ext cx="571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Kì</a:t>
            </a:r>
            <a:r>
              <a:rPr lang="en-US" sz="36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đà</a:t>
            </a:r>
            <a:r>
              <a:rPr lang="en-US" sz="36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bò</a:t>
            </a:r>
            <a:r>
              <a:rPr lang="en-US" sz="36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ở </a:t>
            </a:r>
            <a:r>
              <a:rPr lang="en-US" sz="360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kẽ</a:t>
            </a:r>
            <a:r>
              <a:rPr lang="en-US" sz="36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đá</a:t>
            </a:r>
            <a:endParaRPr lang="en-US" sz="3600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59905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eelOff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53525" cy="51435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874" y="850107"/>
            <a:ext cx="9304015" cy="5228062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 rot="20718769">
            <a:off x="2669876" y="2155406"/>
            <a:ext cx="184731" cy="8540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4950" dirty="0">
              <a:solidFill>
                <a:srgbClr val="099F00"/>
              </a:solidFill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56" y="1020488"/>
            <a:ext cx="1977628" cy="16774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2" name="文本框 31"/>
          <p:cNvSpPr txBox="1"/>
          <p:nvPr/>
        </p:nvSpPr>
        <p:spPr>
          <a:xfrm>
            <a:off x="1168363" y="1756476"/>
            <a:ext cx="960519" cy="60016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altLang="zh-CN" sz="33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Mục</a:t>
            </a:r>
            <a:endParaRPr lang="zh-CN" altLang="en-US" sz="3300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ea typeface="方正少儿简体" panose="03000509000000000000" pitchFamily="65" charset="-122"/>
              <a:cs typeface="Times New Roman" panose="02020603050405020304" pitchFamily="18" charset="0"/>
            </a:endParaRPr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777" y="3001271"/>
            <a:ext cx="1852107" cy="2718029"/>
          </a:xfrm>
          <a:prstGeom prst="rect">
            <a:avLst/>
          </a:prstGeom>
        </p:spPr>
      </p:pic>
      <p:grpSp>
        <p:nvGrpSpPr>
          <p:cNvPr id="37" name="组合 36"/>
          <p:cNvGrpSpPr/>
          <p:nvPr/>
        </p:nvGrpSpPr>
        <p:grpSpPr>
          <a:xfrm>
            <a:off x="2992361" y="1921669"/>
            <a:ext cx="710951" cy="696361"/>
            <a:chOff x="3620985" y="1717006"/>
            <a:chExt cx="1010329" cy="989595"/>
          </a:xfrm>
        </p:grpSpPr>
        <p:pic>
          <p:nvPicPr>
            <p:cNvPr id="34" name="图片 3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0985" y="1717006"/>
              <a:ext cx="1010329" cy="989595"/>
            </a:xfrm>
            <a:prstGeom prst="rect">
              <a:avLst/>
            </a:prstGeom>
          </p:spPr>
        </p:pic>
        <p:sp>
          <p:nvSpPr>
            <p:cNvPr id="36" name="文本框 35"/>
            <p:cNvSpPr txBox="1"/>
            <p:nvPr/>
          </p:nvSpPr>
          <p:spPr>
            <a:xfrm>
              <a:off x="3850085" y="1742071"/>
              <a:ext cx="590462" cy="918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1</a:t>
              </a:r>
              <a:endParaRPr lang="zh-CN" altLang="en-US" sz="36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2991666" y="3327381"/>
            <a:ext cx="710951" cy="696361"/>
            <a:chOff x="3620985" y="1717006"/>
            <a:chExt cx="1010329" cy="989595"/>
          </a:xfrm>
        </p:grpSpPr>
        <p:pic>
          <p:nvPicPr>
            <p:cNvPr id="39" name="图片 3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0985" y="1717006"/>
              <a:ext cx="1010329" cy="989595"/>
            </a:xfrm>
            <a:prstGeom prst="rect">
              <a:avLst/>
            </a:prstGeom>
          </p:spPr>
        </p:pic>
        <p:sp>
          <p:nvSpPr>
            <p:cNvPr id="40" name="文本框 39"/>
            <p:cNvSpPr txBox="1"/>
            <p:nvPr/>
          </p:nvSpPr>
          <p:spPr>
            <a:xfrm>
              <a:off x="3850085" y="1782679"/>
              <a:ext cx="590462" cy="918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6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2</a:t>
              </a:r>
              <a:endParaRPr lang="zh-CN" altLang="en-US" sz="36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55" name="图片 5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469" y="3596060"/>
            <a:ext cx="2071487" cy="2225448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48276"/>
            <a:ext cx="9153525" cy="752475"/>
          </a:xfrm>
          <a:prstGeom prst="rect">
            <a:avLst/>
          </a:prstGeom>
        </p:spPr>
      </p:pic>
      <p:sp>
        <p:nvSpPr>
          <p:cNvPr id="26" name="矩形 50">
            <a:extLst>
              <a:ext uri="{FF2B5EF4-FFF2-40B4-BE49-F238E27FC236}">
                <a16:creationId xmlns:a16="http://schemas.microsoft.com/office/drawing/2014/main" id="{27675B6F-CD83-4CFB-8819-49F31F3375D8}"/>
              </a:ext>
            </a:extLst>
          </p:cNvPr>
          <p:cNvSpPr/>
          <p:nvPr/>
        </p:nvSpPr>
        <p:spPr>
          <a:xfrm>
            <a:off x="3726751" y="1859203"/>
            <a:ext cx="323263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0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Tiếng</a:t>
            </a:r>
            <a:r>
              <a:rPr lang="en-US" altLang="zh-CN" sz="30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0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Việt</a:t>
            </a:r>
            <a:endParaRPr lang="en-US" altLang="zh-CN" sz="3000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ea typeface="方正少儿简体" panose="03000509000000000000" pitchFamily="65" charset="-122"/>
              <a:cs typeface="Times New Roman" panose="02020603050405020304" pitchFamily="18" charset="0"/>
            </a:endParaRPr>
          </a:p>
          <a:p>
            <a:r>
              <a:rPr lang="en-US" altLang="zh-CN" sz="30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Bài</a:t>
            </a:r>
            <a:r>
              <a:rPr lang="en-US" altLang="zh-CN" sz="30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 12: H </a:t>
            </a:r>
            <a:r>
              <a:rPr lang="en-US" altLang="zh-CN" sz="30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h</a:t>
            </a:r>
            <a:r>
              <a:rPr lang="en-US" altLang="zh-CN" sz="30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 L </a:t>
            </a:r>
            <a:r>
              <a:rPr lang="en-US" altLang="zh-CN" sz="30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l</a:t>
            </a:r>
            <a:endParaRPr lang="zh-CN" altLang="en-US" sz="3000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ea typeface="方正少儿简体" panose="03000509000000000000" pitchFamily="65" charset="-122"/>
              <a:cs typeface="Times New Roman" panose="02020603050405020304" pitchFamily="18" charset="0"/>
            </a:endParaRPr>
          </a:p>
        </p:txBody>
      </p:sp>
      <p:sp>
        <p:nvSpPr>
          <p:cNvPr id="27" name="矩形 50">
            <a:extLst>
              <a:ext uri="{FF2B5EF4-FFF2-40B4-BE49-F238E27FC236}">
                <a16:creationId xmlns:a16="http://schemas.microsoft.com/office/drawing/2014/main" id="{092AB4B5-CD13-4F7B-9311-4D75FE1C0499}"/>
              </a:ext>
            </a:extLst>
          </p:cNvPr>
          <p:cNvSpPr/>
          <p:nvPr/>
        </p:nvSpPr>
        <p:spPr>
          <a:xfrm>
            <a:off x="3683428" y="3132195"/>
            <a:ext cx="346032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00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Toán</a:t>
            </a:r>
          </a:p>
          <a:p>
            <a:pPr algn="ctr"/>
            <a:r>
              <a:rPr lang="en-US" altLang="zh-CN" sz="300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Bài 4: So sánh số ( Tiết 2) </a:t>
            </a:r>
            <a:endParaRPr lang="zh-CN" altLang="en-US" sz="3000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ea typeface="方正少儿简体" panose="03000509000000000000" pitchFamily="65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5692364"/>
      </p:ext>
    </p:extLst>
  </p:cSld>
  <p:clrMapOvr>
    <a:masterClrMapping/>
  </p:clrMapOvr>
  <p:transition spd="slow" advClick="0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53525" cy="51435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874" y="850107"/>
            <a:ext cx="9304015" cy="5228062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 rot="20718769">
            <a:off x="2669876" y="2155406"/>
            <a:ext cx="184731" cy="8540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4950" dirty="0">
              <a:solidFill>
                <a:srgbClr val="099F00"/>
              </a:solidFill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56" y="1020488"/>
            <a:ext cx="1977628" cy="16774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2" name="文本框 31"/>
          <p:cNvSpPr txBox="1"/>
          <p:nvPr/>
        </p:nvSpPr>
        <p:spPr>
          <a:xfrm>
            <a:off x="1168362" y="1756476"/>
            <a:ext cx="319318" cy="60016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altLang="zh-CN" sz="3300" dirty="0">
                <a:solidFill>
                  <a:schemeClr val="bg1">
                    <a:lumMod val="95000"/>
                  </a:schemeClr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rPr>
              <a:t>1</a:t>
            </a:r>
            <a:endParaRPr lang="zh-CN" altLang="en-US" sz="3300" dirty="0">
              <a:solidFill>
                <a:schemeClr val="bg1">
                  <a:lumMod val="95000"/>
                </a:schemeClr>
              </a:solidFill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</p:txBody>
      </p:sp>
      <p:grpSp>
        <p:nvGrpSpPr>
          <p:cNvPr id="37" name="组合 36"/>
          <p:cNvGrpSpPr/>
          <p:nvPr/>
        </p:nvGrpSpPr>
        <p:grpSpPr>
          <a:xfrm>
            <a:off x="2934598" y="2771399"/>
            <a:ext cx="1021337" cy="1000376"/>
            <a:chOff x="3620985" y="1717006"/>
            <a:chExt cx="1010329" cy="989595"/>
          </a:xfrm>
        </p:grpSpPr>
        <p:pic>
          <p:nvPicPr>
            <p:cNvPr id="34" name="图片 3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0985" y="1717006"/>
              <a:ext cx="1010329" cy="989595"/>
            </a:xfrm>
            <a:prstGeom prst="rect">
              <a:avLst/>
            </a:prstGeom>
          </p:spPr>
        </p:pic>
        <p:sp>
          <p:nvSpPr>
            <p:cNvPr id="36" name="文本框 35"/>
            <p:cNvSpPr txBox="1"/>
            <p:nvPr/>
          </p:nvSpPr>
          <p:spPr>
            <a:xfrm>
              <a:off x="3876896" y="1766530"/>
              <a:ext cx="401505" cy="9133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5400" dirty="0">
                  <a:solidFill>
                    <a:schemeClr val="bg1">
                      <a:lumMod val="95000"/>
                    </a:schemeClr>
                  </a:solidFill>
                  <a:latin typeface="方正少儿简体" panose="03000509000000000000" pitchFamily="65" charset="-122"/>
                  <a:ea typeface="方正少儿简体" panose="03000509000000000000" pitchFamily="65" charset="-122"/>
                </a:rPr>
                <a:t>1</a:t>
              </a:r>
              <a:endParaRPr lang="zh-CN" altLang="en-US" sz="5400" dirty="0">
                <a:solidFill>
                  <a:schemeClr val="bg1">
                    <a:lumMod val="95000"/>
                  </a:schemeClr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endParaRPr>
            </a:p>
          </p:txBody>
        </p:sp>
      </p:grpSp>
      <p:sp>
        <p:nvSpPr>
          <p:cNvPr id="51" name="矩形 50"/>
          <p:cNvSpPr/>
          <p:nvPr/>
        </p:nvSpPr>
        <p:spPr>
          <a:xfrm>
            <a:off x="3975414" y="3052296"/>
            <a:ext cx="323263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Tiếng</a:t>
            </a:r>
            <a:r>
              <a:rPr lang="en-US" altLang="zh-CN" sz="36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Việt</a:t>
            </a:r>
            <a:endParaRPr lang="en-US" altLang="zh-CN" sz="3600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ea typeface="方正少儿简体" panose="03000509000000000000" pitchFamily="65" charset="-122"/>
              <a:cs typeface="Times New Roman" panose="02020603050405020304" pitchFamily="18" charset="0"/>
            </a:endParaRPr>
          </a:p>
          <a:p>
            <a:r>
              <a:rPr lang="en-US" altLang="zh-CN" sz="36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Bài</a:t>
            </a:r>
            <a:r>
              <a:rPr lang="en-US" altLang="zh-CN" sz="36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 12: H </a:t>
            </a:r>
            <a:r>
              <a:rPr lang="en-US" altLang="zh-CN" sz="36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h</a:t>
            </a:r>
            <a:r>
              <a:rPr lang="en-US" altLang="zh-CN" sz="36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 L </a:t>
            </a:r>
            <a:r>
              <a:rPr lang="en-US" altLang="zh-CN" sz="36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l</a:t>
            </a:r>
            <a:endParaRPr lang="zh-CN" altLang="en-US" sz="3600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ea typeface="方正少儿简体" panose="03000509000000000000" pitchFamily="65" charset="-122"/>
              <a:cs typeface="Times New Roman" panose="02020603050405020304" pitchFamily="18" charset="0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48276"/>
            <a:ext cx="9153525" cy="75247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6855" y="3295650"/>
            <a:ext cx="1367819" cy="2211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1831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Click="0" advTm="0">
        <p15:prstTrans prst="origami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8" r="66235" b="27006"/>
          <a:stretch/>
        </p:blipFill>
        <p:spPr>
          <a:xfrm>
            <a:off x="194335" y="1571417"/>
            <a:ext cx="4769663" cy="4137533"/>
          </a:xfrm>
          <a:prstGeom prst="rect">
            <a:avLst/>
          </a:prstGeom>
        </p:spPr>
      </p:pic>
      <p:pic>
        <p:nvPicPr>
          <p:cNvPr id="5" name="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65" t="20706" r="35647" b="20732"/>
          <a:stretch/>
        </p:blipFill>
        <p:spPr>
          <a:xfrm>
            <a:off x="4906203" y="1404206"/>
            <a:ext cx="3869734" cy="4082195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8" t="72993" r="67059" b="11739"/>
          <a:stretch/>
        </p:blipFill>
        <p:spPr>
          <a:xfrm>
            <a:off x="236669" y="4611669"/>
            <a:ext cx="2775473" cy="785309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30" t="79268" r="35647" b="5673"/>
          <a:stretch/>
        </p:blipFill>
        <p:spPr>
          <a:xfrm>
            <a:off x="3248810" y="4934397"/>
            <a:ext cx="2635624" cy="774553"/>
          </a:xfrm>
          <a:prstGeom prst="rect">
            <a:avLst/>
          </a:prstGeom>
        </p:spPr>
      </p:pic>
      <p:pic>
        <p:nvPicPr>
          <p:cNvPr id="9" name="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06" t="70065" r="3177" b="14968"/>
          <a:stretch/>
        </p:blipFill>
        <p:spPr>
          <a:xfrm>
            <a:off x="6099586" y="4461061"/>
            <a:ext cx="2753958" cy="76984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577540" y="2996081"/>
            <a:ext cx="247265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1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1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1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1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1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1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l, h </a:t>
            </a:r>
            <a:r>
              <a:rPr lang="en-US" sz="21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1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ngã</a:t>
            </a:r>
            <a:r>
              <a:rPr lang="en-US" sz="21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1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1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1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1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1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1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1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1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1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h, l</a:t>
            </a:r>
            <a:r>
              <a:rPr lang="en-US" sz="21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1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altLang="zh-CN" sz="2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641663" y="3086534"/>
            <a:ext cx="2652185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1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1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1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l, h </a:t>
            </a:r>
            <a:r>
              <a:rPr lang="en-US" sz="2100" b="1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1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viết </a:t>
            </a:r>
            <a:r>
              <a:rPr lang="en-US" sz="21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1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1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1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1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1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1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1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1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1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l, h</a:t>
            </a:r>
            <a:r>
              <a:rPr lang="en-US" sz="21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1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altLang="zh-CN" sz="2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5">
            <a:extLst>
              <a:ext uri="{FF2B5EF4-FFF2-40B4-BE49-F238E27FC236}">
                <a16:creationId xmlns:a16="http://schemas.microsoft.com/office/drawing/2014/main" id="{54FC73D5-FAFC-4E9E-93A6-201E0BBCCC7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3248810" y="735772"/>
            <a:ext cx="2472651" cy="160415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D5A5741-937C-4703-B1DB-B9FC1EA16EBA}"/>
              </a:ext>
            </a:extLst>
          </p:cNvPr>
          <p:cNvSpPr txBox="1"/>
          <p:nvPr/>
        </p:nvSpPr>
        <p:spPr>
          <a:xfrm>
            <a:off x="3676339" y="1272718"/>
            <a:ext cx="193269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3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endParaRPr lang="en-GB" sz="33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675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0">
        <p14:warp dir="in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53525" cy="51435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874" y="850107"/>
            <a:ext cx="9304015" cy="5228062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 rot="20718769">
            <a:off x="2669876" y="2190031"/>
            <a:ext cx="184731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4500" dirty="0">
              <a:solidFill>
                <a:srgbClr val="099F00"/>
              </a:solidFill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C3D03C8-D937-4EC8-BC46-61CCD0633FA3}"/>
              </a:ext>
            </a:extLst>
          </p:cNvPr>
          <p:cNvSpPr txBox="1"/>
          <p:nvPr/>
        </p:nvSpPr>
        <p:spPr>
          <a:xfrm>
            <a:off x="2672512" y="4646515"/>
            <a:ext cx="44577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Le </a:t>
            </a:r>
            <a:r>
              <a:rPr lang="en-US" sz="450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le</a:t>
            </a:r>
            <a:r>
              <a:rPr lang="en-US" sz="45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bơi</a:t>
            </a:r>
            <a:r>
              <a:rPr lang="en-US" sz="45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trên</a:t>
            </a:r>
            <a:r>
              <a:rPr lang="en-US" sz="45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hồ</a:t>
            </a:r>
            <a:r>
              <a:rPr lang="en-US" sz="45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pic>
        <p:nvPicPr>
          <p:cNvPr id="25" name="Picture 2" descr="D:\ẢNH TV1-T1\37.jpg">
            <a:extLst>
              <a:ext uri="{FF2B5EF4-FFF2-40B4-BE49-F238E27FC236}">
                <a16:creationId xmlns:a16="http://schemas.microsoft.com/office/drawing/2014/main" id="{0FBC5BE0-E7CE-49AA-825F-9BEDF1C2E4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64974"/>
          <a:stretch/>
        </p:blipFill>
        <p:spPr bwMode="auto">
          <a:xfrm>
            <a:off x="1534825" y="1586812"/>
            <a:ext cx="6229352" cy="2962163"/>
          </a:xfrm>
          <a:prstGeom prst="rect">
            <a:avLst/>
          </a:prstGeo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23301061-99E1-4F57-9BBF-CD8CDE79E782}"/>
              </a:ext>
            </a:extLst>
          </p:cNvPr>
          <p:cNvSpPr txBox="1"/>
          <p:nvPr/>
        </p:nvSpPr>
        <p:spPr>
          <a:xfrm>
            <a:off x="2681618" y="4646515"/>
            <a:ext cx="44577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L</a:t>
            </a:r>
            <a:r>
              <a:rPr lang="en-US" sz="45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e</a:t>
            </a:r>
            <a:r>
              <a:rPr lang="en-US" sz="45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5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l</a:t>
            </a:r>
            <a:r>
              <a:rPr lang="en-US" sz="450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e</a:t>
            </a:r>
            <a:r>
              <a:rPr lang="en-US" sz="45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bơi</a:t>
            </a:r>
            <a:r>
              <a:rPr lang="en-US" sz="45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trên</a:t>
            </a:r>
            <a:r>
              <a:rPr lang="en-US" sz="45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5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h</a:t>
            </a:r>
            <a:r>
              <a:rPr lang="en-US" sz="450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ồ</a:t>
            </a:r>
            <a:r>
              <a:rPr lang="en-US" sz="45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82097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ageCurlDouble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53525" cy="51435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874" y="850107"/>
            <a:ext cx="9304015" cy="5228062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 rot="20718769">
            <a:off x="2669876" y="2155406"/>
            <a:ext cx="184731" cy="8540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4950" dirty="0">
              <a:solidFill>
                <a:srgbClr val="099F00"/>
              </a:solidFill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56" y="1020488"/>
            <a:ext cx="1977628" cy="16774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2" name="文本框 31"/>
          <p:cNvSpPr txBox="1"/>
          <p:nvPr/>
        </p:nvSpPr>
        <p:spPr>
          <a:xfrm>
            <a:off x="919873" y="1731930"/>
            <a:ext cx="1407758" cy="60016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altLang="zh-CN" sz="3300" dirty="0">
                <a:solidFill>
                  <a:schemeClr val="bg1">
                    <a:lumMod val="95000"/>
                  </a:schemeClr>
                </a:solidFill>
                <a:latin typeface="Arial-SGK-TV" pitchFamily="2" charset="0"/>
                <a:ea typeface="方正少儿简体" panose="03000509000000000000" pitchFamily="65" charset="-122"/>
                <a:cs typeface="Arial-SGK-TV" pitchFamily="2" charset="0"/>
              </a:rPr>
              <a:t>2. </a:t>
            </a:r>
            <a:r>
              <a:rPr lang="en-US" altLang="zh-CN" sz="3300" dirty="0" err="1">
                <a:solidFill>
                  <a:schemeClr val="bg1">
                    <a:lumMod val="95000"/>
                  </a:schemeClr>
                </a:solidFill>
                <a:latin typeface="Arial-SGK-TV" pitchFamily="2" charset="0"/>
                <a:ea typeface="方正少儿简体" panose="03000509000000000000" pitchFamily="65" charset="-122"/>
                <a:cs typeface="Arial-SGK-TV" pitchFamily="2" charset="0"/>
              </a:rPr>
              <a:t>Đọc</a:t>
            </a:r>
            <a:endParaRPr lang="zh-CN" altLang="en-US" sz="3300" dirty="0">
              <a:solidFill>
                <a:schemeClr val="bg1">
                  <a:lumMod val="95000"/>
                </a:schemeClr>
              </a:solidFill>
              <a:latin typeface="Arial-SGK-TV" pitchFamily="2" charset="0"/>
              <a:ea typeface="方正少儿简体" panose="03000509000000000000" pitchFamily="65" charset="-122"/>
              <a:cs typeface="Arial-SGK-TV" pitchFamily="2" charset="0"/>
            </a:endParaRP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26DD8447-BBB9-46CA-AFD1-4CD916B9CA29}"/>
              </a:ext>
            </a:extLst>
          </p:cNvPr>
          <p:cNvGraphicFramePr/>
          <p:nvPr>
            <p:extLst/>
          </p:nvPr>
        </p:nvGraphicFramePr>
        <p:xfrm>
          <a:off x="2486025" y="2408056"/>
          <a:ext cx="2228850" cy="12438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40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947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35018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2500" dirty="0">
                        <a:solidFill>
                          <a:srgbClr val="FF0000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marL="68580" marR="68580" marT="28289" marB="28289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2500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marL="68580" marR="68580" marT="28289" marB="28289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8812">
                <a:tc gridSpan="2"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2500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marL="68580" marR="68580" marT="37719" marB="37719"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412B9E56-0D80-4AF7-B3F0-4119C89A117C}"/>
              </a:ext>
            </a:extLst>
          </p:cNvPr>
          <p:cNvGraphicFramePr/>
          <p:nvPr>
            <p:extLst/>
          </p:nvPr>
        </p:nvGraphicFramePr>
        <p:xfrm>
          <a:off x="5743575" y="2408056"/>
          <a:ext cx="2228850" cy="12438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40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947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35018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2500" dirty="0">
                        <a:solidFill>
                          <a:srgbClr val="FF0000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marL="68580" marR="68580" marT="28289" marB="28289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2500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marL="68580" marR="68580" marT="28289" marB="28289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8812">
                <a:tc gridSpan="2"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2500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marL="68580" marR="68580" marT="37719" marB="37719"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6E7CA39B-425C-48F0-B856-72BF1E48F4C4}"/>
              </a:ext>
            </a:extLst>
          </p:cNvPr>
          <p:cNvSpPr txBox="1"/>
          <p:nvPr/>
        </p:nvSpPr>
        <p:spPr>
          <a:xfrm>
            <a:off x="3186362" y="1781270"/>
            <a:ext cx="828176" cy="553998"/>
          </a:xfrm>
          <a:prstGeom prst="rect">
            <a:avLst/>
          </a:prstGeom>
          <a:solidFill>
            <a:srgbClr val="B6CD4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h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FEB2A36-8109-40B3-B7B2-D2EBE6F66D5D}"/>
              </a:ext>
            </a:extLst>
          </p:cNvPr>
          <p:cNvSpPr txBox="1"/>
          <p:nvPr/>
        </p:nvSpPr>
        <p:spPr>
          <a:xfrm>
            <a:off x="6418572" y="1792512"/>
            <a:ext cx="828176" cy="553998"/>
          </a:xfrm>
          <a:prstGeom prst="rect">
            <a:avLst/>
          </a:prstGeom>
          <a:solidFill>
            <a:srgbClr val="B6CD4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3640A09-89F0-42E0-B039-C513372951F6}"/>
              </a:ext>
            </a:extLst>
          </p:cNvPr>
          <p:cNvSpPr txBox="1"/>
          <p:nvPr/>
        </p:nvSpPr>
        <p:spPr>
          <a:xfrm>
            <a:off x="2828926" y="3080986"/>
            <a:ext cx="13715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h</a:t>
            </a:r>
            <a:r>
              <a:rPr lang="en-US" sz="3000" dirty="0" err="1">
                <a:latin typeface="Arial-SGK-TV" pitchFamily="2" charset="0"/>
                <a:cs typeface="Arial-SGK-TV" pitchFamily="2" charset="0"/>
              </a:rPr>
              <a:t>ồ</a:t>
            </a:r>
            <a:endParaRPr lang="en-US" sz="3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316F883-0DF5-4BEB-8DD6-F64CFA03DBBF}"/>
              </a:ext>
            </a:extLst>
          </p:cNvPr>
          <p:cNvSpPr txBox="1"/>
          <p:nvPr/>
        </p:nvSpPr>
        <p:spPr>
          <a:xfrm>
            <a:off x="2771775" y="2452336"/>
            <a:ext cx="17145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h </a:t>
            </a:r>
            <a:r>
              <a:rPr lang="en-US" sz="3000" dirty="0">
                <a:latin typeface="Arial-SGK-TV" pitchFamily="2" charset="0"/>
                <a:cs typeface="Arial-SGK-TV" pitchFamily="2" charset="0"/>
              </a:rPr>
              <a:t>       ô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43F870C-B683-4F27-A3CD-C1DA26E2FDB6}"/>
              </a:ext>
            </a:extLst>
          </p:cNvPr>
          <p:cNvSpPr txBox="1"/>
          <p:nvPr/>
        </p:nvSpPr>
        <p:spPr>
          <a:xfrm>
            <a:off x="6029325" y="2452336"/>
            <a:ext cx="17145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l</a:t>
            </a:r>
            <a:r>
              <a:rPr lang="en-US" sz="3000" dirty="0">
                <a:latin typeface="Arial-SGK-TV" pitchFamily="2" charset="0"/>
                <a:cs typeface="Arial-SGK-TV" pitchFamily="2" charset="0"/>
              </a:rPr>
              <a:t>         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BC80199-175E-482A-97B0-56BADAEC79EE}"/>
              </a:ext>
            </a:extLst>
          </p:cNvPr>
          <p:cNvSpPr txBox="1"/>
          <p:nvPr/>
        </p:nvSpPr>
        <p:spPr>
          <a:xfrm>
            <a:off x="6146861" y="3085837"/>
            <a:ext cx="13715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l</a:t>
            </a:r>
            <a:r>
              <a:rPr lang="en-US" sz="3000" dirty="0">
                <a:latin typeface="Arial-SGK-TV" pitchFamily="2" charset="0"/>
                <a:cs typeface="Arial-SGK-TV" pitchFamily="2" charset="0"/>
              </a:rPr>
              <a:t>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4CEE5D2-0F94-4D55-9967-C09811CF741A}"/>
              </a:ext>
            </a:extLst>
          </p:cNvPr>
          <p:cNvSpPr txBox="1"/>
          <p:nvPr/>
        </p:nvSpPr>
        <p:spPr>
          <a:xfrm>
            <a:off x="2152803" y="4142892"/>
            <a:ext cx="31192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hé</a:t>
            </a:r>
            <a:r>
              <a:rPr lang="en-US" sz="36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   ho    </a:t>
            </a:r>
            <a:r>
              <a:rPr lang="en-US" sz="360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hổ</a:t>
            </a:r>
            <a:endParaRPr lang="en-US" sz="3600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3F8E7A6-3C53-4B34-B85F-1AE1C93D43CC}"/>
              </a:ext>
            </a:extLst>
          </p:cNvPr>
          <p:cNvSpPr txBox="1"/>
          <p:nvPr/>
        </p:nvSpPr>
        <p:spPr>
          <a:xfrm>
            <a:off x="5272088" y="4150036"/>
            <a:ext cx="3771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FF00"/>
                </a:solidFill>
                <a:latin typeface="Arial-SGK-TV" pitchFamily="2" charset="0"/>
                <a:cs typeface="Arial-SGK-TV" pitchFamily="2" charset="0"/>
              </a:rPr>
              <a:t>li       </a:t>
            </a:r>
            <a:r>
              <a:rPr lang="en-US" sz="3600" dirty="0" err="1">
                <a:solidFill>
                  <a:srgbClr val="FFFF00"/>
                </a:solidFill>
                <a:latin typeface="Arial-SGK-TV" pitchFamily="2" charset="0"/>
                <a:cs typeface="Arial-SGK-TV" pitchFamily="2" charset="0"/>
              </a:rPr>
              <a:t>lọ</a:t>
            </a:r>
            <a:r>
              <a:rPr lang="en-US" sz="3600" dirty="0">
                <a:solidFill>
                  <a:srgbClr val="FFFF00"/>
                </a:solidFill>
                <a:latin typeface="Arial-SGK-TV" pitchFamily="2" charset="0"/>
                <a:cs typeface="Arial-SGK-TV" pitchFamily="2" charset="0"/>
              </a:rPr>
              <a:t>       </a:t>
            </a:r>
            <a:r>
              <a:rPr lang="en-US" sz="3600" dirty="0" err="1">
                <a:solidFill>
                  <a:srgbClr val="FFFF00"/>
                </a:solidFill>
                <a:latin typeface="Arial-SGK-TV" pitchFamily="2" charset="0"/>
                <a:cs typeface="Arial-SGK-TV" pitchFamily="2" charset="0"/>
              </a:rPr>
              <a:t>lở</a:t>
            </a:r>
            <a:endParaRPr lang="en-US" sz="3600" dirty="0">
              <a:solidFill>
                <a:srgbClr val="FFFF00"/>
              </a:solidFill>
              <a:latin typeface="Arial-SGK-TV" pitchFamily="2" charset="0"/>
              <a:cs typeface="Arial-SGK-TV" pitchFamily="2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2B7DCAE-A0F4-497A-9FAE-06B8A9443AEE}"/>
              </a:ext>
            </a:extLst>
          </p:cNvPr>
          <p:cNvCxnSpPr/>
          <p:nvPr/>
        </p:nvCxnSpPr>
        <p:spPr>
          <a:xfrm>
            <a:off x="2207904" y="4654960"/>
            <a:ext cx="30761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8549D43-8B55-4153-9662-FA414F56FFB6}"/>
              </a:ext>
            </a:extLst>
          </p:cNvPr>
          <p:cNvCxnSpPr/>
          <p:nvPr/>
        </p:nvCxnSpPr>
        <p:spPr>
          <a:xfrm>
            <a:off x="3237982" y="4654960"/>
            <a:ext cx="30761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E2B7DBF-8C47-48DF-BC99-5215925165BB}"/>
              </a:ext>
            </a:extLst>
          </p:cNvPr>
          <p:cNvCxnSpPr/>
          <p:nvPr/>
        </p:nvCxnSpPr>
        <p:spPr>
          <a:xfrm>
            <a:off x="4264383" y="4654960"/>
            <a:ext cx="30761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3433FD1-5DCE-44A3-80E1-E21F2C703790}"/>
              </a:ext>
            </a:extLst>
          </p:cNvPr>
          <p:cNvCxnSpPr>
            <a:cxnSpLocks/>
          </p:cNvCxnSpPr>
          <p:nvPr/>
        </p:nvCxnSpPr>
        <p:spPr>
          <a:xfrm>
            <a:off x="5294209" y="4677081"/>
            <a:ext cx="16704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43E9824-BDEF-4B25-B05E-769B9FF698E5}"/>
              </a:ext>
            </a:extLst>
          </p:cNvPr>
          <p:cNvCxnSpPr>
            <a:cxnSpLocks/>
          </p:cNvCxnSpPr>
          <p:nvPr/>
        </p:nvCxnSpPr>
        <p:spPr>
          <a:xfrm>
            <a:off x="6418572" y="4680767"/>
            <a:ext cx="16704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E11D8C1-7C7B-4CC0-813F-45C26AD6A5C9}"/>
              </a:ext>
            </a:extLst>
          </p:cNvPr>
          <p:cNvCxnSpPr>
            <a:cxnSpLocks/>
          </p:cNvCxnSpPr>
          <p:nvPr/>
        </p:nvCxnSpPr>
        <p:spPr>
          <a:xfrm>
            <a:off x="7660301" y="4654960"/>
            <a:ext cx="16704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38089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Click="0" advTm="0">
        <p15:prstTrans prst="origami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8" grpId="0"/>
      <p:bldP spid="19" grpId="0"/>
      <p:bldP spid="21" grpId="0"/>
      <p:bldP spid="38" grpId="0"/>
      <p:bldP spid="3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53525" cy="51435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8328" y="814969"/>
            <a:ext cx="9304015" cy="5228062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 rot="20718769">
            <a:off x="2669876" y="2155406"/>
            <a:ext cx="184731" cy="8540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4950" dirty="0">
              <a:solidFill>
                <a:srgbClr val="099F00"/>
              </a:solidFill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81" y="605653"/>
            <a:ext cx="1977628" cy="16774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2" name="文本框 31"/>
          <p:cNvSpPr txBox="1"/>
          <p:nvPr/>
        </p:nvSpPr>
        <p:spPr>
          <a:xfrm>
            <a:off x="806410" y="1372653"/>
            <a:ext cx="1407758" cy="60016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altLang="zh-CN" sz="3300">
                <a:solidFill>
                  <a:schemeClr val="bg1">
                    <a:lumMod val="95000"/>
                  </a:schemeClr>
                </a:solidFill>
                <a:latin typeface="Arial-SGK-TV" pitchFamily="2" charset="0"/>
                <a:ea typeface="方正少儿简体" panose="03000509000000000000" pitchFamily="65" charset="-122"/>
                <a:cs typeface="Arial-SGK-TV" pitchFamily="2" charset="0"/>
              </a:rPr>
              <a:t>1. Đọc</a:t>
            </a:r>
            <a:endParaRPr lang="zh-CN" altLang="en-US" sz="3300" dirty="0">
              <a:solidFill>
                <a:schemeClr val="bg1">
                  <a:lumMod val="95000"/>
                </a:schemeClr>
              </a:solidFill>
              <a:latin typeface="Arial-SGK-TV" pitchFamily="2" charset="0"/>
              <a:ea typeface="方正少儿简体" panose="03000509000000000000" pitchFamily="65" charset="-122"/>
              <a:cs typeface="Arial-SGK-TV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240CAF2-7069-4C50-8FC6-C338327FBD97}"/>
              </a:ext>
            </a:extLst>
          </p:cNvPr>
          <p:cNvSpPr txBox="1"/>
          <p:nvPr/>
        </p:nvSpPr>
        <p:spPr>
          <a:xfrm>
            <a:off x="975993" y="4160551"/>
            <a:ext cx="1307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lá</a:t>
            </a:r>
            <a:r>
              <a:rPr lang="en-US" sz="36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đỏ</a:t>
            </a:r>
            <a:r>
              <a:rPr lang="en-US" sz="36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    </a:t>
            </a:r>
          </a:p>
        </p:txBody>
      </p:sp>
      <p:pic>
        <p:nvPicPr>
          <p:cNvPr id="23" name="Picture 2" descr="D:\ẢNH TV1-T1\37.jpg">
            <a:extLst>
              <a:ext uri="{FF2B5EF4-FFF2-40B4-BE49-F238E27FC236}">
                <a16:creationId xmlns:a16="http://schemas.microsoft.com/office/drawing/2014/main" id="{086330AC-45DC-4E9D-A19B-FF033C371F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94" t="59879" r="70214" b="26079"/>
          <a:stretch/>
        </p:blipFill>
        <p:spPr bwMode="auto">
          <a:xfrm>
            <a:off x="848278" y="2392426"/>
            <a:ext cx="1491548" cy="1364351"/>
          </a:xfrm>
          <a:prstGeom prst="rect">
            <a:avLst/>
          </a:prstGeo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D:\ẢNH TV1-T1\37.jpg">
            <a:extLst>
              <a:ext uri="{FF2B5EF4-FFF2-40B4-BE49-F238E27FC236}">
                <a16:creationId xmlns:a16="http://schemas.microsoft.com/office/drawing/2014/main" id="{7CB66EBD-2009-4650-8374-199C669CB8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99" t="60416" r="45956" b="26007"/>
          <a:stretch/>
        </p:blipFill>
        <p:spPr bwMode="auto">
          <a:xfrm>
            <a:off x="2590098" y="2397622"/>
            <a:ext cx="1708853" cy="1359155"/>
          </a:xfrm>
          <a:prstGeom prst="rect">
            <a:avLst/>
          </a:prstGeo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68132932-EF62-45AE-9565-9BC3EBB5BE88}"/>
              </a:ext>
            </a:extLst>
          </p:cNvPr>
          <p:cNvSpPr txBox="1"/>
          <p:nvPr/>
        </p:nvSpPr>
        <p:spPr>
          <a:xfrm>
            <a:off x="2762241" y="4141210"/>
            <a:ext cx="15367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bờ</a:t>
            </a:r>
            <a:r>
              <a:rPr lang="en-US" sz="36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hồ</a:t>
            </a:r>
            <a:endParaRPr lang="en-US" sz="3600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C5C9B8B-359D-4E97-9D06-6360063D6971}"/>
              </a:ext>
            </a:extLst>
          </p:cNvPr>
          <p:cNvSpPr txBox="1"/>
          <p:nvPr/>
        </p:nvSpPr>
        <p:spPr>
          <a:xfrm>
            <a:off x="4778038" y="4084431"/>
            <a:ext cx="12972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cá</a:t>
            </a:r>
            <a:r>
              <a:rPr lang="en-US" sz="36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hố</a:t>
            </a:r>
            <a:endParaRPr lang="en-US" sz="3600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FBA194D-9DF6-418C-9F59-129C24D61784}"/>
              </a:ext>
            </a:extLst>
          </p:cNvPr>
          <p:cNvSpPr txBox="1"/>
          <p:nvPr/>
        </p:nvSpPr>
        <p:spPr>
          <a:xfrm>
            <a:off x="7061191" y="4071496"/>
            <a:ext cx="12972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le </a:t>
            </a:r>
            <a:r>
              <a:rPr lang="en-US" sz="360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le</a:t>
            </a:r>
            <a:endParaRPr lang="en-US" sz="3600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55A7C5-A7AF-452A-96EE-A5133A46E3C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235" y="2402951"/>
            <a:ext cx="1845254" cy="13939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97EFBF-5011-4D0A-A701-36101348F25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3679" y="2392426"/>
            <a:ext cx="1935956" cy="1373253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211B8F9-C302-4057-A0C0-1E532C5154DE}"/>
              </a:ext>
            </a:extLst>
          </p:cNvPr>
          <p:cNvCxnSpPr>
            <a:cxnSpLocks/>
          </p:cNvCxnSpPr>
          <p:nvPr/>
        </p:nvCxnSpPr>
        <p:spPr>
          <a:xfrm>
            <a:off x="975994" y="4687369"/>
            <a:ext cx="476723" cy="737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5A200461-6109-49FF-AFD2-BBD2C066E985}"/>
              </a:ext>
            </a:extLst>
          </p:cNvPr>
          <p:cNvCxnSpPr>
            <a:cxnSpLocks/>
          </p:cNvCxnSpPr>
          <p:nvPr/>
        </p:nvCxnSpPr>
        <p:spPr>
          <a:xfrm>
            <a:off x="3530596" y="4710590"/>
            <a:ext cx="476723" cy="737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AC40AD7B-72E0-4B48-A8C1-F1C376DF55B1}"/>
              </a:ext>
            </a:extLst>
          </p:cNvPr>
          <p:cNvCxnSpPr>
            <a:cxnSpLocks/>
          </p:cNvCxnSpPr>
          <p:nvPr/>
        </p:nvCxnSpPr>
        <p:spPr>
          <a:xfrm>
            <a:off x="5519924" y="4669541"/>
            <a:ext cx="476723" cy="737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45BD3448-EBED-4FEA-B398-A7A1B55F6956}"/>
              </a:ext>
            </a:extLst>
          </p:cNvPr>
          <p:cNvCxnSpPr>
            <a:cxnSpLocks/>
          </p:cNvCxnSpPr>
          <p:nvPr/>
        </p:nvCxnSpPr>
        <p:spPr>
          <a:xfrm>
            <a:off x="7108753" y="4662167"/>
            <a:ext cx="98073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30557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Click="0" advTm="0">
        <p15:prstTrans prst="origami"/>
      </p:transition>
    </mc:Choice>
    <mc:Fallback xmlns="">
      <p:transition spd="slow" advClick="0" advTm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60000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5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6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7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8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9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0" presetID="47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6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29" dur="2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6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32" dur="20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5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6" fill="hold">
                          <p:stCondLst>
                            <p:cond delay="indefinite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0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1" fill="hold">
                          <p:stCondLst>
                            <p:cond delay="indefinite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6" fill="hold">
                          <p:stCondLst>
                            <p:cond delay="indefinite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0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2" grpId="0"/>
          <p:bldP spid="22" grpId="0"/>
          <p:bldP spid="27" grpId="0"/>
          <p:bldP spid="28" grpId="0"/>
          <p:bldP spid="3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6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5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6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7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8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9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0" presetID="47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6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29" dur="2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6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32" dur="20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5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6" fill="hold">
                          <p:stCondLst>
                            <p:cond delay="indefinite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0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1" fill="hold">
                          <p:stCondLst>
                            <p:cond delay="indefinite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6" fill="hold">
                          <p:stCondLst>
                            <p:cond delay="indefinite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0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2" grpId="0"/>
          <p:bldP spid="22" grpId="0"/>
          <p:bldP spid="27" grpId="0"/>
          <p:bldP spid="28" grpId="0"/>
          <p:bldP spid="31" grpId="0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662b14347af72e8a1db1b7aa49ca164dc2f5e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4626299</TotalTime>
  <Words>238</Words>
  <Application>Microsoft Office PowerPoint</Application>
  <PresentationFormat>Trình chiếu Trên màn hình (4:3)</PresentationFormat>
  <Paragraphs>79</Paragraphs>
  <Slides>17</Slides>
  <Notes>17</Notes>
  <HiddenSlides>0</HiddenSlides>
  <MMClips>5</MMClips>
  <ScaleCrop>false</ScaleCrop>
  <HeadingPairs>
    <vt:vector size="6" baseType="variant">
      <vt:variant>
        <vt:lpstr>Phông được Dùng</vt:lpstr>
      </vt:variant>
      <vt:variant>
        <vt:i4>6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17</vt:i4>
      </vt:variant>
    </vt:vector>
  </HeadingPairs>
  <TitlesOfParts>
    <vt:vector size="24" baseType="lpstr">
      <vt:lpstr>宋体</vt:lpstr>
      <vt:lpstr>Arial</vt:lpstr>
      <vt:lpstr>Arial-SGK-TV</vt:lpstr>
      <vt:lpstr>Calibri</vt:lpstr>
      <vt:lpstr>Times New Roman</vt:lpstr>
      <vt:lpstr>方正少儿简体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HP</dc:creator>
  <cp:lastModifiedBy>PC</cp:lastModifiedBy>
  <cp:revision>63</cp:revision>
  <dcterms:created xsi:type="dcterms:W3CDTF">2020-08-10T13:41:50Z</dcterms:created>
  <dcterms:modified xsi:type="dcterms:W3CDTF">2021-11-05T15:48:28Z</dcterms:modified>
</cp:coreProperties>
</file>