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15"/>
  </p:notesMasterIdLst>
  <p:sldIdLst>
    <p:sldId id="256" r:id="rId2"/>
    <p:sldId id="258" r:id="rId3"/>
    <p:sldId id="265" r:id="rId4"/>
    <p:sldId id="257" r:id="rId5"/>
    <p:sldId id="266" r:id="rId6"/>
    <p:sldId id="267" r:id="rId7"/>
    <p:sldId id="268" r:id="rId8"/>
    <p:sldId id="270" r:id="rId9"/>
    <p:sldId id="259" r:id="rId10"/>
    <p:sldId id="269" r:id="rId11"/>
    <p:sldId id="271" r:id="rId12"/>
    <p:sldId id="262" r:id="rId13"/>
    <p:sldId id="264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7E00"/>
    <a:srgbClr val="0000FF"/>
    <a:srgbClr val="FF00FF"/>
    <a:srgbClr val="99FF66"/>
    <a:srgbClr val="66FF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888" autoAdjust="0"/>
  </p:normalViewPr>
  <p:slideViewPr>
    <p:cSldViewPr>
      <p:cViewPr varScale="1">
        <p:scale>
          <a:sx n="76" d="100"/>
          <a:sy n="76" d="100"/>
        </p:scale>
        <p:origin x="1570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5071BFB8-8478-497E-A3EC-277CAC0BF3C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2581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71BFB8-8478-497E-A3EC-277CAC0BF3C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9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71BFB8-8478-497E-A3EC-277CAC0BF3C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644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10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43011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43012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>
                  <a:gd name="T0" fmla="*/ 16 w 596"/>
                  <a:gd name="T1" fmla="*/ 370 h 666"/>
                  <a:gd name="T2" fmla="*/ 6 w 596"/>
                  <a:gd name="T3" fmla="*/ 341 h 666"/>
                  <a:gd name="T4" fmla="*/ 0 w 596"/>
                  <a:gd name="T5" fmla="*/ 289 h 666"/>
                  <a:gd name="T6" fmla="*/ 4 w 596"/>
                  <a:gd name="T7" fmla="*/ 222 h 666"/>
                  <a:gd name="T8" fmla="*/ 25 w 596"/>
                  <a:gd name="T9" fmla="*/ 151 h 666"/>
                  <a:gd name="T10" fmla="*/ 69 w 596"/>
                  <a:gd name="T11" fmla="*/ 84 h 666"/>
                  <a:gd name="T12" fmla="*/ 142 w 596"/>
                  <a:gd name="T13" fmla="*/ 31 h 666"/>
                  <a:gd name="T14" fmla="*/ 247 w 596"/>
                  <a:gd name="T15" fmla="*/ 2 h 666"/>
                  <a:gd name="T16" fmla="*/ 380 w 596"/>
                  <a:gd name="T17" fmla="*/ 9 h 666"/>
                  <a:gd name="T18" fmla="*/ 484 w 596"/>
                  <a:gd name="T19" fmla="*/ 68 h 666"/>
                  <a:gd name="T20" fmla="*/ 554 w 596"/>
                  <a:gd name="T21" fmla="*/ 165 h 666"/>
                  <a:gd name="T22" fmla="*/ 591 w 596"/>
                  <a:gd name="T23" fmla="*/ 284 h 666"/>
                  <a:gd name="T24" fmla="*/ 595 w 596"/>
                  <a:gd name="T25" fmla="*/ 409 h 666"/>
                  <a:gd name="T26" fmla="*/ 566 w 596"/>
                  <a:gd name="T27" fmla="*/ 525 h 666"/>
                  <a:gd name="T28" fmla="*/ 507 w 596"/>
                  <a:gd name="T29" fmla="*/ 615 h 666"/>
                  <a:gd name="T30" fmla="*/ 417 w 596"/>
                  <a:gd name="T31" fmla="*/ 663 h 666"/>
                  <a:gd name="T32" fmla="*/ 389 w 596"/>
                  <a:gd name="T33" fmla="*/ 659 h 666"/>
                  <a:gd name="T34" fmla="*/ 441 w 596"/>
                  <a:gd name="T35" fmla="*/ 617 h 666"/>
                  <a:gd name="T36" fmla="*/ 482 w 596"/>
                  <a:gd name="T37" fmla="*/ 544 h 666"/>
                  <a:gd name="T38" fmla="*/ 509 w 596"/>
                  <a:gd name="T39" fmla="*/ 454 h 666"/>
                  <a:gd name="T40" fmla="*/ 520 w 596"/>
                  <a:gd name="T41" fmla="*/ 355 h 666"/>
                  <a:gd name="T42" fmla="*/ 514 w 596"/>
                  <a:gd name="T43" fmla="*/ 258 h 666"/>
                  <a:gd name="T44" fmla="*/ 485 w 596"/>
                  <a:gd name="T45" fmla="*/ 174 h 666"/>
                  <a:gd name="T46" fmla="*/ 433 w 596"/>
                  <a:gd name="T47" fmla="*/ 112 h 666"/>
                  <a:gd name="T48" fmla="*/ 341 w 596"/>
                  <a:gd name="T49" fmla="*/ 75 h 666"/>
                  <a:gd name="T50" fmla="*/ 246 w 596"/>
                  <a:gd name="T51" fmla="*/ 61 h 666"/>
                  <a:gd name="T52" fmla="*/ 174 w 596"/>
                  <a:gd name="T53" fmla="*/ 71 h 666"/>
                  <a:gd name="T54" fmla="*/ 121 w 596"/>
                  <a:gd name="T55" fmla="*/ 101 h 666"/>
                  <a:gd name="T56" fmla="*/ 84 w 596"/>
                  <a:gd name="T57" fmla="*/ 149 h 666"/>
                  <a:gd name="T58" fmla="*/ 57 w 596"/>
                  <a:gd name="T59" fmla="*/ 206 h 666"/>
                  <a:gd name="T60" fmla="*/ 40 w 596"/>
                  <a:gd name="T61" fmla="*/ 272 h 666"/>
                  <a:gd name="T62" fmla="*/ 28 w 596"/>
                  <a:gd name="T63" fmla="*/ 339 h 6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3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5 h 237"/>
                  <a:gd name="T4" fmla="*/ 3 w 257"/>
                  <a:gd name="T5" fmla="*/ 50 h 237"/>
                  <a:gd name="T6" fmla="*/ 6 w 257"/>
                  <a:gd name="T7" fmla="*/ 75 h 237"/>
                  <a:gd name="T8" fmla="*/ 11 w 257"/>
                  <a:gd name="T9" fmla="*/ 98 h 237"/>
                  <a:gd name="T10" fmla="*/ 18 w 257"/>
                  <a:gd name="T11" fmla="*/ 119 h 237"/>
                  <a:gd name="T12" fmla="*/ 27 w 257"/>
                  <a:gd name="T13" fmla="*/ 141 h 237"/>
                  <a:gd name="T14" fmla="*/ 38 w 257"/>
                  <a:gd name="T15" fmla="*/ 161 h 237"/>
                  <a:gd name="T16" fmla="*/ 51 w 257"/>
                  <a:gd name="T17" fmla="*/ 178 h 237"/>
                  <a:gd name="T18" fmla="*/ 67 w 257"/>
                  <a:gd name="T19" fmla="*/ 194 h 237"/>
                  <a:gd name="T20" fmla="*/ 86 w 257"/>
                  <a:gd name="T21" fmla="*/ 208 h 237"/>
                  <a:gd name="T22" fmla="*/ 106 w 257"/>
                  <a:gd name="T23" fmla="*/ 219 h 237"/>
                  <a:gd name="T24" fmla="*/ 131 w 257"/>
                  <a:gd name="T25" fmla="*/ 228 h 237"/>
                  <a:gd name="T26" fmla="*/ 158 w 257"/>
                  <a:gd name="T27" fmla="*/ 234 h 237"/>
                  <a:gd name="T28" fmla="*/ 188 w 257"/>
                  <a:gd name="T29" fmla="*/ 237 h 237"/>
                  <a:gd name="T30" fmla="*/ 220 w 257"/>
                  <a:gd name="T31" fmla="*/ 236 h 237"/>
                  <a:gd name="T32" fmla="*/ 257 w 257"/>
                  <a:gd name="T33" fmla="*/ 232 h 237"/>
                  <a:gd name="T34" fmla="*/ 224 w 257"/>
                  <a:gd name="T35" fmla="*/ 227 h 237"/>
                  <a:gd name="T36" fmla="*/ 195 w 257"/>
                  <a:gd name="T37" fmla="*/ 220 h 237"/>
                  <a:gd name="T38" fmla="*/ 170 w 257"/>
                  <a:gd name="T39" fmla="*/ 212 h 237"/>
                  <a:gd name="T40" fmla="*/ 148 w 257"/>
                  <a:gd name="T41" fmla="*/ 204 h 237"/>
                  <a:gd name="T42" fmla="*/ 128 w 257"/>
                  <a:gd name="T43" fmla="*/ 193 h 237"/>
                  <a:gd name="T44" fmla="*/ 112 w 257"/>
                  <a:gd name="T45" fmla="*/ 182 h 237"/>
                  <a:gd name="T46" fmla="*/ 97 w 257"/>
                  <a:gd name="T47" fmla="*/ 169 h 237"/>
                  <a:gd name="T48" fmla="*/ 84 w 257"/>
                  <a:gd name="T49" fmla="*/ 155 h 237"/>
                  <a:gd name="T50" fmla="*/ 72 w 257"/>
                  <a:gd name="T51" fmla="*/ 141 h 237"/>
                  <a:gd name="T52" fmla="*/ 61 w 257"/>
                  <a:gd name="T53" fmla="*/ 125 h 237"/>
                  <a:gd name="T54" fmla="*/ 52 w 257"/>
                  <a:gd name="T55" fmla="*/ 107 h 237"/>
                  <a:gd name="T56" fmla="*/ 43 w 257"/>
                  <a:gd name="T57" fmla="*/ 88 h 237"/>
                  <a:gd name="T58" fmla="*/ 33 w 257"/>
                  <a:gd name="T59" fmla="*/ 69 h 237"/>
                  <a:gd name="T60" fmla="*/ 23 w 257"/>
                  <a:gd name="T61" fmla="*/ 47 h 237"/>
                  <a:gd name="T62" fmla="*/ 12 w 257"/>
                  <a:gd name="T63" fmla="*/ 24 h 237"/>
                  <a:gd name="T64" fmla="*/ 0 w 257"/>
                  <a:gd name="T65" fmla="*/ 0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4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gdLst>
                  <a:gd name="T0" fmla="*/ 77 w 124"/>
                  <a:gd name="T1" fmla="*/ 0 h 110"/>
                  <a:gd name="T2" fmla="*/ 124 w 124"/>
                  <a:gd name="T3" fmla="*/ 108 h 110"/>
                  <a:gd name="T4" fmla="*/ 120 w 124"/>
                  <a:gd name="T5" fmla="*/ 107 h 110"/>
                  <a:gd name="T6" fmla="*/ 107 w 124"/>
                  <a:gd name="T7" fmla="*/ 105 h 110"/>
                  <a:gd name="T8" fmla="*/ 89 w 124"/>
                  <a:gd name="T9" fmla="*/ 101 h 110"/>
                  <a:gd name="T10" fmla="*/ 68 w 124"/>
                  <a:gd name="T11" fmla="*/ 99 h 110"/>
                  <a:gd name="T12" fmla="*/ 45 w 124"/>
                  <a:gd name="T13" fmla="*/ 97 h 110"/>
                  <a:gd name="T14" fmla="*/ 25 w 124"/>
                  <a:gd name="T15" fmla="*/ 98 h 110"/>
                  <a:gd name="T16" fmla="*/ 9 w 124"/>
                  <a:gd name="T17" fmla="*/ 102 h 110"/>
                  <a:gd name="T18" fmla="*/ 0 w 124"/>
                  <a:gd name="T19" fmla="*/ 110 h 110"/>
                  <a:gd name="T20" fmla="*/ 4 w 124"/>
                  <a:gd name="T21" fmla="*/ 98 h 110"/>
                  <a:gd name="T22" fmla="*/ 8 w 124"/>
                  <a:gd name="T23" fmla="*/ 89 h 110"/>
                  <a:gd name="T24" fmla="*/ 16 w 124"/>
                  <a:gd name="T25" fmla="*/ 82 h 110"/>
                  <a:gd name="T26" fmla="*/ 25 w 124"/>
                  <a:gd name="T27" fmla="*/ 76 h 110"/>
                  <a:gd name="T28" fmla="*/ 36 w 124"/>
                  <a:gd name="T29" fmla="*/ 72 h 110"/>
                  <a:gd name="T30" fmla="*/ 47 w 124"/>
                  <a:gd name="T31" fmla="*/ 71 h 110"/>
                  <a:gd name="T32" fmla="*/ 59 w 124"/>
                  <a:gd name="T33" fmla="*/ 71 h 110"/>
                  <a:gd name="T34" fmla="*/ 72 w 124"/>
                  <a:gd name="T35" fmla="*/ 74 h 110"/>
                  <a:gd name="T36" fmla="*/ 73 w 124"/>
                  <a:gd name="T37" fmla="*/ 71 h 110"/>
                  <a:gd name="T38" fmla="*/ 70 w 124"/>
                  <a:gd name="T39" fmla="*/ 56 h 110"/>
                  <a:gd name="T40" fmla="*/ 67 w 124"/>
                  <a:gd name="T41" fmla="*/ 38 h 110"/>
                  <a:gd name="T42" fmla="*/ 65 w 124"/>
                  <a:gd name="T43" fmla="*/ 30 h 110"/>
                  <a:gd name="T44" fmla="*/ 63 w 124"/>
                  <a:gd name="T45" fmla="*/ 30 h 110"/>
                  <a:gd name="T46" fmla="*/ 61 w 124"/>
                  <a:gd name="T47" fmla="*/ 29 h 110"/>
                  <a:gd name="T48" fmla="*/ 59 w 124"/>
                  <a:gd name="T49" fmla="*/ 26 h 110"/>
                  <a:gd name="T50" fmla="*/ 57 w 124"/>
                  <a:gd name="T51" fmla="*/ 23 h 110"/>
                  <a:gd name="T52" fmla="*/ 57 w 124"/>
                  <a:gd name="T53" fmla="*/ 19 h 110"/>
                  <a:gd name="T54" fmla="*/ 59 w 124"/>
                  <a:gd name="T55" fmla="*/ 14 h 110"/>
                  <a:gd name="T56" fmla="*/ 66 w 124"/>
                  <a:gd name="T57" fmla="*/ 8 h 110"/>
                  <a:gd name="T58" fmla="*/ 77 w 124"/>
                  <a:gd name="T59" fmla="*/ 0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5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5 w 109"/>
                  <a:gd name="T3" fmla="*/ 1 h 156"/>
                  <a:gd name="T4" fmla="*/ 18 w 109"/>
                  <a:gd name="T5" fmla="*/ 5 h 156"/>
                  <a:gd name="T6" fmla="*/ 37 w 109"/>
                  <a:gd name="T7" fmla="*/ 12 h 156"/>
                  <a:gd name="T8" fmla="*/ 58 w 109"/>
                  <a:gd name="T9" fmla="*/ 24 h 156"/>
                  <a:gd name="T10" fmla="*/ 78 w 109"/>
                  <a:gd name="T11" fmla="*/ 44 h 156"/>
                  <a:gd name="T12" fmla="*/ 96 w 109"/>
                  <a:gd name="T13" fmla="*/ 71 h 156"/>
                  <a:gd name="T14" fmla="*/ 107 w 109"/>
                  <a:gd name="T15" fmla="*/ 108 h 156"/>
                  <a:gd name="T16" fmla="*/ 109 w 109"/>
                  <a:gd name="T17" fmla="*/ 156 h 156"/>
                  <a:gd name="T18" fmla="*/ 105 w 109"/>
                  <a:gd name="T19" fmla="*/ 156 h 156"/>
                  <a:gd name="T20" fmla="*/ 99 w 109"/>
                  <a:gd name="T21" fmla="*/ 156 h 156"/>
                  <a:gd name="T22" fmla="*/ 93 w 109"/>
                  <a:gd name="T23" fmla="*/ 156 h 156"/>
                  <a:gd name="T24" fmla="*/ 87 w 109"/>
                  <a:gd name="T25" fmla="*/ 154 h 156"/>
                  <a:gd name="T26" fmla="*/ 81 w 109"/>
                  <a:gd name="T27" fmla="*/ 153 h 156"/>
                  <a:gd name="T28" fmla="*/ 74 w 109"/>
                  <a:gd name="T29" fmla="*/ 150 h 156"/>
                  <a:gd name="T30" fmla="*/ 66 w 109"/>
                  <a:gd name="T31" fmla="*/ 145 h 156"/>
                  <a:gd name="T32" fmla="*/ 58 w 109"/>
                  <a:gd name="T33" fmla="*/ 139 h 156"/>
                  <a:gd name="T34" fmla="*/ 53 w 109"/>
                  <a:gd name="T35" fmla="*/ 126 h 156"/>
                  <a:gd name="T36" fmla="*/ 53 w 109"/>
                  <a:gd name="T37" fmla="*/ 111 h 156"/>
                  <a:gd name="T38" fmla="*/ 56 w 109"/>
                  <a:gd name="T39" fmla="*/ 96 h 156"/>
                  <a:gd name="T40" fmla="*/ 59 w 109"/>
                  <a:gd name="T41" fmla="*/ 80 h 156"/>
                  <a:gd name="T42" fmla="*/ 56 w 109"/>
                  <a:gd name="T43" fmla="*/ 62 h 156"/>
                  <a:gd name="T44" fmla="*/ 48 w 109"/>
                  <a:gd name="T45" fmla="*/ 43 h 156"/>
                  <a:gd name="T46" fmla="*/ 31 w 109"/>
                  <a:gd name="T47" fmla="*/ 23 h 156"/>
                  <a:gd name="T48" fmla="*/ 0 w 109"/>
                  <a:gd name="T49" fmla="*/ 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6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gdLst>
                  <a:gd name="T0" fmla="*/ 31 w 46"/>
                  <a:gd name="T1" fmla="*/ 0 h 94"/>
                  <a:gd name="T2" fmla="*/ 20 w 46"/>
                  <a:gd name="T3" fmla="*/ 38 h 94"/>
                  <a:gd name="T4" fmla="*/ 15 w 46"/>
                  <a:gd name="T5" fmla="*/ 62 h 94"/>
                  <a:gd name="T6" fmla="*/ 11 w 46"/>
                  <a:gd name="T7" fmla="*/ 79 h 94"/>
                  <a:gd name="T8" fmla="*/ 0 w 46"/>
                  <a:gd name="T9" fmla="*/ 94 h 94"/>
                  <a:gd name="T10" fmla="*/ 12 w 46"/>
                  <a:gd name="T11" fmla="*/ 88 h 94"/>
                  <a:gd name="T12" fmla="*/ 23 w 46"/>
                  <a:gd name="T13" fmla="*/ 80 h 94"/>
                  <a:gd name="T14" fmla="*/ 32 w 46"/>
                  <a:gd name="T15" fmla="*/ 69 h 94"/>
                  <a:gd name="T16" fmla="*/ 40 w 46"/>
                  <a:gd name="T17" fmla="*/ 57 h 94"/>
                  <a:gd name="T18" fmla="*/ 45 w 46"/>
                  <a:gd name="T19" fmla="*/ 44 h 94"/>
                  <a:gd name="T20" fmla="*/ 46 w 46"/>
                  <a:gd name="T21" fmla="*/ 30 h 94"/>
                  <a:gd name="T22" fmla="*/ 42 w 46"/>
                  <a:gd name="T23" fmla="*/ 15 h 94"/>
                  <a:gd name="T24" fmla="*/ 31 w 46"/>
                  <a:gd name="T25" fmla="*/ 0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7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1 w 54"/>
                  <a:gd name="T3" fmla="*/ 1 h 40"/>
                  <a:gd name="T4" fmla="*/ 6 w 54"/>
                  <a:gd name="T5" fmla="*/ 3 h 40"/>
                  <a:gd name="T6" fmla="*/ 13 w 54"/>
                  <a:gd name="T7" fmla="*/ 8 h 40"/>
                  <a:gd name="T8" fmla="*/ 21 w 54"/>
                  <a:gd name="T9" fmla="*/ 12 h 40"/>
                  <a:gd name="T10" fmla="*/ 29 w 54"/>
                  <a:gd name="T11" fmla="*/ 15 h 40"/>
                  <a:gd name="T12" fmla="*/ 38 w 54"/>
                  <a:gd name="T13" fmla="*/ 17 h 40"/>
                  <a:gd name="T14" fmla="*/ 46 w 54"/>
                  <a:gd name="T15" fmla="*/ 18 h 40"/>
                  <a:gd name="T16" fmla="*/ 54 w 54"/>
                  <a:gd name="T17" fmla="*/ 16 h 40"/>
                  <a:gd name="T18" fmla="*/ 53 w 54"/>
                  <a:gd name="T19" fmla="*/ 25 h 40"/>
                  <a:gd name="T20" fmla="*/ 50 w 54"/>
                  <a:gd name="T21" fmla="*/ 33 h 40"/>
                  <a:gd name="T22" fmla="*/ 44 w 54"/>
                  <a:gd name="T23" fmla="*/ 38 h 40"/>
                  <a:gd name="T24" fmla="*/ 37 w 54"/>
                  <a:gd name="T25" fmla="*/ 40 h 40"/>
                  <a:gd name="T26" fmla="*/ 28 w 54"/>
                  <a:gd name="T27" fmla="*/ 39 h 40"/>
                  <a:gd name="T28" fmla="*/ 19 w 54"/>
                  <a:gd name="T29" fmla="*/ 32 h 40"/>
                  <a:gd name="T30" fmla="*/ 10 w 54"/>
                  <a:gd name="T31" fmla="*/ 20 h 40"/>
                  <a:gd name="T32" fmla="*/ 0 w 54"/>
                  <a:gd name="T33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8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6 w 149"/>
                  <a:gd name="T3" fmla="*/ 6 h 704"/>
                  <a:gd name="T4" fmla="*/ 16 w 149"/>
                  <a:gd name="T5" fmla="*/ 14 h 704"/>
                  <a:gd name="T6" fmla="*/ 28 w 149"/>
                  <a:gd name="T7" fmla="*/ 24 h 704"/>
                  <a:gd name="T8" fmla="*/ 41 w 149"/>
                  <a:gd name="T9" fmla="*/ 37 h 704"/>
                  <a:gd name="T10" fmla="*/ 58 w 149"/>
                  <a:gd name="T11" fmla="*/ 53 h 704"/>
                  <a:gd name="T12" fmla="*/ 73 w 149"/>
                  <a:gd name="T13" fmla="*/ 70 h 704"/>
                  <a:gd name="T14" fmla="*/ 88 w 149"/>
                  <a:gd name="T15" fmla="*/ 90 h 704"/>
                  <a:gd name="T16" fmla="*/ 100 w 149"/>
                  <a:gd name="T17" fmla="*/ 113 h 704"/>
                  <a:gd name="T18" fmla="*/ 112 w 149"/>
                  <a:gd name="T19" fmla="*/ 137 h 704"/>
                  <a:gd name="T20" fmla="*/ 120 w 149"/>
                  <a:gd name="T21" fmla="*/ 165 h 704"/>
                  <a:gd name="T22" fmla="*/ 124 w 149"/>
                  <a:gd name="T23" fmla="*/ 196 h 704"/>
                  <a:gd name="T24" fmla="*/ 126 w 149"/>
                  <a:gd name="T25" fmla="*/ 228 h 704"/>
                  <a:gd name="T26" fmla="*/ 120 w 149"/>
                  <a:gd name="T27" fmla="*/ 264 h 704"/>
                  <a:gd name="T28" fmla="*/ 109 w 149"/>
                  <a:gd name="T29" fmla="*/ 302 h 704"/>
                  <a:gd name="T30" fmla="*/ 92 w 149"/>
                  <a:gd name="T31" fmla="*/ 342 h 704"/>
                  <a:gd name="T32" fmla="*/ 67 w 149"/>
                  <a:gd name="T33" fmla="*/ 386 h 704"/>
                  <a:gd name="T34" fmla="*/ 39 w 149"/>
                  <a:gd name="T35" fmla="*/ 436 h 704"/>
                  <a:gd name="T36" fmla="*/ 21 w 149"/>
                  <a:gd name="T37" fmla="*/ 482 h 704"/>
                  <a:gd name="T38" fmla="*/ 10 w 149"/>
                  <a:gd name="T39" fmla="*/ 525 h 704"/>
                  <a:gd name="T40" fmla="*/ 6 w 149"/>
                  <a:gd name="T41" fmla="*/ 566 h 704"/>
                  <a:gd name="T42" fmla="*/ 6 w 149"/>
                  <a:gd name="T43" fmla="*/ 605 h 704"/>
                  <a:gd name="T44" fmla="*/ 8 w 149"/>
                  <a:gd name="T45" fmla="*/ 641 h 704"/>
                  <a:gd name="T46" fmla="*/ 12 w 149"/>
                  <a:gd name="T47" fmla="*/ 673 h 704"/>
                  <a:gd name="T48" fmla="*/ 14 w 149"/>
                  <a:gd name="T49" fmla="*/ 704 h 704"/>
                  <a:gd name="T50" fmla="*/ 41 w 149"/>
                  <a:gd name="T51" fmla="*/ 688 h 704"/>
                  <a:gd name="T52" fmla="*/ 39 w 149"/>
                  <a:gd name="T53" fmla="*/ 680 h 704"/>
                  <a:gd name="T54" fmla="*/ 36 w 149"/>
                  <a:gd name="T55" fmla="*/ 657 h 704"/>
                  <a:gd name="T56" fmla="*/ 33 w 149"/>
                  <a:gd name="T57" fmla="*/ 622 h 704"/>
                  <a:gd name="T58" fmla="*/ 35 w 149"/>
                  <a:gd name="T59" fmla="*/ 575 h 704"/>
                  <a:gd name="T60" fmla="*/ 41 w 149"/>
                  <a:gd name="T61" fmla="*/ 519 h 704"/>
                  <a:gd name="T62" fmla="*/ 58 w 149"/>
                  <a:gd name="T63" fmla="*/ 455 h 704"/>
                  <a:gd name="T64" fmla="*/ 86 w 149"/>
                  <a:gd name="T65" fmla="*/ 386 h 704"/>
                  <a:gd name="T66" fmla="*/ 129 w 149"/>
                  <a:gd name="T67" fmla="*/ 313 h 704"/>
                  <a:gd name="T68" fmla="*/ 143 w 149"/>
                  <a:gd name="T69" fmla="*/ 279 h 704"/>
                  <a:gd name="T70" fmla="*/ 149 w 149"/>
                  <a:gd name="T71" fmla="*/ 235 h 704"/>
                  <a:gd name="T72" fmla="*/ 144 w 149"/>
                  <a:gd name="T73" fmla="*/ 184 h 704"/>
                  <a:gd name="T74" fmla="*/ 131 w 149"/>
                  <a:gd name="T75" fmla="*/ 134 h 704"/>
                  <a:gd name="T76" fmla="*/ 109 w 149"/>
                  <a:gd name="T77" fmla="*/ 85 h 704"/>
                  <a:gd name="T78" fmla="*/ 81 w 149"/>
                  <a:gd name="T79" fmla="*/ 44 h 704"/>
                  <a:gd name="T80" fmla="*/ 44 w 149"/>
                  <a:gd name="T81" fmla="*/ 14 h 704"/>
                  <a:gd name="T82" fmla="*/ 0 w 149"/>
                  <a:gd name="T83" fmla="*/ 0 h 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3019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94 w 128"/>
                <a:gd name="T1" fmla="*/ 0 h 217"/>
                <a:gd name="T2" fmla="*/ 105 w 128"/>
                <a:gd name="T3" fmla="*/ 9 h 217"/>
                <a:gd name="T4" fmla="*/ 115 w 128"/>
                <a:gd name="T5" fmla="*/ 27 h 217"/>
                <a:gd name="T6" fmla="*/ 123 w 128"/>
                <a:gd name="T7" fmla="*/ 50 h 217"/>
                <a:gd name="T8" fmla="*/ 128 w 128"/>
                <a:gd name="T9" fmla="*/ 78 h 217"/>
                <a:gd name="T10" fmla="*/ 127 w 128"/>
                <a:gd name="T11" fmla="*/ 111 h 217"/>
                <a:gd name="T12" fmla="*/ 116 w 128"/>
                <a:gd name="T13" fmla="*/ 145 h 217"/>
                <a:gd name="T14" fmla="*/ 94 w 128"/>
                <a:gd name="T15" fmla="*/ 181 h 217"/>
                <a:gd name="T16" fmla="*/ 60 w 128"/>
                <a:gd name="T17" fmla="*/ 217 h 217"/>
                <a:gd name="T18" fmla="*/ 49 w 128"/>
                <a:gd name="T19" fmla="*/ 213 h 217"/>
                <a:gd name="T20" fmla="*/ 38 w 128"/>
                <a:gd name="T21" fmla="*/ 210 h 217"/>
                <a:gd name="T22" fmla="*/ 26 w 128"/>
                <a:gd name="T23" fmla="*/ 205 h 217"/>
                <a:gd name="T24" fmla="*/ 16 w 128"/>
                <a:gd name="T25" fmla="*/ 201 h 217"/>
                <a:gd name="T26" fmla="*/ 8 w 128"/>
                <a:gd name="T27" fmla="*/ 196 h 217"/>
                <a:gd name="T28" fmla="*/ 2 w 128"/>
                <a:gd name="T29" fmla="*/ 190 h 217"/>
                <a:gd name="T30" fmla="*/ 0 w 128"/>
                <a:gd name="T31" fmla="*/ 183 h 217"/>
                <a:gd name="T32" fmla="*/ 1 w 128"/>
                <a:gd name="T33" fmla="*/ 178 h 217"/>
                <a:gd name="T34" fmla="*/ 13 w 128"/>
                <a:gd name="T35" fmla="*/ 171 h 217"/>
                <a:gd name="T36" fmla="*/ 29 w 128"/>
                <a:gd name="T37" fmla="*/ 161 h 217"/>
                <a:gd name="T38" fmla="*/ 46 w 128"/>
                <a:gd name="T39" fmla="*/ 150 h 217"/>
                <a:gd name="T40" fmla="*/ 63 w 128"/>
                <a:gd name="T41" fmla="*/ 134 h 217"/>
                <a:gd name="T42" fmla="*/ 79 w 128"/>
                <a:gd name="T43" fmla="*/ 112 h 217"/>
                <a:gd name="T44" fmla="*/ 91 w 128"/>
                <a:gd name="T45" fmla="*/ 83 h 217"/>
                <a:gd name="T46" fmla="*/ 97 w 128"/>
                <a:gd name="T47" fmla="*/ 46 h 217"/>
                <a:gd name="T48" fmla="*/ 94 w 128"/>
                <a:gd name="T49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0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1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2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75 w 117"/>
                <a:gd name="T1" fmla="*/ 0 h 132"/>
                <a:gd name="T2" fmla="*/ 0 w 117"/>
                <a:gd name="T3" fmla="*/ 25 h 132"/>
                <a:gd name="T4" fmla="*/ 3 w 117"/>
                <a:gd name="T5" fmla="*/ 26 h 132"/>
                <a:gd name="T6" fmla="*/ 14 w 117"/>
                <a:gd name="T7" fmla="*/ 29 h 132"/>
                <a:gd name="T8" fmla="*/ 29 w 117"/>
                <a:gd name="T9" fmla="*/ 36 h 132"/>
                <a:gd name="T10" fmla="*/ 46 w 117"/>
                <a:gd name="T11" fmla="*/ 47 h 132"/>
                <a:gd name="T12" fmla="*/ 66 w 117"/>
                <a:gd name="T13" fmla="*/ 62 h 132"/>
                <a:gd name="T14" fmla="*/ 84 w 117"/>
                <a:gd name="T15" fmla="*/ 80 h 132"/>
                <a:gd name="T16" fmla="*/ 102 w 117"/>
                <a:gd name="T17" fmla="*/ 103 h 132"/>
                <a:gd name="T18" fmla="*/ 116 w 117"/>
                <a:gd name="T19" fmla="*/ 132 h 132"/>
                <a:gd name="T20" fmla="*/ 117 w 117"/>
                <a:gd name="T21" fmla="*/ 120 h 132"/>
                <a:gd name="T22" fmla="*/ 115 w 117"/>
                <a:gd name="T23" fmla="*/ 107 h 132"/>
                <a:gd name="T24" fmla="*/ 108 w 117"/>
                <a:gd name="T25" fmla="*/ 90 h 132"/>
                <a:gd name="T26" fmla="*/ 99 w 117"/>
                <a:gd name="T27" fmla="*/ 74 h 132"/>
                <a:gd name="T28" fmla="*/ 89 w 117"/>
                <a:gd name="T29" fmla="*/ 58 h 132"/>
                <a:gd name="T30" fmla="*/ 78 w 117"/>
                <a:gd name="T31" fmla="*/ 45 h 132"/>
                <a:gd name="T32" fmla="*/ 67 w 117"/>
                <a:gd name="T33" fmla="*/ 36 h 132"/>
                <a:gd name="T34" fmla="*/ 58 w 117"/>
                <a:gd name="T35" fmla="*/ 32 h 132"/>
                <a:gd name="T36" fmla="*/ 69 w 117"/>
                <a:gd name="T37" fmla="*/ 29 h 132"/>
                <a:gd name="T38" fmla="*/ 79 w 117"/>
                <a:gd name="T39" fmla="*/ 28 h 132"/>
                <a:gd name="T40" fmla="*/ 89 w 117"/>
                <a:gd name="T41" fmla="*/ 26 h 132"/>
                <a:gd name="T42" fmla="*/ 98 w 117"/>
                <a:gd name="T43" fmla="*/ 25 h 132"/>
                <a:gd name="T44" fmla="*/ 105 w 117"/>
                <a:gd name="T45" fmla="*/ 24 h 132"/>
                <a:gd name="T46" fmla="*/ 109 w 117"/>
                <a:gd name="T47" fmla="*/ 22 h 132"/>
                <a:gd name="T48" fmla="*/ 113 w 117"/>
                <a:gd name="T49" fmla="*/ 21 h 132"/>
                <a:gd name="T50" fmla="*/ 114 w 117"/>
                <a:gd name="T51" fmla="*/ 21 h 132"/>
                <a:gd name="T52" fmla="*/ 75 w 117"/>
                <a:gd name="T53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3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29 w 29"/>
                <a:gd name="T1" fmla="*/ 0 h 77"/>
                <a:gd name="T2" fmla="*/ 23 w 29"/>
                <a:gd name="T3" fmla="*/ 0 h 77"/>
                <a:gd name="T4" fmla="*/ 16 w 29"/>
                <a:gd name="T5" fmla="*/ 4 h 77"/>
                <a:gd name="T6" fmla="*/ 9 w 29"/>
                <a:gd name="T7" fmla="*/ 9 h 77"/>
                <a:gd name="T8" fmla="*/ 4 w 29"/>
                <a:gd name="T9" fmla="*/ 19 h 77"/>
                <a:gd name="T10" fmla="*/ 1 w 29"/>
                <a:gd name="T11" fmla="*/ 30 h 77"/>
                <a:gd name="T12" fmla="*/ 0 w 29"/>
                <a:gd name="T13" fmla="*/ 44 h 77"/>
                <a:gd name="T14" fmla="*/ 3 w 29"/>
                <a:gd name="T15" fmla="*/ 60 h 77"/>
                <a:gd name="T16" fmla="*/ 11 w 29"/>
                <a:gd name="T17" fmla="*/ 77 h 77"/>
                <a:gd name="T18" fmla="*/ 15 w 29"/>
                <a:gd name="T19" fmla="*/ 53 h 77"/>
                <a:gd name="T20" fmla="*/ 19 w 29"/>
                <a:gd name="T21" fmla="*/ 37 h 77"/>
                <a:gd name="T22" fmla="*/ 23 w 29"/>
                <a:gd name="T23" fmla="*/ 22 h 77"/>
                <a:gd name="T24" fmla="*/ 29 w 29"/>
                <a:gd name="T25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4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025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4302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2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2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029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43030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31" name="Freeform 23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32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033" name="Group 25"/>
            <p:cNvGrpSpPr>
              <a:grpSpLocks/>
            </p:cNvGrpSpPr>
            <p:nvPr userDrawn="1"/>
          </p:nvGrpSpPr>
          <p:grpSpPr bwMode="auto">
            <a:xfrm rot="-1307516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43034" name="Freeform 26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35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36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037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43038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39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40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041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43042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43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44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3045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6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7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8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9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0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6 w 149"/>
                <a:gd name="T3" fmla="*/ 6 h 704"/>
                <a:gd name="T4" fmla="*/ 16 w 149"/>
                <a:gd name="T5" fmla="*/ 14 h 704"/>
                <a:gd name="T6" fmla="*/ 28 w 149"/>
                <a:gd name="T7" fmla="*/ 24 h 704"/>
                <a:gd name="T8" fmla="*/ 41 w 149"/>
                <a:gd name="T9" fmla="*/ 37 h 704"/>
                <a:gd name="T10" fmla="*/ 58 w 149"/>
                <a:gd name="T11" fmla="*/ 53 h 704"/>
                <a:gd name="T12" fmla="*/ 73 w 149"/>
                <a:gd name="T13" fmla="*/ 70 h 704"/>
                <a:gd name="T14" fmla="*/ 88 w 149"/>
                <a:gd name="T15" fmla="*/ 90 h 704"/>
                <a:gd name="T16" fmla="*/ 100 w 149"/>
                <a:gd name="T17" fmla="*/ 113 h 704"/>
                <a:gd name="T18" fmla="*/ 112 w 149"/>
                <a:gd name="T19" fmla="*/ 137 h 704"/>
                <a:gd name="T20" fmla="*/ 120 w 149"/>
                <a:gd name="T21" fmla="*/ 165 h 704"/>
                <a:gd name="T22" fmla="*/ 124 w 149"/>
                <a:gd name="T23" fmla="*/ 196 h 704"/>
                <a:gd name="T24" fmla="*/ 126 w 149"/>
                <a:gd name="T25" fmla="*/ 228 h 704"/>
                <a:gd name="T26" fmla="*/ 120 w 149"/>
                <a:gd name="T27" fmla="*/ 264 h 704"/>
                <a:gd name="T28" fmla="*/ 109 w 149"/>
                <a:gd name="T29" fmla="*/ 302 h 704"/>
                <a:gd name="T30" fmla="*/ 92 w 149"/>
                <a:gd name="T31" fmla="*/ 342 h 704"/>
                <a:gd name="T32" fmla="*/ 67 w 149"/>
                <a:gd name="T33" fmla="*/ 386 h 704"/>
                <a:gd name="T34" fmla="*/ 39 w 149"/>
                <a:gd name="T35" fmla="*/ 436 h 704"/>
                <a:gd name="T36" fmla="*/ 21 w 149"/>
                <a:gd name="T37" fmla="*/ 482 h 704"/>
                <a:gd name="T38" fmla="*/ 10 w 149"/>
                <a:gd name="T39" fmla="*/ 525 h 704"/>
                <a:gd name="T40" fmla="*/ 6 w 149"/>
                <a:gd name="T41" fmla="*/ 566 h 704"/>
                <a:gd name="T42" fmla="*/ 6 w 149"/>
                <a:gd name="T43" fmla="*/ 605 h 704"/>
                <a:gd name="T44" fmla="*/ 8 w 149"/>
                <a:gd name="T45" fmla="*/ 641 h 704"/>
                <a:gd name="T46" fmla="*/ 12 w 149"/>
                <a:gd name="T47" fmla="*/ 673 h 704"/>
                <a:gd name="T48" fmla="*/ 14 w 149"/>
                <a:gd name="T49" fmla="*/ 704 h 704"/>
                <a:gd name="T50" fmla="*/ 41 w 149"/>
                <a:gd name="T51" fmla="*/ 688 h 704"/>
                <a:gd name="T52" fmla="*/ 39 w 149"/>
                <a:gd name="T53" fmla="*/ 680 h 704"/>
                <a:gd name="T54" fmla="*/ 36 w 149"/>
                <a:gd name="T55" fmla="*/ 657 h 704"/>
                <a:gd name="T56" fmla="*/ 33 w 149"/>
                <a:gd name="T57" fmla="*/ 622 h 704"/>
                <a:gd name="T58" fmla="*/ 35 w 149"/>
                <a:gd name="T59" fmla="*/ 575 h 704"/>
                <a:gd name="T60" fmla="*/ 41 w 149"/>
                <a:gd name="T61" fmla="*/ 519 h 704"/>
                <a:gd name="T62" fmla="*/ 58 w 149"/>
                <a:gd name="T63" fmla="*/ 455 h 704"/>
                <a:gd name="T64" fmla="*/ 86 w 149"/>
                <a:gd name="T65" fmla="*/ 386 h 704"/>
                <a:gd name="T66" fmla="*/ 129 w 149"/>
                <a:gd name="T67" fmla="*/ 313 h 704"/>
                <a:gd name="T68" fmla="*/ 143 w 149"/>
                <a:gd name="T69" fmla="*/ 279 h 704"/>
                <a:gd name="T70" fmla="*/ 149 w 149"/>
                <a:gd name="T71" fmla="*/ 235 h 704"/>
                <a:gd name="T72" fmla="*/ 144 w 149"/>
                <a:gd name="T73" fmla="*/ 184 h 704"/>
                <a:gd name="T74" fmla="*/ 131 w 149"/>
                <a:gd name="T75" fmla="*/ 134 h 704"/>
                <a:gd name="T76" fmla="*/ 109 w 149"/>
                <a:gd name="T77" fmla="*/ 85 h 704"/>
                <a:gd name="T78" fmla="*/ 81 w 149"/>
                <a:gd name="T79" fmla="*/ 44 h 704"/>
                <a:gd name="T80" fmla="*/ 44 w 149"/>
                <a:gd name="T81" fmla="*/ 14 h 704"/>
                <a:gd name="T82" fmla="*/ 0 w 149"/>
                <a:gd name="T83" fmla="*/ 0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1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052" name="Rectangle 4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3053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3054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5311285-D518-4384-8D12-84B7F343C5C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305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45791" dir="3378596" algn="ctr" rotWithShape="0">
                    <a:srgbClr val="993366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5200" b="1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305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BBB9A7-56EB-4689-862D-9035CAA0484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250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5FADE9-2374-4C56-B982-D58A8B66EA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750888"/>
      </p:ext>
    </p:extLst>
  </p:cSld>
  <p:clrMapOvr>
    <a:masterClrMapping/>
  </p:clrMapOvr>
  <p:transition advClick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42913" y="103188"/>
            <a:ext cx="8243887" cy="5953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5577EA8-257C-4F4D-B25D-577B8942FC0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854667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81919B-2B8E-4C6F-9DF8-3E22740CFD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728226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79DCDA-7109-4E7A-B9C0-569D23B073D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9819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BBFAA6-C6F7-41EA-85D9-056EA23D0F5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031107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D39F17-C41E-412F-9B2B-95B16370563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090871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AC7859-FC26-4A66-AEB6-EB5EBC5E0F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311286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7AB8D4-43D2-4496-BA82-4819FCDE20A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448132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085129-B92D-4FDF-B9FD-3B2D2831360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126410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C5F769-C1B9-4D7F-8272-47F951E9EF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583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86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41987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988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41989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90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91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992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993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41994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46 w 217"/>
                  <a:gd name="T1" fmla="*/ 210 h 210"/>
                  <a:gd name="T2" fmla="*/ 37 w 217"/>
                  <a:gd name="T3" fmla="*/ 198 h 210"/>
                  <a:gd name="T4" fmla="*/ 26 w 217"/>
                  <a:gd name="T5" fmla="*/ 181 h 210"/>
                  <a:gd name="T6" fmla="*/ 15 w 217"/>
                  <a:gd name="T7" fmla="*/ 159 h 210"/>
                  <a:gd name="T8" fmla="*/ 5 w 217"/>
                  <a:gd name="T9" fmla="*/ 135 h 210"/>
                  <a:gd name="T10" fmla="*/ 0 w 217"/>
                  <a:gd name="T11" fmla="*/ 109 h 210"/>
                  <a:gd name="T12" fmla="*/ 1 w 217"/>
                  <a:gd name="T13" fmla="*/ 82 h 210"/>
                  <a:gd name="T14" fmla="*/ 9 w 217"/>
                  <a:gd name="T15" fmla="*/ 57 h 210"/>
                  <a:gd name="T16" fmla="*/ 27 w 217"/>
                  <a:gd name="T17" fmla="*/ 35 h 210"/>
                  <a:gd name="T18" fmla="*/ 45 w 217"/>
                  <a:gd name="T19" fmla="*/ 22 h 210"/>
                  <a:gd name="T20" fmla="*/ 60 w 217"/>
                  <a:gd name="T21" fmla="*/ 12 h 210"/>
                  <a:gd name="T22" fmla="*/ 72 w 217"/>
                  <a:gd name="T23" fmla="*/ 7 h 210"/>
                  <a:gd name="T24" fmla="*/ 81 w 217"/>
                  <a:gd name="T25" fmla="*/ 5 h 210"/>
                  <a:gd name="T26" fmla="*/ 88 w 217"/>
                  <a:gd name="T27" fmla="*/ 5 h 210"/>
                  <a:gd name="T28" fmla="*/ 104 w 217"/>
                  <a:gd name="T29" fmla="*/ 0 h 210"/>
                  <a:gd name="T30" fmla="*/ 148 w 217"/>
                  <a:gd name="T31" fmla="*/ 8 h 210"/>
                  <a:gd name="T32" fmla="*/ 160 w 217"/>
                  <a:gd name="T33" fmla="*/ 12 h 210"/>
                  <a:gd name="T34" fmla="*/ 172 w 217"/>
                  <a:gd name="T35" fmla="*/ 15 h 210"/>
                  <a:gd name="T36" fmla="*/ 182 w 217"/>
                  <a:gd name="T37" fmla="*/ 19 h 210"/>
                  <a:gd name="T38" fmla="*/ 190 w 217"/>
                  <a:gd name="T39" fmla="*/ 23 h 210"/>
                  <a:gd name="T40" fmla="*/ 198 w 217"/>
                  <a:gd name="T41" fmla="*/ 27 h 210"/>
                  <a:gd name="T42" fmla="*/ 205 w 217"/>
                  <a:gd name="T43" fmla="*/ 32 h 210"/>
                  <a:gd name="T44" fmla="*/ 211 w 217"/>
                  <a:gd name="T45" fmla="*/ 38 h 210"/>
                  <a:gd name="T46" fmla="*/ 217 w 217"/>
                  <a:gd name="T47" fmla="*/ 45 h 210"/>
                  <a:gd name="T48" fmla="*/ 205 w 217"/>
                  <a:gd name="T49" fmla="*/ 40 h 210"/>
                  <a:gd name="T50" fmla="*/ 194 w 217"/>
                  <a:gd name="T51" fmla="*/ 36 h 210"/>
                  <a:gd name="T52" fmla="*/ 183 w 217"/>
                  <a:gd name="T53" fmla="*/ 33 h 210"/>
                  <a:gd name="T54" fmla="*/ 172 w 217"/>
                  <a:gd name="T55" fmla="*/ 30 h 210"/>
                  <a:gd name="T56" fmla="*/ 163 w 217"/>
                  <a:gd name="T57" fmla="*/ 27 h 210"/>
                  <a:gd name="T58" fmla="*/ 153 w 217"/>
                  <a:gd name="T59" fmla="*/ 26 h 210"/>
                  <a:gd name="T60" fmla="*/ 143 w 217"/>
                  <a:gd name="T61" fmla="*/ 24 h 210"/>
                  <a:gd name="T62" fmla="*/ 134 w 217"/>
                  <a:gd name="T63" fmla="*/ 24 h 210"/>
                  <a:gd name="T64" fmla="*/ 125 w 217"/>
                  <a:gd name="T65" fmla="*/ 24 h 210"/>
                  <a:gd name="T66" fmla="*/ 116 w 217"/>
                  <a:gd name="T67" fmla="*/ 25 h 210"/>
                  <a:gd name="T68" fmla="*/ 107 w 217"/>
                  <a:gd name="T69" fmla="*/ 27 h 210"/>
                  <a:gd name="T70" fmla="*/ 99 w 217"/>
                  <a:gd name="T71" fmla="*/ 29 h 210"/>
                  <a:gd name="T72" fmla="*/ 91 w 217"/>
                  <a:gd name="T73" fmla="*/ 33 h 210"/>
                  <a:gd name="T74" fmla="*/ 82 w 217"/>
                  <a:gd name="T75" fmla="*/ 36 h 210"/>
                  <a:gd name="T76" fmla="*/ 74 w 217"/>
                  <a:gd name="T77" fmla="*/ 41 h 210"/>
                  <a:gd name="T78" fmla="*/ 66 w 217"/>
                  <a:gd name="T79" fmla="*/ 46 h 210"/>
                  <a:gd name="T80" fmla="*/ 52 w 217"/>
                  <a:gd name="T81" fmla="*/ 61 h 210"/>
                  <a:gd name="T82" fmla="*/ 42 w 217"/>
                  <a:gd name="T83" fmla="*/ 80 h 210"/>
                  <a:gd name="T84" fmla="*/ 37 w 217"/>
                  <a:gd name="T85" fmla="*/ 103 h 210"/>
                  <a:gd name="T86" fmla="*/ 35 w 217"/>
                  <a:gd name="T87" fmla="*/ 126 h 210"/>
                  <a:gd name="T88" fmla="*/ 35 w 217"/>
                  <a:gd name="T89" fmla="*/ 151 h 210"/>
                  <a:gd name="T90" fmla="*/ 38 w 217"/>
                  <a:gd name="T91" fmla="*/ 174 h 210"/>
                  <a:gd name="T92" fmla="*/ 41 w 217"/>
                  <a:gd name="T93" fmla="*/ 194 h 210"/>
                  <a:gd name="T94" fmla="*/ 46 w 217"/>
                  <a:gd name="T95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95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109 w 182"/>
                  <a:gd name="T1" fmla="*/ 0 h 213"/>
                  <a:gd name="T2" fmla="*/ 112 w 182"/>
                  <a:gd name="T3" fmla="*/ 2 h 213"/>
                  <a:gd name="T4" fmla="*/ 118 w 182"/>
                  <a:gd name="T5" fmla="*/ 8 h 213"/>
                  <a:gd name="T6" fmla="*/ 127 w 182"/>
                  <a:gd name="T7" fmla="*/ 18 h 213"/>
                  <a:gd name="T8" fmla="*/ 137 w 182"/>
                  <a:gd name="T9" fmla="*/ 33 h 213"/>
                  <a:gd name="T10" fmla="*/ 145 w 182"/>
                  <a:gd name="T11" fmla="*/ 52 h 213"/>
                  <a:gd name="T12" fmla="*/ 150 w 182"/>
                  <a:gd name="T13" fmla="*/ 76 h 213"/>
                  <a:gd name="T14" fmla="*/ 150 w 182"/>
                  <a:gd name="T15" fmla="*/ 105 h 213"/>
                  <a:gd name="T16" fmla="*/ 144 w 182"/>
                  <a:gd name="T17" fmla="*/ 139 h 213"/>
                  <a:gd name="T18" fmla="*/ 140 w 182"/>
                  <a:gd name="T19" fmla="*/ 149 h 213"/>
                  <a:gd name="T20" fmla="*/ 136 w 182"/>
                  <a:gd name="T21" fmla="*/ 157 h 213"/>
                  <a:gd name="T22" fmla="*/ 131 w 182"/>
                  <a:gd name="T23" fmla="*/ 165 h 213"/>
                  <a:gd name="T24" fmla="*/ 125 w 182"/>
                  <a:gd name="T25" fmla="*/ 173 h 213"/>
                  <a:gd name="T26" fmla="*/ 117 w 182"/>
                  <a:gd name="T27" fmla="*/ 180 h 213"/>
                  <a:gd name="T28" fmla="*/ 110 w 182"/>
                  <a:gd name="T29" fmla="*/ 185 h 213"/>
                  <a:gd name="T30" fmla="*/ 102 w 182"/>
                  <a:gd name="T31" fmla="*/ 191 h 213"/>
                  <a:gd name="T32" fmla="*/ 92 w 182"/>
                  <a:gd name="T33" fmla="*/ 195 h 213"/>
                  <a:gd name="T34" fmla="*/ 82 w 182"/>
                  <a:gd name="T35" fmla="*/ 197 h 213"/>
                  <a:gd name="T36" fmla="*/ 72 w 182"/>
                  <a:gd name="T37" fmla="*/ 200 h 213"/>
                  <a:gd name="T38" fmla="*/ 61 w 182"/>
                  <a:gd name="T39" fmla="*/ 201 h 213"/>
                  <a:gd name="T40" fmla="*/ 49 w 182"/>
                  <a:gd name="T41" fmla="*/ 201 h 213"/>
                  <a:gd name="T42" fmla="*/ 37 w 182"/>
                  <a:gd name="T43" fmla="*/ 200 h 213"/>
                  <a:gd name="T44" fmla="*/ 25 w 182"/>
                  <a:gd name="T45" fmla="*/ 197 h 213"/>
                  <a:gd name="T46" fmla="*/ 12 w 182"/>
                  <a:gd name="T47" fmla="*/ 193 h 213"/>
                  <a:gd name="T48" fmla="*/ 0 w 182"/>
                  <a:gd name="T49" fmla="*/ 188 h 213"/>
                  <a:gd name="T50" fmla="*/ 11 w 182"/>
                  <a:gd name="T51" fmla="*/ 195 h 213"/>
                  <a:gd name="T52" fmla="*/ 22 w 182"/>
                  <a:gd name="T53" fmla="*/ 200 h 213"/>
                  <a:gd name="T54" fmla="*/ 33 w 182"/>
                  <a:gd name="T55" fmla="*/ 205 h 213"/>
                  <a:gd name="T56" fmla="*/ 43 w 182"/>
                  <a:gd name="T57" fmla="*/ 208 h 213"/>
                  <a:gd name="T58" fmla="*/ 53 w 182"/>
                  <a:gd name="T59" fmla="*/ 211 h 213"/>
                  <a:gd name="T60" fmla="*/ 63 w 182"/>
                  <a:gd name="T61" fmla="*/ 212 h 213"/>
                  <a:gd name="T62" fmla="*/ 73 w 182"/>
                  <a:gd name="T63" fmla="*/ 213 h 213"/>
                  <a:gd name="T64" fmla="*/ 83 w 182"/>
                  <a:gd name="T65" fmla="*/ 213 h 213"/>
                  <a:gd name="T66" fmla="*/ 91 w 182"/>
                  <a:gd name="T67" fmla="*/ 212 h 213"/>
                  <a:gd name="T68" fmla="*/ 100 w 182"/>
                  <a:gd name="T69" fmla="*/ 210 h 213"/>
                  <a:gd name="T70" fmla="*/ 108 w 182"/>
                  <a:gd name="T71" fmla="*/ 208 h 213"/>
                  <a:gd name="T72" fmla="*/ 116 w 182"/>
                  <a:gd name="T73" fmla="*/ 206 h 213"/>
                  <a:gd name="T74" fmla="*/ 123 w 182"/>
                  <a:gd name="T75" fmla="*/ 203 h 213"/>
                  <a:gd name="T76" fmla="*/ 130 w 182"/>
                  <a:gd name="T77" fmla="*/ 199 h 213"/>
                  <a:gd name="T78" fmla="*/ 136 w 182"/>
                  <a:gd name="T79" fmla="*/ 195 h 213"/>
                  <a:gd name="T80" fmla="*/ 142 w 182"/>
                  <a:gd name="T81" fmla="*/ 191 h 213"/>
                  <a:gd name="T82" fmla="*/ 158 w 182"/>
                  <a:gd name="T83" fmla="*/ 176 h 213"/>
                  <a:gd name="T84" fmla="*/ 169 w 182"/>
                  <a:gd name="T85" fmla="*/ 161 h 213"/>
                  <a:gd name="T86" fmla="*/ 176 w 182"/>
                  <a:gd name="T87" fmla="*/ 144 h 213"/>
                  <a:gd name="T88" fmla="*/ 179 w 182"/>
                  <a:gd name="T89" fmla="*/ 128 h 213"/>
                  <a:gd name="T90" fmla="*/ 181 w 182"/>
                  <a:gd name="T91" fmla="*/ 111 h 213"/>
                  <a:gd name="T92" fmla="*/ 181 w 182"/>
                  <a:gd name="T93" fmla="*/ 95 h 213"/>
                  <a:gd name="T94" fmla="*/ 182 w 182"/>
                  <a:gd name="T95" fmla="*/ 79 h 213"/>
                  <a:gd name="T96" fmla="*/ 173 w 182"/>
                  <a:gd name="T97" fmla="*/ 46 h 213"/>
                  <a:gd name="T98" fmla="*/ 156 w 182"/>
                  <a:gd name="T99" fmla="*/ 21 h 213"/>
                  <a:gd name="T100" fmla="*/ 151 w 182"/>
                  <a:gd name="T101" fmla="*/ 18 h 213"/>
                  <a:gd name="T102" fmla="*/ 147 w 182"/>
                  <a:gd name="T103" fmla="*/ 15 h 213"/>
                  <a:gd name="T104" fmla="*/ 142 w 182"/>
                  <a:gd name="T105" fmla="*/ 13 h 213"/>
                  <a:gd name="T106" fmla="*/ 138 w 182"/>
                  <a:gd name="T107" fmla="*/ 11 h 213"/>
                  <a:gd name="T108" fmla="*/ 132 w 182"/>
                  <a:gd name="T109" fmla="*/ 9 h 213"/>
                  <a:gd name="T110" fmla="*/ 126 w 182"/>
                  <a:gd name="T111" fmla="*/ 6 h 213"/>
                  <a:gd name="T112" fmla="*/ 119 w 182"/>
                  <a:gd name="T113" fmla="*/ 3 h 213"/>
                  <a:gd name="T114" fmla="*/ 109 w 182"/>
                  <a:gd name="T115" fmla="*/ 0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96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94 w 128"/>
                  <a:gd name="T1" fmla="*/ 0 h 217"/>
                  <a:gd name="T2" fmla="*/ 105 w 128"/>
                  <a:gd name="T3" fmla="*/ 9 h 217"/>
                  <a:gd name="T4" fmla="*/ 115 w 128"/>
                  <a:gd name="T5" fmla="*/ 27 h 217"/>
                  <a:gd name="T6" fmla="*/ 123 w 128"/>
                  <a:gd name="T7" fmla="*/ 50 h 217"/>
                  <a:gd name="T8" fmla="*/ 128 w 128"/>
                  <a:gd name="T9" fmla="*/ 78 h 217"/>
                  <a:gd name="T10" fmla="*/ 127 w 128"/>
                  <a:gd name="T11" fmla="*/ 111 h 217"/>
                  <a:gd name="T12" fmla="*/ 116 w 128"/>
                  <a:gd name="T13" fmla="*/ 145 h 217"/>
                  <a:gd name="T14" fmla="*/ 94 w 128"/>
                  <a:gd name="T15" fmla="*/ 181 h 217"/>
                  <a:gd name="T16" fmla="*/ 60 w 128"/>
                  <a:gd name="T17" fmla="*/ 217 h 217"/>
                  <a:gd name="T18" fmla="*/ 49 w 128"/>
                  <a:gd name="T19" fmla="*/ 213 h 217"/>
                  <a:gd name="T20" fmla="*/ 38 w 128"/>
                  <a:gd name="T21" fmla="*/ 210 h 217"/>
                  <a:gd name="T22" fmla="*/ 26 w 128"/>
                  <a:gd name="T23" fmla="*/ 205 h 217"/>
                  <a:gd name="T24" fmla="*/ 16 w 128"/>
                  <a:gd name="T25" fmla="*/ 201 h 217"/>
                  <a:gd name="T26" fmla="*/ 8 w 128"/>
                  <a:gd name="T27" fmla="*/ 196 h 217"/>
                  <a:gd name="T28" fmla="*/ 2 w 128"/>
                  <a:gd name="T29" fmla="*/ 190 h 217"/>
                  <a:gd name="T30" fmla="*/ 0 w 128"/>
                  <a:gd name="T31" fmla="*/ 183 h 217"/>
                  <a:gd name="T32" fmla="*/ 1 w 128"/>
                  <a:gd name="T33" fmla="*/ 178 h 217"/>
                  <a:gd name="T34" fmla="*/ 13 w 128"/>
                  <a:gd name="T35" fmla="*/ 171 h 217"/>
                  <a:gd name="T36" fmla="*/ 29 w 128"/>
                  <a:gd name="T37" fmla="*/ 161 h 217"/>
                  <a:gd name="T38" fmla="*/ 46 w 128"/>
                  <a:gd name="T39" fmla="*/ 150 h 217"/>
                  <a:gd name="T40" fmla="*/ 63 w 128"/>
                  <a:gd name="T41" fmla="*/ 134 h 217"/>
                  <a:gd name="T42" fmla="*/ 79 w 128"/>
                  <a:gd name="T43" fmla="*/ 112 h 217"/>
                  <a:gd name="T44" fmla="*/ 91 w 128"/>
                  <a:gd name="T45" fmla="*/ 83 h 217"/>
                  <a:gd name="T46" fmla="*/ 97 w 128"/>
                  <a:gd name="T47" fmla="*/ 46 h 217"/>
                  <a:gd name="T48" fmla="*/ 94 w 128"/>
                  <a:gd name="T49" fmla="*/ 0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97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75 w 117"/>
                  <a:gd name="T1" fmla="*/ 0 h 132"/>
                  <a:gd name="T2" fmla="*/ 0 w 117"/>
                  <a:gd name="T3" fmla="*/ 25 h 132"/>
                  <a:gd name="T4" fmla="*/ 3 w 117"/>
                  <a:gd name="T5" fmla="*/ 26 h 132"/>
                  <a:gd name="T6" fmla="*/ 14 w 117"/>
                  <a:gd name="T7" fmla="*/ 29 h 132"/>
                  <a:gd name="T8" fmla="*/ 29 w 117"/>
                  <a:gd name="T9" fmla="*/ 36 h 132"/>
                  <a:gd name="T10" fmla="*/ 46 w 117"/>
                  <a:gd name="T11" fmla="*/ 47 h 132"/>
                  <a:gd name="T12" fmla="*/ 66 w 117"/>
                  <a:gd name="T13" fmla="*/ 62 h 132"/>
                  <a:gd name="T14" fmla="*/ 84 w 117"/>
                  <a:gd name="T15" fmla="*/ 80 h 132"/>
                  <a:gd name="T16" fmla="*/ 102 w 117"/>
                  <a:gd name="T17" fmla="*/ 103 h 132"/>
                  <a:gd name="T18" fmla="*/ 116 w 117"/>
                  <a:gd name="T19" fmla="*/ 132 h 132"/>
                  <a:gd name="T20" fmla="*/ 117 w 117"/>
                  <a:gd name="T21" fmla="*/ 120 h 132"/>
                  <a:gd name="T22" fmla="*/ 115 w 117"/>
                  <a:gd name="T23" fmla="*/ 107 h 132"/>
                  <a:gd name="T24" fmla="*/ 108 w 117"/>
                  <a:gd name="T25" fmla="*/ 90 h 132"/>
                  <a:gd name="T26" fmla="*/ 99 w 117"/>
                  <a:gd name="T27" fmla="*/ 74 h 132"/>
                  <a:gd name="T28" fmla="*/ 89 w 117"/>
                  <a:gd name="T29" fmla="*/ 58 h 132"/>
                  <a:gd name="T30" fmla="*/ 78 w 117"/>
                  <a:gd name="T31" fmla="*/ 45 h 132"/>
                  <a:gd name="T32" fmla="*/ 67 w 117"/>
                  <a:gd name="T33" fmla="*/ 36 h 132"/>
                  <a:gd name="T34" fmla="*/ 58 w 117"/>
                  <a:gd name="T35" fmla="*/ 32 h 132"/>
                  <a:gd name="T36" fmla="*/ 69 w 117"/>
                  <a:gd name="T37" fmla="*/ 29 h 132"/>
                  <a:gd name="T38" fmla="*/ 79 w 117"/>
                  <a:gd name="T39" fmla="*/ 28 h 132"/>
                  <a:gd name="T40" fmla="*/ 89 w 117"/>
                  <a:gd name="T41" fmla="*/ 26 h 132"/>
                  <a:gd name="T42" fmla="*/ 98 w 117"/>
                  <a:gd name="T43" fmla="*/ 25 h 132"/>
                  <a:gd name="T44" fmla="*/ 105 w 117"/>
                  <a:gd name="T45" fmla="*/ 24 h 132"/>
                  <a:gd name="T46" fmla="*/ 109 w 117"/>
                  <a:gd name="T47" fmla="*/ 22 h 132"/>
                  <a:gd name="T48" fmla="*/ 113 w 117"/>
                  <a:gd name="T49" fmla="*/ 21 h 132"/>
                  <a:gd name="T50" fmla="*/ 114 w 117"/>
                  <a:gd name="T51" fmla="*/ 21 h 132"/>
                  <a:gd name="T52" fmla="*/ 75 w 117"/>
                  <a:gd name="T53" fmla="*/ 0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98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>
                  <a:gd name="T0" fmla="*/ 29 w 29"/>
                  <a:gd name="T1" fmla="*/ 0 h 77"/>
                  <a:gd name="T2" fmla="*/ 23 w 29"/>
                  <a:gd name="T3" fmla="*/ 0 h 77"/>
                  <a:gd name="T4" fmla="*/ 16 w 29"/>
                  <a:gd name="T5" fmla="*/ 4 h 77"/>
                  <a:gd name="T6" fmla="*/ 9 w 29"/>
                  <a:gd name="T7" fmla="*/ 9 h 77"/>
                  <a:gd name="T8" fmla="*/ 4 w 29"/>
                  <a:gd name="T9" fmla="*/ 19 h 77"/>
                  <a:gd name="T10" fmla="*/ 1 w 29"/>
                  <a:gd name="T11" fmla="*/ 30 h 77"/>
                  <a:gd name="T12" fmla="*/ 0 w 29"/>
                  <a:gd name="T13" fmla="*/ 44 h 77"/>
                  <a:gd name="T14" fmla="*/ 3 w 29"/>
                  <a:gd name="T15" fmla="*/ 60 h 77"/>
                  <a:gd name="T16" fmla="*/ 11 w 29"/>
                  <a:gd name="T17" fmla="*/ 77 h 77"/>
                  <a:gd name="T18" fmla="*/ 15 w 29"/>
                  <a:gd name="T19" fmla="*/ 53 h 77"/>
                  <a:gd name="T20" fmla="*/ 19 w 29"/>
                  <a:gd name="T21" fmla="*/ 37 h 77"/>
                  <a:gd name="T22" fmla="*/ 23 w 29"/>
                  <a:gd name="T23" fmla="*/ 22 h 77"/>
                  <a:gd name="T24" fmla="*/ 29 w 29"/>
                  <a:gd name="T25" fmla="*/ 0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1999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42000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12 w 207"/>
                    <a:gd name="T1" fmla="*/ 44 h 564"/>
                    <a:gd name="T2" fmla="*/ 6 w 207"/>
                    <a:gd name="T3" fmla="*/ 72 h 564"/>
                    <a:gd name="T4" fmla="*/ 3 w 207"/>
                    <a:gd name="T5" fmla="*/ 99 h 564"/>
                    <a:gd name="T6" fmla="*/ 0 w 207"/>
                    <a:gd name="T7" fmla="*/ 125 h 564"/>
                    <a:gd name="T8" fmla="*/ 0 w 207"/>
                    <a:gd name="T9" fmla="*/ 151 h 564"/>
                    <a:gd name="T10" fmla="*/ 3 w 207"/>
                    <a:gd name="T11" fmla="*/ 180 h 564"/>
                    <a:gd name="T12" fmla="*/ 7 w 207"/>
                    <a:gd name="T13" fmla="*/ 211 h 564"/>
                    <a:gd name="T14" fmla="*/ 16 w 207"/>
                    <a:gd name="T15" fmla="*/ 247 h 564"/>
                    <a:gd name="T16" fmla="*/ 29 w 207"/>
                    <a:gd name="T17" fmla="*/ 287 h 564"/>
                    <a:gd name="T18" fmla="*/ 43 w 207"/>
                    <a:gd name="T19" fmla="*/ 325 h 564"/>
                    <a:gd name="T20" fmla="*/ 61 w 207"/>
                    <a:gd name="T21" fmla="*/ 364 h 564"/>
                    <a:gd name="T22" fmla="*/ 83 w 207"/>
                    <a:gd name="T23" fmla="*/ 406 h 564"/>
                    <a:gd name="T24" fmla="*/ 106 w 207"/>
                    <a:gd name="T25" fmla="*/ 446 h 564"/>
                    <a:gd name="T26" fmla="*/ 132 w 207"/>
                    <a:gd name="T27" fmla="*/ 483 h 564"/>
                    <a:gd name="T28" fmla="*/ 157 w 207"/>
                    <a:gd name="T29" fmla="*/ 516 h 564"/>
                    <a:gd name="T30" fmla="*/ 182 w 207"/>
                    <a:gd name="T31" fmla="*/ 544 h 564"/>
                    <a:gd name="T32" fmla="*/ 207 w 207"/>
                    <a:gd name="T33" fmla="*/ 564 h 564"/>
                    <a:gd name="T34" fmla="*/ 160 w 207"/>
                    <a:gd name="T35" fmla="*/ 501 h 564"/>
                    <a:gd name="T36" fmla="*/ 127 w 207"/>
                    <a:gd name="T37" fmla="*/ 448 h 564"/>
                    <a:gd name="T38" fmla="*/ 103 w 207"/>
                    <a:gd name="T39" fmla="*/ 405 h 564"/>
                    <a:gd name="T40" fmla="*/ 87 w 207"/>
                    <a:gd name="T41" fmla="*/ 368 h 564"/>
                    <a:gd name="T42" fmla="*/ 75 w 207"/>
                    <a:gd name="T43" fmla="*/ 337 h 564"/>
                    <a:gd name="T44" fmla="*/ 68 w 207"/>
                    <a:gd name="T45" fmla="*/ 309 h 564"/>
                    <a:gd name="T46" fmla="*/ 63 w 207"/>
                    <a:gd name="T47" fmla="*/ 285 h 564"/>
                    <a:gd name="T48" fmla="*/ 56 w 207"/>
                    <a:gd name="T49" fmla="*/ 261 h 564"/>
                    <a:gd name="T50" fmla="*/ 44 w 207"/>
                    <a:gd name="T51" fmla="*/ 205 h 564"/>
                    <a:gd name="T52" fmla="*/ 41 w 207"/>
                    <a:gd name="T53" fmla="*/ 140 h 564"/>
                    <a:gd name="T54" fmla="*/ 43 w 207"/>
                    <a:gd name="T55" fmla="*/ 68 h 564"/>
                    <a:gd name="T56" fmla="*/ 50 w 207"/>
                    <a:gd name="T57" fmla="*/ 0 h 564"/>
                    <a:gd name="T58" fmla="*/ 12 w 207"/>
                    <a:gd name="T59" fmla="*/ 44 h 5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01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9 h 232"/>
                    <a:gd name="T2" fmla="*/ 14 w 47"/>
                    <a:gd name="T3" fmla="*/ 55 h 232"/>
                    <a:gd name="T4" fmla="*/ 22 w 47"/>
                    <a:gd name="T5" fmla="*/ 101 h 232"/>
                    <a:gd name="T6" fmla="*/ 24 w 47"/>
                    <a:gd name="T7" fmla="*/ 159 h 232"/>
                    <a:gd name="T8" fmla="*/ 19 w 47"/>
                    <a:gd name="T9" fmla="*/ 232 h 232"/>
                    <a:gd name="T10" fmla="*/ 45 w 47"/>
                    <a:gd name="T11" fmla="*/ 217 h 232"/>
                    <a:gd name="T12" fmla="*/ 47 w 47"/>
                    <a:gd name="T13" fmla="*/ 178 h 232"/>
                    <a:gd name="T14" fmla="*/ 47 w 47"/>
                    <a:gd name="T15" fmla="*/ 140 h 232"/>
                    <a:gd name="T16" fmla="*/ 45 w 47"/>
                    <a:gd name="T17" fmla="*/ 103 h 232"/>
                    <a:gd name="T18" fmla="*/ 41 w 47"/>
                    <a:gd name="T19" fmla="*/ 71 h 232"/>
                    <a:gd name="T20" fmla="*/ 36 w 47"/>
                    <a:gd name="T21" fmla="*/ 52 h 232"/>
                    <a:gd name="T22" fmla="*/ 29 w 47"/>
                    <a:gd name="T23" fmla="*/ 34 h 232"/>
                    <a:gd name="T24" fmla="*/ 22 w 47"/>
                    <a:gd name="T25" fmla="*/ 17 h 232"/>
                    <a:gd name="T26" fmla="*/ 13 w 47"/>
                    <a:gd name="T27" fmla="*/ 0 h 232"/>
                    <a:gd name="T28" fmla="*/ 0 w 47"/>
                    <a:gd name="T29" fmla="*/ 19 h 2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02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9" y="1720"/>
                  <a:ext cx="60" cy="27"/>
                </a:xfrm>
                <a:custGeom>
                  <a:avLst/>
                  <a:gdLst>
                    <a:gd name="T0" fmla="*/ 87 w 87"/>
                    <a:gd name="T1" fmla="*/ 22 h 40"/>
                    <a:gd name="T2" fmla="*/ 77 w 87"/>
                    <a:gd name="T3" fmla="*/ 17 h 40"/>
                    <a:gd name="T4" fmla="*/ 68 w 87"/>
                    <a:gd name="T5" fmla="*/ 12 h 40"/>
                    <a:gd name="T6" fmla="*/ 58 w 87"/>
                    <a:gd name="T7" fmla="*/ 7 h 40"/>
                    <a:gd name="T8" fmla="*/ 47 w 87"/>
                    <a:gd name="T9" fmla="*/ 5 h 40"/>
                    <a:gd name="T10" fmla="*/ 37 w 87"/>
                    <a:gd name="T11" fmla="*/ 3 h 40"/>
                    <a:gd name="T12" fmla="*/ 26 w 87"/>
                    <a:gd name="T13" fmla="*/ 2 h 40"/>
                    <a:gd name="T14" fmla="*/ 13 w 87"/>
                    <a:gd name="T15" fmla="*/ 0 h 40"/>
                    <a:gd name="T16" fmla="*/ 0 w 87"/>
                    <a:gd name="T17" fmla="*/ 2 h 40"/>
                    <a:gd name="T18" fmla="*/ 6 w 87"/>
                    <a:gd name="T19" fmla="*/ 6 h 40"/>
                    <a:gd name="T20" fmla="*/ 14 w 87"/>
                    <a:gd name="T21" fmla="*/ 10 h 40"/>
                    <a:gd name="T22" fmla="*/ 22 w 87"/>
                    <a:gd name="T23" fmla="*/ 14 h 40"/>
                    <a:gd name="T24" fmla="*/ 33 w 87"/>
                    <a:gd name="T25" fmla="*/ 18 h 40"/>
                    <a:gd name="T26" fmla="*/ 42 w 87"/>
                    <a:gd name="T27" fmla="*/ 22 h 40"/>
                    <a:gd name="T28" fmla="*/ 52 w 87"/>
                    <a:gd name="T29" fmla="*/ 27 h 40"/>
                    <a:gd name="T30" fmla="*/ 64 w 87"/>
                    <a:gd name="T31" fmla="*/ 33 h 40"/>
                    <a:gd name="T32" fmla="*/ 74 w 87"/>
                    <a:gd name="T33" fmla="*/ 40 h 40"/>
                    <a:gd name="T34" fmla="*/ 87 w 87"/>
                    <a:gd name="T35" fmla="*/ 22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42003" name="Group 19"/>
            <p:cNvGrpSpPr>
              <a:grpSpLocks/>
            </p:cNvGrpSpPr>
            <p:nvPr/>
          </p:nvGrpSpPr>
          <p:grpSpPr bwMode="auto">
            <a:xfrm rot="-15351438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42004" name="Freeform 2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05" name="Freeform 2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06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200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42008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09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10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2011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42012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13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14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2015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6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7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8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9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0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1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2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3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4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5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6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7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8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16 w 596"/>
                <a:gd name="T1" fmla="*/ 370 h 666"/>
                <a:gd name="T2" fmla="*/ 6 w 596"/>
                <a:gd name="T3" fmla="*/ 341 h 666"/>
                <a:gd name="T4" fmla="*/ 0 w 596"/>
                <a:gd name="T5" fmla="*/ 289 h 666"/>
                <a:gd name="T6" fmla="*/ 4 w 596"/>
                <a:gd name="T7" fmla="*/ 222 h 666"/>
                <a:gd name="T8" fmla="*/ 25 w 596"/>
                <a:gd name="T9" fmla="*/ 151 h 666"/>
                <a:gd name="T10" fmla="*/ 69 w 596"/>
                <a:gd name="T11" fmla="*/ 84 h 666"/>
                <a:gd name="T12" fmla="*/ 142 w 596"/>
                <a:gd name="T13" fmla="*/ 31 h 666"/>
                <a:gd name="T14" fmla="*/ 247 w 596"/>
                <a:gd name="T15" fmla="*/ 2 h 666"/>
                <a:gd name="T16" fmla="*/ 380 w 596"/>
                <a:gd name="T17" fmla="*/ 9 h 666"/>
                <a:gd name="T18" fmla="*/ 484 w 596"/>
                <a:gd name="T19" fmla="*/ 68 h 666"/>
                <a:gd name="T20" fmla="*/ 554 w 596"/>
                <a:gd name="T21" fmla="*/ 165 h 666"/>
                <a:gd name="T22" fmla="*/ 591 w 596"/>
                <a:gd name="T23" fmla="*/ 284 h 666"/>
                <a:gd name="T24" fmla="*/ 595 w 596"/>
                <a:gd name="T25" fmla="*/ 409 h 666"/>
                <a:gd name="T26" fmla="*/ 566 w 596"/>
                <a:gd name="T27" fmla="*/ 525 h 666"/>
                <a:gd name="T28" fmla="*/ 507 w 596"/>
                <a:gd name="T29" fmla="*/ 615 h 666"/>
                <a:gd name="T30" fmla="*/ 417 w 596"/>
                <a:gd name="T31" fmla="*/ 663 h 666"/>
                <a:gd name="T32" fmla="*/ 389 w 596"/>
                <a:gd name="T33" fmla="*/ 659 h 666"/>
                <a:gd name="T34" fmla="*/ 441 w 596"/>
                <a:gd name="T35" fmla="*/ 617 h 666"/>
                <a:gd name="T36" fmla="*/ 482 w 596"/>
                <a:gd name="T37" fmla="*/ 544 h 666"/>
                <a:gd name="T38" fmla="*/ 509 w 596"/>
                <a:gd name="T39" fmla="*/ 454 h 666"/>
                <a:gd name="T40" fmla="*/ 520 w 596"/>
                <a:gd name="T41" fmla="*/ 355 h 666"/>
                <a:gd name="T42" fmla="*/ 514 w 596"/>
                <a:gd name="T43" fmla="*/ 258 h 666"/>
                <a:gd name="T44" fmla="*/ 485 w 596"/>
                <a:gd name="T45" fmla="*/ 174 h 666"/>
                <a:gd name="T46" fmla="*/ 433 w 596"/>
                <a:gd name="T47" fmla="*/ 112 h 666"/>
                <a:gd name="T48" fmla="*/ 341 w 596"/>
                <a:gd name="T49" fmla="*/ 75 h 666"/>
                <a:gd name="T50" fmla="*/ 246 w 596"/>
                <a:gd name="T51" fmla="*/ 61 h 666"/>
                <a:gd name="T52" fmla="*/ 174 w 596"/>
                <a:gd name="T53" fmla="*/ 71 h 666"/>
                <a:gd name="T54" fmla="*/ 121 w 596"/>
                <a:gd name="T55" fmla="*/ 101 h 666"/>
                <a:gd name="T56" fmla="*/ 84 w 596"/>
                <a:gd name="T57" fmla="*/ 149 h 666"/>
                <a:gd name="T58" fmla="*/ 57 w 596"/>
                <a:gd name="T59" fmla="*/ 206 h 666"/>
                <a:gd name="T60" fmla="*/ 40 w 596"/>
                <a:gd name="T61" fmla="*/ 272 h 666"/>
                <a:gd name="T62" fmla="*/ 28 w 596"/>
                <a:gd name="T63" fmla="*/ 339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02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2030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2031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42032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42033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DA1CEBF-3274-45A2-BFB0-5D684226C56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ransition advClick="0"/>
  <p:txStyles>
    <p:titleStyle>
      <a:lvl1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332656"/>
            <a:ext cx="6192688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  <a:p>
            <a:pPr algn="ctr"/>
            <a:r>
              <a:rPr lang="en-US" sz="10000" dirty="0" smtClean="0">
                <a:latin typeface="Times New Roman" pitchFamily="18" charset="0"/>
                <a:cs typeface="Times New Roman" pitchFamily="18" charset="0"/>
              </a:rPr>
              <a:t>LỚP 3</a:t>
            </a:r>
            <a:endParaRPr lang="en-US" sz="10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155653" y="1988840"/>
            <a:ext cx="1419225" cy="531812"/>
          </a:xfrm>
        </p:spPr>
        <p:txBody>
          <a:bodyPr/>
          <a:lstStyle/>
          <a:p>
            <a:r>
              <a:rPr lang="en-US" sz="40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755576" y="2852936"/>
            <a:ext cx="8136904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sưu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tầm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335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con tem,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sưu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tầm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128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con tem.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sưu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tầm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con tem?  </a:t>
            </a:r>
          </a:p>
          <a:p>
            <a:pPr algn="ctr">
              <a:spcBef>
                <a:spcPct val="50000"/>
              </a:spcBef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152329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684213" y="980356"/>
            <a:ext cx="28797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3636963" y="332656"/>
            <a:ext cx="19431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u="sng">
                <a:latin typeface="Times New Roman" pitchFamily="18" charset="0"/>
                <a:cs typeface="Times New Roman" pitchFamily="18" charset="0"/>
              </a:rPr>
              <a:t>Tóm Tắt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1619251" y="908919"/>
            <a:ext cx="6121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Bình và Hoa : </a:t>
            </a:r>
            <a:r>
              <a:rPr lang="en-US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335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con tem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971600" y="1404065"/>
            <a:ext cx="6121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             Bình              : </a:t>
            </a:r>
            <a:r>
              <a:rPr lang="en-US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128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con tem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855720" y="1908121"/>
            <a:ext cx="838273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         :  …  con tem ?</a:t>
            </a:r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3584576" y="3174183"/>
            <a:ext cx="19431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1423988" y="3806008"/>
            <a:ext cx="6911975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Số con tem Hoa sưu tầm được là :</a:t>
            </a:r>
          </a:p>
          <a:p>
            <a:pPr algn="ctr"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335 – 128  =  </a:t>
            </a:r>
            <a:r>
              <a:rPr lang="en-US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207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(con tem)</a:t>
            </a:r>
          </a:p>
          <a:p>
            <a:pPr algn="ctr">
              <a:spcBef>
                <a:spcPct val="50000"/>
              </a:spcBef>
            </a:pPr>
            <a:r>
              <a:rPr lang="en-US" sz="3200" u="sng">
                <a:latin typeface="Times New Roman" pitchFamily="18" charset="0"/>
                <a:cs typeface="Times New Roman" pitchFamily="18" charset="0"/>
              </a:rPr>
              <a:t>Đáp số :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207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con tem .</a:t>
            </a:r>
          </a:p>
        </p:txBody>
      </p:sp>
    </p:spTree>
    <p:extLst>
      <p:ext uri="{BB962C8B-B14F-4D97-AF65-F5344CB8AC3E}">
        <p14:creationId xmlns:p14="http://schemas.microsoft.com/office/powerpoint/2010/main" val="231532796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3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3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23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23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23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-315913"/>
            <a:ext cx="8280400" cy="1309688"/>
          </a:xfrm>
        </p:spPr>
        <p:txBody>
          <a:bodyPr/>
          <a:lstStyle/>
          <a:p>
            <a:r>
              <a:rPr lang="en-US" sz="3200" u="sng">
                <a:latin typeface="Times New Roman" pitchFamily="18" charset="0"/>
                <a:cs typeface="Times New Roman" pitchFamily="18" charset="0"/>
              </a:rPr>
              <a:t>Trò chơi: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Rung chuông vàng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0"/>
            <a:ext cx="8229600" cy="963613"/>
          </a:xfrm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684213" y="1628775"/>
            <a:ext cx="845978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Đúng ghi </a:t>
            </a:r>
            <a:r>
              <a:rPr lang="en-US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, sai ghi </a:t>
            </a:r>
            <a:r>
              <a:rPr lang="en-US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827088" y="2555875"/>
            <a:ext cx="7848600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  432            675            528           923 </a:t>
            </a:r>
          </a:p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u="sng">
                <a:latin typeface="Times New Roman" pitchFamily="18" charset="0"/>
                <a:cs typeface="Times New Roman" pitchFamily="18" charset="0"/>
              </a:rPr>
              <a:t>206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3200" u="sng">
                <a:latin typeface="Times New Roman" pitchFamily="18" charset="0"/>
                <a:cs typeface="Times New Roman" pitchFamily="18" charset="0"/>
              </a:rPr>
              <a:t>437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3200" u="sng">
                <a:latin typeface="Times New Roman" pitchFamily="18" charset="0"/>
                <a:cs typeface="Times New Roman" pitchFamily="18" charset="0"/>
              </a:rPr>
              <a:t>380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3200" u="sng">
                <a:latin typeface="Times New Roman" pitchFamily="18" charset="0"/>
                <a:cs typeface="Times New Roman" pitchFamily="18" charset="0"/>
              </a:rPr>
              <a:t>541 </a:t>
            </a:r>
          </a:p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226            248            148           482 </a:t>
            </a:r>
          </a:p>
          <a:p>
            <a:pPr>
              <a:spcBef>
                <a:spcPct val="50000"/>
              </a:spcBef>
            </a:pPr>
            <a:endParaRPr lang="en-US" sz="320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44042" name="Text Box 10"/>
          <p:cNvSpPr txBox="1">
            <a:spLocks noChangeArrowheads="1"/>
          </p:cNvSpPr>
          <p:nvPr/>
        </p:nvSpPr>
        <p:spPr bwMode="auto">
          <a:xfrm>
            <a:off x="827088" y="2852738"/>
            <a:ext cx="74898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-               -                 -               -</a:t>
            </a:r>
          </a:p>
        </p:txBody>
      </p:sp>
      <p:sp>
        <p:nvSpPr>
          <p:cNvPr id="44051" name="Text Box 19"/>
          <p:cNvSpPr txBox="1">
            <a:spLocks noChangeArrowheads="1"/>
          </p:cNvSpPr>
          <p:nvPr/>
        </p:nvSpPr>
        <p:spPr bwMode="auto">
          <a:xfrm>
            <a:off x="3219450" y="4354513"/>
            <a:ext cx="1841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136" name="Text Box 104"/>
          <p:cNvSpPr txBox="1">
            <a:spLocks noChangeArrowheads="1"/>
          </p:cNvSpPr>
          <p:nvPr/>
        </p:nvSpPr>
        <p:spPr bwMode="auto">
          <a:xfrm>
            <a:off x="0" y="4581525"/>
            <a:ext cx="52197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4137" name="Picture 105" descr="j030493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138" y="4785444"/>
            <a:ext cx="1819275" cy="1668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138" name="Picture 106" descr="j030493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4869582"/>
            <a:ext cx="1819275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139" name="Picture 107" descr="j030493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7775" y="4798144"/>
            <a:ext cx="1819275" cy="1668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140" name="Picture 108" descr="j030493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4798144"/>
            <a:ext cx="1819275" cy="1668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141" name="Text Box 109"/>
          <p:cNvSpPr txBox="1">
            <a:spLocks noChangeArrowheads="1"/>
          </p:cNvSpPr>
          <p:nvPr/>
        </p:nvSpPr>
        <p:spPr bwMode="auto">
          <a:xfrm>
            <a:off x="971550" y="5372795"/>
            <a:ext cx="36036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44142" name="Text Box 110"/>
          <p:cNvSpPr txBox="1">
            <a:spLocks noChangeArrowheads="1"/>
          </p:cNvSpPr>
          <p:nvPr/>
        </p:nvSpPr>
        <p:spPr bwMode="auto">
          <a:xfrm>
            <a:off x="3132138" y="5372795"/>
            <a:ext cx="431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44143" name="Text Box 111"/>
          <p:cNvSpPr txBox="1">
            <a:spLocks noChangeArrowheads="1"/>
          </p:cNvSpPr>
          <p:nvPr/>
        </p:nvSpPr>
        <p:spPr bwMode="auto">
          <a:xfrm>
            <a:off x="5435600" y="5517257"/>
            <a:ext cx="431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44144" name="Text Box 112"/>
          <p:cNvSpPr txBox="1">
            <a:spLocks noChangeArrowheads="1"/>
          </p:cNvSpPr>
          <p:nvPr/>
        </p:nvSpPr>
        <p:spPr bwMode="auto">
          <a:xfrm>
            <a:off x="7380288" y="5372795"/>
            <a:ext cx="5048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4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4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3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3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4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4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3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3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4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4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3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3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4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4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4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4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141" grpId="0"/>
      <p:bldP spid="44142" grpId="0"/>
      <p:bldP spid="44143" grpId="0"/>
      <p:bldP spid="4414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037388"/>
            <a:ext cx="8229600" cy="4456112"/>
          </a:xfrm>
        </p:spPr>
        <p:txBody>
          <a:bodyPr/>
          <a:lstStyle/>
          <a:p>
            <a:endParaRPr lang="en-US"/>
          </a:p>
        </p:txBody>
      </p:sp>
      <p:sp>
        <p:nvSpPr>
          <p:cNvPr id="56339" name="Text Box 19"/>
          <p:cNvSpPr txBox="1">
            <a:spLocks noChangeArrowheads="1"/>
          </p:cNvSpPr>
          <p:nvPr/>
        </p:nvSpPr>
        <p:spPr bwMode="auto">
          <a:xfrm>
            <a:off x="517630" y="1700808"/>
            <a:ext cx="6552728" cy="180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cát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“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mãi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!”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6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116013" y="530690"/>
            <a:ext cx="7320061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508000" y="1830387"/>
            <a:ext cx="30241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51" name="Text Box 35"/>
          <p:cNvSpPr txBox="1">
            <a:spLocks noChangeArrowheads="1"/>
          </p:cNvSpPr>
          <p:nvPr/>
        </p:nvSpPr>
        <p:spPr bwMode="auto">
          <a:xfrm>
            <a:off x="4024635" y="3503496"/>
            <a:ext cx="87716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125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52" name="Text Box 36"/>
          <p:cNvSpPr txBox="1">
            <a:spLocks noChangeArrowheads="1"/>
          </p:cNvSpPr>
          <p:nvPr/>
        </p:nvSpPr>
        <p:spPr bwMode="auto">
          <a:xfrm>
            <a:off x="6229244" y="3478912"/>
            <a:ext cx="106521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130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55" name="Line 39"/>
          <p:cNvSpPr>
            <a:spLocks noChangeShapeType="1"/>
          </p:cNvSpPr>
          <p:nvPr/>
        </p:nvSpPr>
        <p:spPr bwMode="auto">
          <a:xfrm>
            <a:off x="4090883" y="37544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63" name="Text Box 47"/>
          <p:cNvSpPr txBox="1">
            <a:spLocks noChangeArrowheads="1"/>
          </p:cNvSpPr>
          <p:nvPr/>
        </p:nvSpPr>
        <p:spPr bwMode="auto">
          <a:xfrm>
            <a:off x="3804456" y="3191739"/>
            <a:ext cx="3921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9264" name="Text Box 48"/>
          <p:cNvSpPr txBox="1">
            <a:spLocks noChangeArrowheads="1"/>
          </p:cNvSpPr>
          <p:nvPr/>
        </p:nvSpPr>
        <p:spPr bwMode="auto">
          <a:xfrm>
            <a:off x="6086863" y="3158907"/>
            <a:ext cx="41870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9282" name="Text Box 66"/>
          <p:cNvSpPr txBox="1">
            <a:spLocks noChangeArrowheads="1"/>
          </p:cNvSpPr>
          <p:nvPr/>
        </p:nvSpPr>
        <p:spPr bwMode="auto">
          <a:xfrm>
            <a:off x="3955720" y="2752763"/>
            <a:ext cx="108108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367</a:t>
            </a:r>
          </a:p>
        </p:txBody>
      </p:sp>
      <p:sp>
        <p:nvSpPr>
          <p:cNvPr id="9283" name="Text Box 67"/>
          <p:cNvSpPr txBox="1">
            <a:spLocks noChangeArrowheads="1"/>
          </p:cNvSpPr>
          <p:nvPr/>
        </p:nvSpPr>
        <p:spPr bwMode="auto">
          <a:xfrm>
            <a:off x="6258542" y="2732030"/>
            <a:ext cx="108108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487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86" name="Line 70"/>
          <p:cNvSpPr>
            <a:spLocks noChangeShapeType="1"/>
          </p:cNvSpPr>
          <p:nvPr/>
        </p:nvSpPr>
        <p:spPr bwMode="auto">
          <a:xfrm>
            <a:off x="6371958" y="4149827"/>
            <a:ext cx="7191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87" name="Line 71"/>
          <p:cNvSpPr>
            <a:spLocks noChangeShapeType="1"/>
          </p:cNvSpPr>
          <p:nvPr/>
        </p:nvSpPr>
        <p:spPr bwMode="auto">
          <a:xfrm>
            <a:off x="4103647" y="4167188"/>
            <a:ext cx="7191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88" name="Text Box 72"/>
          <p:cNvSpPr txBox="1">
            <a:spLocks noChangeArrowheads="1"/>
          </p:cNvSpPr>
          <p:nvPr/>
        </p:nvSpPr>
        <p:spPr bwMode="auto">
          <a:xfrm>
            <a:off x="3955721" y="4254229"/>
            <a:ext cx="108108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482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89" name="Text Box 73"/>
          <p:cNvSpPr txBox="1">
            <a:spLocks noChangeArrowheads="1"/>
          </p:cNvSpPr>
          <p:nvPr/>
        </p:nvSpPr>
        <p:spPr bwMode="auto">
          <a:xfrm>
            <a:off x="6229243" y="4216122"/>
            <a:ext cx="106521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617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0" y="3114675"/>
          <a:ext cx="2555875" cy="374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9" name="Clip" r:id="rId3" imgW="4046538" imgH="3352800" progId="MS_ClipArt_Gallery.2">
                  <p:embed/>
                </p:oleObj>
              </mc:Choice>
              <mc:Fallback>
                <p:oleObj name="Clip" r:id="rId3" imgW="4046538" imgH="33528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114675"/>
                        <a:ext cx="2555875" cy="374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51" grpId="0"/>
      <p:bldP spid="9252" grpId="0"/>
      <p:bldP spid="9263" grpId="0"/>
      <p:bldP spid="9264" grpId="0"/>
      <p:bldP spid="9282" grpId="0"/>
      <p:bldP spid="9283" grpId="0"/>
      <p:bldP spid="9286" grpId="0" animBg="1"/>
      <p:bldP spid="9287" grpId="0" animBg="1"/>
      <p:bldP spid="9288" grpId="0"/>
      <p:bldP spid="928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3"/>
          <p:cNvSpPr txBox="1">
            <a:spLocks noChangeArrowheads="1"/>
          </p:cNvSpPr>
          <p:nvPr/>
        </p:nvSpPr>
        <p:spPr bwMode="auto">
          <a:xfrm>
            <a:off x="3188851" y="228749"/>
            <a:ext cx="5687790" cy="33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</a:rPr>
              <a:t>Trừ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</a:rPr>
              <a:t>các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endParaRPr lang="en-US" sz="6000" b="1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</a:rPr>
              <a:t>ba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endParaRPr lang="en-US" sz="6000" b="1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(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nhớ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một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lần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089343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9" name="Text Box 25"/>
          <p:cNvSpPr txBox="1">
            <a:spLocks noChangeArrowheads="1"/>
          </p:cNvSpPr>
          <p:nvPr/>
        </p:nvSpPr>
        <p:spPr bwMode="auto">
          <a:xfrm>
            <a:off x="1331913" y="161710"/>
            <a:ext cx="6967041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 dirty="0">
                <a:solidFill>
                  <a:srgbClr val="007E00"/>
                </a:solidFill>
                <a:latin typeface="Times New Roman" pitchFamily="18" charset="0"/>
                <a:cs typeface="Times New Roman" pitchFamily="18" charset="0"/>
              </a:rPr>
              <a:t>a)    432 – 215 = ?</a:t>
            </a:r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545513" y="1833686"/>
            <a:ext cx="1866247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000" b="1" dirty="0">
                <a:latin typeface="Times New Roman" pitchFamily="18" charset="0"/>
                <a:cs typeface="Times New Roman" pitchFamily="18" charset="0"/>
              </a:rPr>
              <a:t>432</a:t>
            </a:r>
          </a:p>
        </p:txBody>
      </p:sp>
      <p:sp>
        <p:nvSpPr>
          <p:cNvPr id="6172" name="Text Box 28"/>
          <p:cNvSpPr txBox="1">
            <a:spLocks noChangeArrowheads="1"/>
          </p:cNvSpPr>
          <p:nvPr/>
        </p:nvSpPr>
        <p:spPr bwMode="auto">
          <a:xfrm>
            <a:off x="324307" y="2195639"/>
            <a:ext cx="39786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5000" b="1"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6174" name="Line 30"/>
          <p:cNvSpPr>
            <a:spLocks noChangeShapeType="1"/>
          </p:cNvSpPr>
          <p:nvPr/>
        </p:nvSpPr>
        <p:spPr bwMode="auto">
          <a:xfrm>
            <a:off x="780794" y="3473056"/>
            <a:ext cx="1270926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5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75" name="Text Box 31"/>
          <p:cNvSpPr txBox="1">
            <a:spLocks noChangeArrowheads="1"/>
          </p:cNvSpPr>
          <p:nvPr/>
        </p:nvSpPr>
        <p:spPr bwMode="auto">
          <a:xfrm>
            <a:off x="2645325" y="1657429"/>
            <a:ext cx="5887115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5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7,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1546452" y="3501008"/>
            <a:ext cx="505268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5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6178" name="Text Box 34"/>
          <p:cNvSpPr txBox="1">
            <a:spLocks noChangeArrowheads="1"/>
          </p:cNvSpPr>
          <p:nvPr/>
        </p:nvSpPr>
        <p:spPr bwMode="auto">
          <a:xfrm>
            <a:off x="2631751" y="3023954"/>
            <a:ext cx="5366146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2; 3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bằng1,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1.</a:t>
            </a:r>
          </a:p>
        </p:txBody>
      </p:sp>
      <p:sp>
        <p:nvSpPr>
          <p:cNvPr id="6179" name="Text Box 35"/>
          <p:cNvSpPr txBox="1">
            <a:spLocks noChangeArrowheads="1"/>
          </p:cNvSpPr>
          <p:nvPr/>
        </p:nvSpPr>
        <p:spPr bwMode="auto">
          <a:xfrm>
            <a:off x="1304330" y="3501008"/>
            <a:ext cx="364571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5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6180" name="Text Box 36"/>
          <p:cNvSpPr txBox="1">
            <a:spLocks noChangeArrowheads="1"/>
          </p:cNvSpPr>
          <p:nvPr/>
        </p:nvSpPr>
        <p:spPr bwMode="auto">
          <a:xfrm>
            <a:off x="2662238" y="4278040"/>
            <a:ext cx="511333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2.</a:t>
            </a:r>
          </a:p>
        </p:txBody>
      </p:sp>
      <p:sp>
        <p:nvSpPr>
          <p:cNvPr id="6191" name="Text Box 47"/>
          <p:cNvSpPr txBox="1">
            <a:spLocks noChangeArrowheads="1"/>
          </p:cNvSpPr>
          <p:nvPr/>
        </p:nvSpPr>
        <p:spPr bwMode="auto">
          <a:xfrm>
            <a:off x="1230264" y="5517232"/>
            <a:ext cx="5141936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 dirty="0">
                <a:solidFill>
                  <a:srgbClr val="007E00"/>
                </a:solidFill>
                <a:latin typeface="Times New Roman" pitchFamily="18" charset="0"/>
                <a:cs typeface="Times New Roman" pitchFamily="18" charset="0"/>
              </a:rPr>
              <a:t>432 – 215 = </a:t>
            </a:r>
          </a:p>
        </p:txBody>
      </p:sp>
      <p:sp>
        <p:nvSpPr>
          <p:cNvPr id="6205" name="Text Box 61"/>
          <p:cNvSpPr txBox="1">
            <a:spLocks noChangeArrowheads="1"/>
          </p:cNvSpPr>
          <p:nvPr/>
        </p:nvSpPr>
        <p:spPr bwMode="auto">
          <a:xfrm>
            <a:off x="5466583" y="5481545"/>
            <a:ext cx="1769713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217</a:t>
            </a:r>
          </a:p>
        </p:txBody>
      </p:sp>
      <p:sp>
        <p:nvSpPr>
          <p:cNvPr id="6208" name="Text Box 64"/>
          <p:cNvSpPr txBox="1">
            <a:spLocks noChangeArrowheads="1"/>
          </p:cNvSpPr>
          <p:nvPr/>
        </p:nvSpPr>
        <p:spPr bwMode="auto">
          <a:xfrm>
            <a:off x="589608" y="2611282"/>
            <a:ext cx="179401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000" b="1" dirty="0">
                <a:latin typeface="Times New Roman" pitchFamily="18" charset="0"/>
                <a:cs typeface="Times New Roman" pitchFamily="18" charset="0"/>
              </a:rPr>
              <a:t>215</a:t>
            </a:r>
          </a:p>
        </p:txBody>
      </p:sp>
      <p:sp>
        <p:nvSpPr>
          <p:cNvPr id="6210" name="Text Box 66"/>
          <p:cNvSpPr txBox="1">
            <a:spLocks noChangeArrowheads="1"/>
          </p:cNvSpPr>
          <p:nvPr/>
        </p:nvSpPr>
        <p:spPr bwMode="auto">
          <a:xfrm>
            <a:off x="826645" y="3501008"/>
            <a:ext cx="505268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5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6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2000"/>
                                        <p:tgtEl>
                                          <p:spTgt spid="6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2000"/>
                                        <p:tgtEl>
                                          <p:spTgt spid="6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0" grpId="0"/>
      <p:bldP spid="6172" grpId="0"/>
      <p:bldP spid="6174" grpId="0" animBg="1"/>
      <p:bldP spid="6175" grpId="0"/>
      <p:bldP spid="6177" grpId="0"/>
      <p:bldP spid="6178" grpId="0"/>
      <p:bldP spid="6179" grpId="0"/>
      <p:bldP spid="6180" grpId="0"/>
      <p:bldP spid="6191" grpId="0"/>
      <p:bldP spid="6205" grpId="0"/>
      <p:bldP spid="6208" grpId="0"/>
      <p:bldP spid="62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6227763" y="60928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87" name="Text Box 43"/>
          <p:cNvSpPr txBox="1">
            <a:spLocks noChangeArrowheads="1"/>
          </p:cNvSpPr>
          <p:nvPr/>
        </p:nvSpPr>
        <p:spPr bwMode="auto">
          <a:xfrm>
            <a:off x="2843213" y="57340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92" name="Text Box 48"/>
          <p:cNvSpPr txBox="1">
            <a:spLocks noChangeArrowheads="1"/>
          </p:cNvSpPr>
          <p:nvPr/>
        </p:nvSpPr>
        <p:spPr bwMode="auto">
          <a:xfrm>
            <a:off x="1907380" y="188640"/>
            <a:ext cx="6625059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 dirty="0">
                <a:solidFill>
                  <a:srgbClr val="007E00"/>
                </a:solidFill>
                <a:latin typeface="Times New Roman" pitchFamily="18" charset="0"/>
                <a:cs typeface="Times New Roman" pitchFamily="18" charset="0"/>
              </a:rPr>
              <a:t>b) 627 – 143 = ?</a:t>
            </a:r>
          </a:p>
        </p:txBody>
      </p:sp>
      <p:sp>
        <p:nvSpPr>
          <p:cNvPr id="6194" name="Text Box 50"/>
          <p:cNvSpPr txBox="1">
            <a:spLocks noChangeArrowheads="1"/>
          </p:cNvSpPr>
          <p:nvPr/>
        </p:nvSpPr>
        <p:spPr bwMode="auto">
          <a:xfrm>
            <a:off x="562107" y="2347710"/>
            <a:ext cx="2058988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000" b="1" dirty="0">
                <a:latin typeface="Times New Roman" pitchFamily="18" charset="0"/>
                <a:cs typeface="Times New Roman" pitchFamily="18" charset="0"/>
              </a:rPr>
              <a:t>143</a:t>
            </a:r>
          </a:p>
        </p:txBody>
      </p:sp>
      <p:sp>
        <p:nvSpPr>
          <p:cNvPr id="6195" name="Text Box 51"/>
          <p:cNvSpPr txBox="1">
            <a:spLocks noChangeArrowheads="1"/>
          </p:cNvSpPr>
          <p:nvPr/>
        </p:nvSpPr>
        <p:spPr bwMode="auto">
          <a:xfrm>
            <a:off x="4264025" y="61849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96" name="Line 52"/>
          <p:cNvSpPr>
            <a:spLocks noChangeShapeType="1"/>
          </p:cNvSpPr>
          <p:nvPr/>
        </p:nvSpPr>
        <p:spPr bwMode="auto">
          <a:xfrm>
            <a:off x="811212" y="3209484"/>
            <a:ext cx="1384524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97" name="Text Box 53"/>
          <p:cNvSpPr txBox="1">
            <a:spLocks noChangeArrowheads="1"/>
          </p:cNvSpPr>
          <p:nvPr/>
        </p:nvSpPr>
        <p:spPr bwMode="auto">
          <a:xfrm>
            <a:off x="612279" y="1806440"/>
            <a:ext cx="39786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5000" b="1"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6198" name="Text Box 54"/>
          <p:cNvSpPr txBox="1">
            <a:spLocks noChangeArrowheads="1"/>
          </p:cNvSpPr>
          <p:nvPr/>
        </p:nvSpPr>
        <p:spPr bwMode="auto">
          <a:xfrm>
            <a:off x="3059832" y="1772816"/>
            <a:ext cx="511333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4.</a:t>
            </a:r>
          </a:p>
        </p:txBody>
      </p:sp>
      <p:sp>
        <p:nvSpPr>
          <p:cNvPr id="6200" name="Text Box 56"/>
          <p:cNvSpPr txBox="1">
            <a:spLocks noChangeArrowheads="1"/>
          </p:cNvSpPr>
          <p:nvPr/>
        </p:nvSpPr>
        <p:spPr bwMode="auto">
          <a:xfrm>
            <a:off x="1654746" y="3209484"/>
            <a:ext cx="505268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5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201" name="Text Box 57"/>
          <p:cNvSpPr txBox="1">
            <a:spLocks noChangeArrowheads="1"/>
          </p:cNvSpPr>
          <p:nvPr/>
        </p:nvSpPr>
        <p:spPr bwMode="auto">
          <a:xfrm>
            <a:off x="3059831" y="2783830"/>
            <a:ext cx="5472607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203" name="Text Box 59"/>
          <p:cNvSpPr txBox="1">
            <a:spLocks noChangeArrowheads="1"/>
          </p:cNvSpPr>
          <p:nvPr/>
        </p:nvSpPr>
        <p:spPr bwMode="auto">
          <a:xfrm>
            <a:off x="3059832" y="4210484"/>
            <a:ext cx="5184996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2; 6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206" name="Text Box 62"/>
          <p:cNvSpPr txBox="1">
            <a:spLocks noChangeArrowheads="1"/>
          </p:cNvSpPr>
          <p:nvPr/>
        </p:nvSpPr>
        <p:spPr bwMode="auto">
          <a:xfrm>
            <a:off x="1907380" y="5616778"/>
            <a:ext cx="575945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b="1" dirty="0">
                <a:solidFill>
                  <a:srgbClr val="007E00"/>
                </a:solidFill>
                <a:latin typeface="Times New Roman" pitchFamily="18" charset="0"/>
                <a:cs typeface="Times New Roman" pitchFamily="18" charset="0"/>
              </a:rPr>
              <a:t>627 – 143 = 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484</a:t>
            </a:r>
          </a:p>
        </p:txBody>
      </p:sp>
      <p:sp>
        <p:nvSpPr>
          <p:cNvPr id="6211" name="Text Box 67"/>
          <p:cNvSpPr txBox="1">
            <a:spLocks noChangeArrowheads="1"/>
          </p:cNvSpPr>
          <p:nvPr/>
        </p:nvSpPr>
        <p:spPr bwMode="auto">
          <a:xfrm>
            <a:off x="811212" y="1552001"/>
            <a:ext cx="164518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000" b="1" dirty="0">
                <a:latin typeface="Times New Roman" pitchFamily="18" charset="0"/>
                <a:cs typeface="Times New Roman" pitchFamily="18" charset="0"/>
              </a:rPr>
              <a:t>627</a:t>
            </a:r>
          </a:p>
        </p:txBody>
      </p:sp>
      <p:sp>
        <p:nvSpPr>
          <p:cNvPr id="6213" name="Text Box 69"/>
          <p:cNvSpPr txBox="1">
            <a:spLocks noChangeArrowheads="1"/>
          </p:cNvSpPr>
          <p:nvPr/>
        </p:nvSpPr>
        <p:spPr bwMode="auto">
          <a:xfrm>
            <a:off x="978489" y="3213592"/>
            <a:ext cx="382588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5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214" name="Text Box 70"/>
          <p:cNvSpPr txBox="1">
            <a:spLocks noChangeArrowheads="1"/>
          </p:cNvSpPr>
          <p:nvPr/>
        </p:nvSpPr>
        <p:spPr bwMode="auto">
          <a:xfrm>
            <a:off x="1316360" y="3209484"/>
            <a:ext cx="505268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5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6465498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6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6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6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6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6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" dur="2000"/>
                                        <p:tgtEl>
                                          <p:spTgt spid="6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92" grpId="0"/>
      <p:bldP spid="6194" grpId="0"/>
      <p:bldP spid="6196" grpId="0" animBg="1"/>
      <p:bldP spid="6197" grpId="0"/>
      <p:bldP spid="6198" grpId="0"/>
      <p:bldP spid="6200" grpId="0"/>
      <p:bldP spid="6201" grpId="0"/>
      <p:bldP spid="6203" grpId="0"/>
      <p:bldP spid="6206" grpId="0"/>
      <p:bldP spid="6211" grpId="0"/>
      <p:bldP spid="6213" grpId="0"/>
      <p:bldP spid="62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116632"/>
            <a:ext cx="7128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13"/>
          <p:cNvSpPr txBox="1">
            <a:spLocks noChangeArrowheads="1"/>
          </p:cNvSpPr>
          <p:nvPr/>
        </p:nvSpPr>
        <p:spPr bwMode="auto">
          <a:xfrm>
            <a:off x="6299994" y="1029042"/>
            <a:ext cx="100806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</a:rPr>
              <a:t>627</a:t>
            </a:r>
          </a:p>
          <a:p>
            <a:r>
              <a:rPr lang="en-US" sz="3200" dirty="0">
                <a:solidFill>
                  <a:srgbClr val="0000FF"/>
                </a:solidFill>
              </a:rPr>
              <a:t>143</a:t>
            </a:r>
          </a:p>
          <a:p>
            <a:r>
              <a:rPr lang="en-US" sz="3200" dirty="0">
                <a:solidFill>
                  <a:srgbClr val="FF0000"/>
                </a:solidFill>
              </a:rPr>
              <a:t>484</a:t>
            </a:r>
          </a:p>
        </p:txBody>
      </p:sp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1763713" y="220503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5" name="Rectangle 15"/>
          <p:cNvSpPr>
            <a:spLocks noChangeArrowheads="1"/>
          </p:cNvSpPr>
          <p:nvPr/>
        </p:nvSpPr>
        <p:spPr bwMode="auto">
          <a:xfrm>
            <a:off x="2640384" y="1033084"/>
            <a:ext cx="106203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</a:rPr>
              <a:t>432</a:t>
            </a:r>
          </a:p>
          <a:p>
            <a:r>
              <a:rPr lang="en-US" sz="3200" dirty="0">
                <a:solidFill>
                  <a:srgbClr val="0000FF"/>
                </a:solidFill>
              </a:rPr>
              <a:t>215</a:t>
            </a:r>
          </a:p>
          <a:p>
            <a:r>
              <a:rPr lang="en-US" sz="3200" dirty="0">
                <a:solidFill>
                  <a:srgbClr val="FF0000"/>
                </a:solidFill>
              </a:rPr>
              <a:t>217</a:t>
            </a:r>
          </a:p>
        </p:txBody>
      </p:sp>
      <p:sp>
        <p:nvSpPr>
          <p:cNvPr id="6" name="Line 16"/>
          <p:cNvSpPr>
            <a:spLocks noChangeShapeType="1"/>
          </p:cNvSpPr>
          <p:nvPr/>
        </p:nvSpPr>
        <p:spPr bwMode="auto">
          <a:xfrm>
            <a:off x="2339975" y="24923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17"/>
          <p:cNvSpPr>
            <a:spLocks noChangeShapeType="1"/>
          </p:cNvSpPr>
          <p:nvPr/>
        </p:nvSpPr>
        <p:spPr bwMode="auto">
          <a:xfrm flipV="1">
            <a:off x="2555776" y="2060848"/>
            <a:ext cx="97132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18"/>
          <p:cNvSpPr>
            <a:spLocks noChangeShapeType="1"/>
          </p:cNvSpPr>
          <p:nvPr/>
        </p:nvSpPr>
        <p:spPr bwMode="auto">
          <a:xfrm>
            <a:off x="2051050" y="24923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20"/>
          <p:cNvSpPr>
            <a:spLocks noChangeShapeType="1"/>
          </p:cNvSpPr>
          <p:nvPr/>
        </p:nvSpPr>
        <p:spPr bwMode="auto">
          <a:xfrm>
            <a:off x="6299994" y="2050085"/>
            <a:ext cx="9002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21"/>
          <p:cNvSpPr>
            <a:spLocks noChangeShapeType="1"/>
          </p:cNvSpPr>
          <p:nvPr/>
        </p:nvSpPr>
        <p:spPr bwMode="auto">
          <a:xfrm>
            <a:off x="6084193" y="1552490"/>
            <a:ext cx="215801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24"/>
          <p:cNvSpPr>
            <a:spLocks noChangeShapeType="1"/>
          </p:cNvSpPr>
          <p:nvPr/>
        </p:nvSpPr>
        <p:spPr bwMode="auto">
          <a:xfrm>
            <a:off x="2422797" y="1552490"/>
            <a:ext cx="217587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Rectangle 25"/>
          <p:cNvSpPr>
            <a:spLocks noChangeArrowheads="1"/>
          </p:cNvSpPr>
          <p:nvPr/>
        </p:nvSpPr>
        <p:spPr bwMode="auto">
          <a:xfrm>
            <a:off x="1511881" y="967715"/>
            <a:ext cx="50366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a)</a:t>
            </a:r>
            <a:endParaRPr lang="en-US" sz="32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26"/>
          <p:cNvSpPr>
            <a:spLocks noChangeArrowheads="1"/>
          </p:cNvSpPr>
          <p:nvPr/>
        </p:nvSpPr>
        <p:spPr bwMode="auto">
          <a:xfrm>
            <a:off x="4982942" y="973308"/>
            <a:ext cx="5261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b)</a:t>
            </a:r>
            <a:endParaRPr lang="en-US" sz="32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832466"/>
              </p:ext>
            </p:extLst>
          </p:nvPr>
        </p:nvGraphicFramePr>
        <p:xfrm>
          <a:off x="323528" y="2982535"/>
          <a:ext cx="8640960" cy="3596640"/>
        </p:xfrm>
        <a:graphic>
          <a:graphicData uri="http://schemas.openxmlformats.org/drawingml/2006/table">
            <a:tbl>
              <a:tblPr firstRow="1" bandRow="1"/>
              <a:tblGrid>
                <a:gridCol w="2736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046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Giống</a:t>
                      </a:r>
                      <a:r>
                        <a:rPr lang="en-US" sz="32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nhau</a:t>
                      </a:r>
                      <a:endParaRPr lang="en-US" sz="32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E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Khác</a:t>
                      </a:r>
                      <a:r>
                        <a:rPr lang="en-US" sz="32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nhau</a:t>
                      </a:r>
                      <a:endParaRPr lang="en-US" sz="32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E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5947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Đều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phép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tính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trừ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3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nhớ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1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lần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</a:t>
                      </a:r>
                      <a:r>
                        <a:rPr lang="en-US" sz="3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Phép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trừ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432 - 215 = 217 </a:t>
                      </a:r>
                      <a:r>
                        <a:rPr lang="en-US" sz="3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là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phép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trừ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có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nhớ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 </a:t>
                      </a:r>
                      <a:r>
                        <a:rPr lang="en-US" sz="3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lần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ở </a:t>
                      </a:r>
                      <a:r>
                        <a:rPr lang="en-US" sz="3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hàng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chục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</a:t>
                      </a:r>
                      <a:r>
                        <a:rPr lang="en-US" sz="3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Phép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trừ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627 - 143 = 484 </a:t>
                      </a:r>
                      <a:r>
                        <a:rPr lang="en-US" sz="3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là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phép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trừ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có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nhớ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 </a:t>
                      </a:r>
                      <a:r>
                        <a:rPr lang="en-US" sz="3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lần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ở </a:t>
                      </a:r>
                      <a:r>
                        <a:rPr lang="en-US" sz="3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hàng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trăm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15691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 animBg="1"/>
      <p:bldP spid="9" grpId="0" animBg="1"/>
      <p:bldP spid="10" grpId="0" animBg="1"/>
      <p:bldP spid="11" grpId="0" animBg="1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836712"/>
            <a:ext cx="58326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baseline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aseline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600" baseline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aseline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aseline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aseline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600" baseline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baseline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aseline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baseline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aseline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600" baseline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600" baseline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600" baseline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9977579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636962" y="908720"/>
            <a:ext cx="2720975" cy="673100"/>
          </a:xfrm>
        </p:spPr>
        <p:txBody>
          <a:bodyPr/>
          <a:lstStyle/>
          <a:p>
            <a:r>
              <a:rPr lang="en-US" sz="4000">
                <a:solidFill>
                  <a:srgbClr val="007E00"/>
                </a:solidFill>
                <a:latin typeface="Times New Roman" pitchFamily="18" charset="0"/>
              </a:rPr>
              <a:t>Bài tập :</a:t>
            </a: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 flipV="1">
            <a:off x="1998271" y="1789893"/>
            <a:ext cx="457438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square">
            <a:spAutoFit/>
          </a:bodyPr>
          <a:lstStyle/>
          <a:p>
            <a:r>
              <a:rPr lang="en-US" sz="4000" b="1" u="sng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4000" b="1" u="sng" dirty="0">
                <a:solidFill>
                  <a:srgbClr val="FF0000"/>
                </a:solidFill>
                <a:latin typeface="Times New Roman" pitchFamily="18" charset="0"/>
              </a:rPr>
              <a:t> 1: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Tính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3283744" y="3475836"/>
            <a:ext cx="863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800">
              <a:latin typeface="Times New Roman" pitchFamily="18" charset="0"/>
            </a:endParaRP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3139281" y="3980661"/>
            <a:ext cx="863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800">
              <a:latin typeface="Times New Roman" pitchFamily="18" charset="0"/>
            </a:endParaRPr>
          </a:p>
        </p:txBody>
      </p:sp>
      <p:sp>
        <p:nvSpPr>
          <p:cNvPr id="11296" name="Line 32"/>
          <p:cNvSpPr>
            <a:spLocks noChangeShapeType="1"/>
          </p:cNvSpPr>
          <p:nvPr/>
        </p:nvSpPr>
        <p:spPr bwMode="auto">
          <a:xfrm>
            <a:off x="1304131" y="8638386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7" name="Line 33"/>
          <p:cNvSpPr>
            <a:spLocks noChangeShapeType="1"/>
          </p:cNvSpPr>
          <p:nvPr/>
        </p:nvSpPr>
        <p:spPr bwMode="auto">
          <a:xfrm>
            <a:off x="5660231" y="8949536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7676356" y="9597236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9" name="Line 35"/>
          <p:cNvSpPr>
            <a:spLocks noChangeShapeType="1"/>
          </p:cNvSpPr>
          <p:nvPr/>
        </p:nvSpPr>
        <p:spPr bwMode="auto">
          <a:xfrm>
            <a:off x="6020594" y="9020973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4004469" y="9092411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11" name="Text Box 47"/>
          <p:cNvSpPr txBox="1">
            <a:spLocks noChangeArrowheads="1"/>
          </p:cNvSpPr>
          <p:nvPr/>
        </p:nvSpPr>
        <p:spPr bwMode="auto">
          <a:xfrm>
            <a:off x="2851944" y="3609186"/>
            <a:ext cx="9366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200">
              <a:latin typeface="Arial" charset="0"/>
            </a:endParaRPr>
          </a:p>
        </p:txBody>
      </p:sp>
      <p:sp>
        <p:nvSpPr>
          <p:cNvPr id="11326" name="Line 62"/>
          <p:cNvSpPr>
            <a:spLocks noChangeShapeType="1"/>
          </p:cNvSpPr>
          <p:nvPr/>
        </p:nvSpPr>
        <p:spPr bwMode="auto">
          <a:xfrm>
            <a:off x="1843881" y="9020973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27" name="Line 63"/>
          <p:cNvSpPr>
            <a:spLocks noChangeShapeType="1"/>
          </p:cNvSpPr>
          <p:nvPr/>
        </p:nvSpPr>
        <p:spPr bwMode="auto">
          <a:xfrm>
            <a:off x="9332119" y="8949536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28" name="Line 64"/>
          <p:cNvSpPr>
            <a:spLocks noChangeShapeType="1"/>
          </p:cNvSpPr>
          <p:nvPr/>
        </p:nvSpPr>
        <p:spPr bwMode="auto">
          <a:xfrm>
            <a:off x="7676356" y="9452773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29" name="Line 65"/>
          <p:cNvSpPr>
            <a:spLocks noChangeShapeType="1"/>
          </p:cNvSpPr>
          <p:nvPr/>
        </p:nvSpPr>
        <p:spPr bwMode="auto">
          <a:xfrm>
            <a:off x="5660231" y="9020973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30" name="Line 66"/>
          <p:cNvSpPr>
            <a:spLocks noChangeShapeType="1"/>
          </p:cNvSpPr>
          <p:nvPr/>
        </p:nvSpPr>
        <p:spPr bwMode="auto">
          <a:xfrm>
            <a:off x="3715544" y="9092411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51" name="Text Box 87"/>
          <p:cNvSpPr txBox="1">
            <a:spLocks noChangeArrowheads="1"/>
          </p:cNvSpPr>
          <p:nvPr/>
        </p:nvSpPr>
        <p:spPr bwMode="auto">
          <a:xfrm>
            <a:off x="2306246" y="2723678"/>
            <a:ext cx="8532812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541        422         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564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127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114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215</a:t>
            </a:r>
            <a:endParaRPr lang="en-US" sz="3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54" name="Text Box 90"/>
          <p:cNvSpPr txBox="1">
            <a:spLocks noChangeArrowheads="1"/>
          </p:cNvSpPr>
          <p:nvPr/>
        </p:nvSpPr>
        <p:spPr bwMode="auto">
          <a:xfrm>
            <a:off x="2332832" y="3172624"/>
            <a:ext cx="3460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/>
              <a:t>-</a:t>
            </a:r>
          </a:p>
        </p:txBody>
      </p:sp>
      <p:sp>
        <p:nvSpPr>
          <p:cNvPr id="11355" name="Text Box 91"/>
          <p:cNvSpPr txBox="1">
            <a:spLocks noChangeArrowheads="1"/>
          </p:cNvSpPr>
          <p:nvPr/>
        </p:nvSpPr>
        <p:spPr bwMode="auto">
          <a:xfrm>
            <a:off x="3917950" y="3169444"/>
            <a:ext cx="3460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/>
              <a:t>-</a:t>
            </a:r>
          </a:p>
        </p:txBody>
      </p:sp>
      <p:sp>
        <p:nvSpPr>
          <p:cNvPr id="11356" name="Text Box 92"/>
          <p:cNvSpPr txBox="1">
            <a:spLocks noChangeArrowheads="1"/>
          </p:cNvSpPr>
          <p:nvPr/>
        </p:nvSpPr>
        <p:spPr bwMode="auto">
          <a:xfrm>
            <a:off x="5744487" y="3169444"/>
            <a:ext cx="3460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-</a:t>
            </a:r>
          </a:p>
        </p:txBody>
      </p:sp>
      <p:sp>
        <p:nvSpPr>
          <p:cNvPr id="11360" name="Text Box 96"/>
          <p:cNvSpPr txBox="1">
            <a:spLocks noChangeArrowheads="1"/>
          </p:cNvSpPr>
          <p:nvPr/>
        </p:nvSpPr>
        <p:spPr bwMode="auto">
          <a:xfrm>
            <a:off x="2552971" y="4112135"/>
            <a:ext cx="100806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414</a:t>
            </a:r>
          </a:p>
        </p:txBody>
      </p:sp>
      <p:sp>
        <p:nvSpPr>
          <p:cNvPr id="11361" name="Text Box 97"/>
          <p:cNvSpPr txBox="1">
            <a:spLocks noChangeArrowheads="1"/>
          </p:cNvSpPr>
          <p:nvPr/>
        </p:nvSpPr>
        <p:spPr bwMode="auto">
          <a:xfrm>
            <a:off x="4167440" y="4154794"/>
            <a:ext cx="8651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308</a:t>
            </a:r>
          </a:p>
        </p:txBody>
      </p:sp>
      <p:sp>
        <p:nvSpPr>
          <p:cNvPr id="11362" name="Text Box 98"/>
          <p:cNvSpPr txBox="1">
            <a:spLocks noChangeArrowheads="1"/>
          </p:cNvSpPr>
          <p:nvPr/>
        </p:nvSpPr>
        <p:spPr bwMode="auto">
          <a:xfrm>
            <a:off x="5977739" y="4162144"/>
            <a:ext cx="9207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349</a:t>
            </a:r>
          </a:p>
        </p:txBody>
      </p:sp>
      <p:sp>
        <p:nvSpPr>
          <p:cNvPr id="11366" name="Text Box 102"/>
          <p:cNvSpPr txBox="1">
            <a:spLocks noChangeArrowheads="1"/>
          </p:cNvSpPr>
          <p:nvPr/>
        </p:nvSpPr>
        <p:spPr bwMode="auto">
          <a:xfrm>
            <a:off x="1627981" y="8114511"/>
            <a:ext cx="8820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253017141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5" name="Text Box 41"/>
          <p:cNvSpPr txBox="1">
            <a:spLocks noChangeArrowheads="1"/>
          </p:cNvSpPr>
          <p:nvPr/>
        </p:nvSpPr>
        <p:spPr bwMode="auto">
          <a:xfrm>
            <a:off x="3869916" y="2700912"/>
            <a:ext cx="6492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1313" name="Text Box 49"/>
          <p:cNvSpPr txBox="1">
            <a:spLocks noChangeArrowheads="1"/>
          </p:cNvSpPr>
          <p:nvPr/>
        </p:nvSpPr>
        <p:spPr bwMode="auto">
          <a:xfrm>
            <a:off x="2069691" y="2413574"/>
            <a:ext cx="1081088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>
              <a:latin typeface="Arial" charset="0"/>
            </a:endParaRPr>
          </a:p>
          <a:p>
            <a:pPr algn="ctr"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1331" name="Text Box 67"/>
          <p:cNvSpPr txBox="1">
            <a:spLocks noChangeArrowheads="1"/>
          </p:cNvSpPr>
          <p:nvPr/>
        </p:nvSpPr>
        <p:spPr bwMode="auto">
          <a:xfrm>
            <a:off x="1818866" y="2773937"/>
            <a:ext cx="9366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200">
              <a:latin typeface="Arial" charset="0"/>
            </a:endParaRPr>
          </a:p>
        </p:txBody>
      </p:sp>
      <p:sp>
        <p:nvSpPr>
          <p:cNvPr id="11341" name="Text Box 77"/>
          <p:cNvSpPr txBox="1">
            <a:spLocks noChangeArrowheads="1"/>
          </p:cNvSpPr>
          <p:nvPr/>
        </p:nvSpPr>
        <p:spPr bwMode="auto">
          <a:xfrm flipV="1">
            <a:off x="2164092" y="1412775"/>
            <a:ext cx="394255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square">
            <a:spAutoFit/>
          </a:bodyPr>
          <a:lstStyle/>
          <a:p>
            <a:pPr algn="ctr"/>
            <a:r>
              <a:rPr lang="en-US" sz="4000" b="1" u="sng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4000" b="1" u="sng" dirty="0">
                <a:solidFill>
                  <a:srgbClr val="FF0000"/>
                </a:solidFill>
                <a:latin typeface="Times New Roman" pitchFamily="18" charset="0"/>
              </a:rPr>
              <a:t> 2: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Tính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1365" name="Text Box 101"/>
          <p:cNvSpPr txBox="1">
            <a:spLocks noChangeArrowheads="1"/>
          </p:cNvSpPr>
          <p:nvPr/>
        </p:nvSpPr>
        <p:spPr bwMode="auto">
          <a:xfrm>
            <a:off x="2287179" y="2550099"/>
            <a:ext cx="860425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 627          746          516 </a:t>
            </a:r>
            <a:r>
              <a:rPr lang="en-US" sz="2800" dirty="0" smtClean="0"/>
              <a:t>       </a:t>
            </a:r>
          </a:p>
          <a:p>
            <a:pPr>
              <a:spcBef>
                <a:spcPct val="50000"/>
              </a:spcBef>
            </a:pPr>
            <a:r>
              <a:rPr lang="en-US" sz="2800" dirty="0" smtClean="0"/>
              <a:t> </a:t>
            </a:r>
            <a:r>
              <a:rPr lang="en-US" sz="2800" u="sng" dirty="0" smtClean="0"/>
              <a:t>443</a:t>
            </a:r>
            <a:r>
              <a:rPr lang="en-US" sz="2800" dirty="0" smtClean="0"/>
              <a:t>          </a:t>
            </a:r>
            <a:r>
              <a:rPr lang="en-US" sz="2800" u="sng" dirty="0" smtClean="0"/>
              <a:t>251 </a:t>
            </a:r>
            <a:r>
              <a:rPr lang="en-US" sz="2800" dirty="0" smtClean="0"/>
              <a:t>         </a:t>
            </a:r>
            <a:r>
              <a:rPr lang="en-US" sz="2800" u="sng" dirty="0" smtClean="0"/>
              <a:t>342 </a:t>
            </a:r>
            <a:r>
              <a:rPr lang="en-US" sz="2800" dirty="0" smtClean="0"/>
              <a:t>                </a:t>
            </a:r>
            <a:endParaRPr lang="en-US" sz="2800" u="sng" dirty="0"/>
          </a:p>
        </p:txBody>
      </p:sp>
      <p:sp>
        <p:nvSpPr>
          <p:cNvPr id="11366" name="Text Box 102"/>
          <p:cNvSpPr txBox="1">
            <a:spLocks noChangeArrowheads="1"/>
          </p:cNvSpPr>
          <p:nvPr/>
        </p:nvSpPr>
        <p:spPr bwMode="auto">
          <a:xfrm>
            <a:off x="2142716" y="4243962"/>
            <a:ext cx="8820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/>
          </a:p>
        </p:txBody>
      </p:sp>
      <p:sp>
        <p:nvSpPr>
          <p:cNvPr id="11367" name="Text Box 103"/>
          <p:cNvSpPr txBox="1">
            <a:spLocks noChangeArrowheads="1"/>
          </p:cNvSpPr>
          <p:nvPr/>
        </p:nvSpPr>
        <p:spPr bwMode="auto">
          <a:xfrm>
            <a:off x="2069691" y="2902524"/>
            <a:ext cx="87487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-              -              -            </a:t>
            </a:r>
            <a:r>
              <a:rPr lang="en-US" sz="2800" dirty="0" smtClean="0"/>
              <a:t>               </a:t>
            </a:r>
            <a:endParaRPr lang="en-US" sz="2800" dirty="0"/>
          </a:p>
        </p:txBody>
      </p:sp>
      <p:sp>
        <p:nvSpPr>
          <p:cNvPr id="11368" name="Text Box 104"/>
          <p:cNvSpPr txBox="1">
            <a:spLocks noChangeArrowheads="1"/>
          </p:cNvSpPr>
          <p:nvPr/>
        </p:nvSpPr>
        <p:spPr bwMode="auto">
          <a:xfrm>
            <a:off x="2358616" y="3639124"/>
            <a:ext cx="13684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>
                <a:solidFill>
                  <a:srgbClr val="FF3300"/>
                </a:solidFill>
              </a:rPr>
              <a:t>184</a:t>
            </a:r>
          </a:p>
        </p:txBody>
      </p:sp>
      <p:sp>
        <p:nvSpPr>
          <p:cNvPr id="11369" name="Text Box 105"/>
          <p:cNvSpPr txBox="1">
            <a:spLocks noChangeArrowheads="1"/>
          </p:cNvSpPr>
          <p:nvPr/>
        </p:nvSpPr>
        <p:spPr bwMode="auto">
          <a:xfrm>
            <a:off x="4303304" y="3710562"/>
            <a:ext cx="1368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>
                <a:solidFill>
                  <a:srgbClr val="FF3300"/>
                </a:solidFill>
              </a:rPr>
              <a:t>495</a:t>
            </a:r>
          </a:p>
        </p:txBody>
      </p:sp>
      <p:sp>
        <p:nvSpPr>
          <p:cNvPr id="11370" name="Text Box 106"/>
          <p:cNvSpPr txBox="1">
            <a:spLocks noChangeArrowheads="1"/>
          </p:cNvSpPr>
          <p:nvPr/>
        </p:nvSpPr>
        <p:spPr bwMode="auto">
          <a:xfrm>
            <a:off x="6246404" y="3710562"/>
            <a:ext cx="1368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>
                <a:solidFill>
                  <a:srgbClr val="FF3300"/>
                </a:solidFill>
              </a:rPr>
              <a:t>174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3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Proposal</Template>
  <TotalTime>893</TotalTime>
  <Words>447</Words>
  <Application>Microsoft Office PowerPoint</Application>
  <PresentationFormat>On-screen Show (4:3)</PresentationFormat>
  <Paragraphs>98</Paragraphs>
  <Slides>13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Times New Roman</vt:lpstr>
      <vt:lpstr>Verdana</vt:lpstr>
      <vt:lpstr>Wingdings</vt:lpstr>
      <vt:lpstr>Balloons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tập :</vt:lpstr>
      <vt:lpstr>PowerPoint Presentation</vt:lpstr>
      <vt:lpstr>Bài 3:</vt:lpstr>
      <vt:lpstr>PowerPoint Presentation</vt:lpstr>
      <vt:lpstr>Trò chơi: Rung chuông vàng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mới</dc:title>
  <dc:creator>tinhoc</dc:creator>
  <cp:lastModifiedBy>Trang Lê</cp:lastModifiedBy>
  <cp:revision>88</cp:revision>
  <dcterms:created xsi:type="dcterms:W3CDTF">2010-06-11T08:55:21Z</dcterms:created>
  <dcterms:modified xsi:type="dcterms:W3CDTF">2020-09-13T13:57:04Z</dcterms:modified>
</cp:coreProperties>
</file>