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4" r:id="rId6"/>
    <p:sldId id="279" r:id="rId7"/>
    <p:sldId id="286" r:id="rId8"/>
    <p:sldId id="261" r:id="rId9"/>
    <p:sldId id="264" r:id="rId10"/>
    <p:sldId id="280" r:id="rId11"/>
    <p:sldId id="265" r:id="rId12"/>
    <p:sldId id="266" r:id="rId13"/>
    <p:sldId id="268" r:id="rId14"/>
    <p:sldId id="270" r:id="rId15"/>
    <p:sldId id="271" r:id="rId16"/>
    <p:sldId id="262" r:id="rId17"/>
    <p:sldId id="272" r:id="rId18"/>
    <p:sldId id="273" r:id="rId19"/>
    <p:sldId id="281" r:id="rId20"/>
    <p:sldId id="274" r:id="rId21"/>
    <p:sldId id="263" r:id="rId22"/>
    <p:sldId id="275" r:id="rId23"/>
    <p:sldId id="276" r:id="rId24"/>
    <p:sldId id="278" r:id="rId25"/>
    <p:sldId id="287" r:id="rId26"/>
    <p:sldId id="283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TẬP 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c. Nhờ đâu mà cả nhóm tìm được đường về nhà?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 nhóm tìm được đường về nhà nhờ đôi tai thính của thỏ.</a:t>
            </a: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1. Tô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3. Viết câu trả lời cho câu hỏi c ở mục 3 (SGK trang 9)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2096399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cùng thỏ đi theo hướng có tiếng gọi. Cả nhóm về được nhà.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040" y="55245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516" y="219075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0953" y="2581275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3950" y="261113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4841" y="30194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9505" y="30099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Đôi tai xấu xí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-SGK-TV" pitchFamily="2" charset="0"/>
                <a:cs typeface="Arial-SGK-TV" pitchFamily="2" charset="0"/>
              </a:rPr>
              <a:t>(Theo Kể chuyện cho bé mầm non, tập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531A3-047C-43FD-B7CD-C7A7C146327A}"/>
              </a:ext>
            </a:extLst>
          </p:cNvPr>
          <p:cNvSpPr txBox="1"/>
          <p:nvPr/>
        </p:nvSpPr>
        <p:spPr>
          <a:xfrm>
            <a:off x="2164871" y="5450652"/>
            <a:ext cx="594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uây             oang                uyt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E89CF-B87D-41AF-A707-9AE40FAB51DD}"/>
              </a:ext>
            </a:extLst>
          </p:cNvPr>
          <p:cNvSpPr txBox="1"/>
          <p:nvPr/>
        </p:nvSpPr>
        <p:spPr>
          <a:xfrm>
            <a:off x="641236" y="6130700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quên kh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uấy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B2D95-666F-4AE2-B8F4-D7FADC64841B}"/>
              </a:ext>
            </a:extLst>
          </p:cNvPr>
          <p:cNvSpPr txBox="1"/>
          <p:nvPr/>
        </p:nvSpPr>
        <p:spPr>
          <a:xfrm>
            <a:off x="4091982" y="6165682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oảng 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47549-EBC5-4338-AFFC-8F933745B416}"/>
              </a:ext>
            </a:extLst>
          </p:cNvPr>
          <p:cNvSpPr txBox="1"/>
          <p:nvPr/>
        </p:nvSpPr>
        <p:spPr>
          <a:xfrm>
            <a:off x="6813436" y="616147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uỵt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Đôi tai xấu xí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Tất cả về được tới nhà. Các bạn tấm tắc khen tai thỏ thật tuyệt.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57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                             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470308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07081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2800" y="280749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-SGK-TV" pitchFamily="2" charset="0"/>
                <a:cs typeface="Arial-SGK-TV" pitchFamily="2" charset="0"/>
              </a:rPr>
              <a:t>(Theo Kể chuyện cho bé mầm non, tập 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Đôi tai xấu xí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Arial-SGK-TV" pitchFamily="2" charset="0"/>
                <a:cs typeface="Arial-SGK-TV" pitchFamily="2" charset="0"/>
              </a:rPr>
              <a:t>(Theo Kể chuyện cho bé mầm non, tập 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có đôi tai dài và to. Bị bạn bè chê, thỏ buồn Iắm. Thỏ bố động viên: "Rồi con sẽ thấy tai mình rất đẹp".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16" y="4792133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64799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Vì sao thỏ buồn?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1813" y="4647994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7097" y="4640802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b. Chuyện gì xảy ra trong lần thỏ và các bạn đi chơi xa?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813" y="4635044"/>
            <a:ext cx="7748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c.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64820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Khi tìm được đường về thái độ của các bạn với thỏ như thế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A5E40-B676-4599-A357-7B0840F79A5B}"/>
              </a:ext>
            </a:extLst>
          </p:cNvPr>
          <p:cNvSpPr txBox="1"/>
          <p:nvPr/>
        </p:nvSpPr>
        <p:spPr>
          <a:xfrm>
            <a:off x="3304774" y="28222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Đôi tai xấu xí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00346-CC0D-42DC-BAD9-AB739EC60865}"/>
              </a:ext>
            </a:extLst>
          </p:cNvPr>
          <p:cNvSpPr txBox="1"/>
          <p:nvPr/>
        </p:nvSpPr>
        <p:spPr>
          <a:xfrm>
            <a:off x="190500" y="575473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800" dirty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8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10" grpId="0"/>
      <p:bldP spid="10" grpId="1"/>
      <p:bldP spid="13" grpId="0"/>
      <p:bldP spid="13" grpId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833</Words>
  <Application>Microsoft Office PowerPoint</Application>
  <PresentationFormat>On-screen Show (4:3)</PresentationFormat>
  <Paragraphs>59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71</cp:revision>
  <dcterms:created xsi:type="dcterms:W3CDTF">2006-08-16T00:00:00Z</dcterms:created>
  <dcterms:modified xsi:type="dcterms:W3CDTF">2021-01-13T02:12:20Z</dcterms:modified>
</cp:coreProperties>
</file>