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8" r:id="rId15"/>
    <p:sldId id="271" r:id="rId16"/>
    <p:sldId id="268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CB73-D942-4DCC-B6C8-ABA7662E993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\Desktop\Ti&#7871;ng%20Vi&#7879;t\b&#224;i%2078%20u&#226;n%20-%20u&#226;t\B&#233;%20Kho&#7867;%20B&#233;%20Ngoan%20-%20Nguy&#7879;t%20H&#7857;ng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ee16933ee8154ecc3025b99153a4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33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78: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572000" cy="868362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354" y="990600"/>
            <a:ext cx="1578246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990600"/>
            <a:ext cx="175260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7" y="1676400"/>
            <a:ext cx="212793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9718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47244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b8be8f46358da847124aeafb05bc5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2773362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</a:rPr>
              <a:t>Nghỉ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giải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lao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b8be8f46358da847124aeafb05bc5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2773362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</a:rPr>
              <a:t>Nghỉ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giải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lao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é Khoẻ Bé Ngoan - Nguyệt Hằ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2590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non,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phớt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e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đem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e17dc7c0878e78d021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6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426F2D-D81D-4EC5-87F9-74036207D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551"/>
            <a:ext cx="2057400" cy="73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42672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28600" y="134143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Gần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mua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uất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Cành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chi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lộc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non,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nụ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phớt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đang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ấp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Cây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uất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xuê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óng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Mẹ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nhìn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nói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: “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Hai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đem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về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rồi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đấy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”.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cùng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vui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lang="en-US" dirty="0" smtClean="0">
                <a:latin typeface="Arial-SGK-TV" pitchFamily="2" charset="0"/>
                <a:ea typeface="+mj-ea"/>
                <a:cs typeface="Arial-SGK-TV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12954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038285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non,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phớt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e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1066800" y="16764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572000" y="25146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48400" y="39624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/>
      <p:bldP spid="8" grpId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Content Placeholder 4" descr="76732bdb6b9594cbcd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9257" cy="126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572000" cy="868362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354" y="990600"/>
            <a:ext cx="1578246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990600"/>
            <a:ext cx="175260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7" y="1676400"/>
            <a:ext cx="212793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9718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47244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373944"/>
            <a:ext cx="8839200" cy="441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non,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phớt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ấp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”.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slide-thuyet-trinh-dep-29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Củng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cố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dặn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Tìm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tiếng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chứa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vần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uân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-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uât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562600" cy="14478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7432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khoai</a:t>
            </a:r>
            <a:endParaRPr lang="en-US" sz="40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1800" y="2590800"/>
            <a:ext cx="2895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ngoái</a:t>
            </a:r>
            <a:endParaRPr lang="en-US" sz="40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thuế</a:t>
            </a:r>
            <a:endParaRPr lang="en-US" sz="40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lũy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00800" y="2743200"/>
            <a:ext cx="2819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ngoại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uế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thủy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4800" y="44958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sọ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45720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v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tuế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400" y="44958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thủy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3a4f61ab654490a1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257800"/>
            <a:ext cx="9372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chương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uật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56388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67000" y="56388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86600" y="56388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2286000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34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257800"/>
            <a:ext cx="28194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uần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tra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tuần 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257800"/>
            <a:ext cx="39624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mùa xuâ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772400" cy="517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0"/>
            <a:ext cx="27432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võ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uật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võ thuậ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8077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22098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uần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tra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5257800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 x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533400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 th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pic>
        <p:nvPicPr>
          <p:cNvPr id="6" name="Picture 5" descr="tuần 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2514600" cy="3200400"/>
          </a:xfrm>
          <a:prstGeom prst="rect">
            <a:avLst/>
          </a:prstGeom>
        </p:spPr>
      </p:pic>
      <p:pic>
        <p:nvPicPr>
          <p:cNvPr id="7" name="Picture 6" descr="mùa xuâ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111264" y="2057400"/>
            <a:ext cx="2375136" cy="3200400"/>
          </a:xfrm>
          <a:prstGeom prst="rect">
            <a:avLst/>
          </a:prstGeom>
        </p:spPr>
      </p:pic>
      <p:pic>
        <p:nvPicPr>
          <p:cNvPr id="8" name="Picture 7" descr="võ thuậ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057400"/>
            <a:ext cx="2971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131</Words>
  <Application>Microsoft Office PowerPoint</Application>
  <PresentationFormat>On-screen Show (4:3)</PresentationFormat>
  <Paragraphs>74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Bài 78: uân - uât</vt:lpstr>
      <vt:lpstr>Slide 2</vt:lpstr>
      <vt:lpstr>oai    uê    uy   </vt:lpstr>
      <vt:lpstr>Slide 4</vt:lpstr>
      <vt:lpstr>uân      uât</vt:lpstr>
      <vt:lpstr>tuần tra</vt:lpstr>
      <vt:lpstr>mùa xuân</vt:lpstr>
      <vt:lpstr>võ thuật</vt:lpstr>
      <vt:lpstr>tuần tra</vt:lpstr>
      <vt:lpstr>uân      uât</vt:lpstr>
      <vt:lpstr>Nghỉ giải lao</vt:lpstr>
      <vt:lpstr>Slide 12</vt:lpstr>
      <vt:lpstr>Slide 13</vt:lpstr>
      <vt:lpstr>Slide 14</vt:lpstr>
      <vt:lpstr>Nghỉ giải lao</vt:lpstr>
      <vt:lpstr>Slide 16</vt:lpstr>
      <vt:lpstr> Gần Tết, bố và Hà đi chợ mua hoa đào và quất. Cành đào chi chít lộc non, những nụ hoa phớt hồng đang e ấp nở. Cây quất xum xuê, quả vàng óng. Mẹ nhìn bố và Hà nói: “ Hai bố con đem cả mùa xuân về nhà rồi đấy”. Cả nhà cùng vui đón xuân.</vt:lpstr>
      <vt:lpstr>Slide 18</vt:lpstr>
      <vt:lpstr>Đón Tết</vt:lpstr>
      <vt:lpstr>uân      uât</vt:lpstr>
      <vt:lpstr>Slide 21</vt:lpstr>
      <vt:lpstr>Củng cố 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78: uân - uât</dc:title>
  <dc:creator>nga</dc:creator>
  <cp:lastModifiedBy>nga</cp:lastModifiedBy>
  <cp:revision>7</cp:revision>
  <dcterms:created xsi:type="dcterms:W3CDTF">2020-08-23T09:31:59Z</dcterms:created>
  <dcterms:modified xsi:type="dcterms:W3CDTF">2020-08-24T01:43:39Z</dcterms:modified>
</cp:coreProperties>
</file>