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7" r:id="rId3"/>
    <p:sldId id="256" r:id="rId4"/>
    <p:sldId id="264" r:id="rId5"/>
    <p:sldId id="259" r:id="rId6"/>
    <p:sldId id="266" r:id="rId7"/>
    <p:sldId id="268" r:id="rId8"/>
    <p:sldId id="270" r:id="rId9"/>
    <p:sldId id="267" r:id="rId10"/>
    <p:sldId id="271" r:id="rId11"/>
    <p:sldId id="272" r:id="rId12"/>
    <p:sldId id="260" r:id="rId13"/>
    <p:sldId id="269" r:id="rId14"/>
    <p:sldId id="273" r:id="rId15"/>
    <p:sldId id="261" r:id="rId16"/>
    <p:sldId id="274" r:id="rId17"/>
    <p:sldId id="262" r:id="rId18"/>
    <p:sldId id="275" r:id="rId19"/>
    <p:sldId id="26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83" d="100"/>
          <a:sy n="83" d="100"/>
        </p:scale>
        <p:origin x="97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15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7400" y="2057400"/>
            <a:ext cx="5044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46: AC ĂC ÂC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0600" y="3770055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ac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3770055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ăc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0" y="373380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âc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26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381000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m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ắc</a:t>
            </a:r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áo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3770055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q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uả</a:t>
            </a:r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gấc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90800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8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8" r="38571" b="14139"/>
          <a:stretch/>
        </p:blipFill>
        <p:spPr>
          <a:xfrm>
            <a:off x="1371600" y="1676400"/>
            <a:ext cx="6477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2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ia-Dinh-Nho-Hanh-Phuc-To-Be-Tu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09800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476535" y="152400"/>
            <a:ext cx="8134065" cy="3886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1084" y="43434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00" b="1" dirty="0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Sa Pa ë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phÝa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t©y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b¾c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cña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Tæ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quèc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Mét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ngµy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, Sa </a:t>
            </a:r>
            <a:r>
              <a:rPr lang="en-US" sz="3500" b="1" dirty="0">
                <a:solidFill>
                  <a:srgbClr val="0000FF"/>
                </a:solidFill>
                <a:latin typeface=".VnAvant" pitchFamily="34" charset="0"/>
              </a:rPr>
              <a:t>Pa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như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­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bèn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mïa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. Sa Pa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®µo, lª,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mËn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. Sa Pa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h¸c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B¹c,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CÇu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M©y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b¶n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T¶ Van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bªn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ch©n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.VnAvant" pitchFamily="34" charset="0"/>
              </a:rPr>
              <a:t>nói</a:t>
            </a:r>
            <a:r>
              <a:rPr lang="en-US" sz="3500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endParaRPr lang="en-US" sz="35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0" y="48006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15200" y="59436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09800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4" t="15405" r="19653" b="13834"/>
          <a:stretch/>
        </p:blipFill>
        <p:spPr>
          <a:xfrm>
            <a:off x="609600" y="1371600"/>
            <a:ext cx="8077200" cy="442187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50242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Xin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phÐp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34290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a-Ba-Di-Ban-Lon-Con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2200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34371" r="8294" b="21194"/>
          <a:stretch/>
        </p:blipFill>
        <p:spPr>
          <a:xfrm>
            <a:off x="727881" y="600500"/>
            <a:ext cx="7738281" cy="3819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800600"/>
            <a:ext cx="84866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.VnAvant" pitchFamily="34" charset="0"/>
              </a:rPr>
              <a:t>T©y</a:t>
            </a:r>
            <a:r>
              <a:rPr lang="en-US" sz="3000" b="1" dirty="0" smtClean="0">
                <a:latin typeface=".VnAvant" pitchFamily="34" charset="0"/>
              </a:rPr>
              <a:t> B¾c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ruéng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bËc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thang</a:t>
            </a:r>
            <a:r>
              <a:rPr lang="en-US" sz="3000" b="1" dirty="0" smtClean="0">
                <a:latin typeface=".VnAvant" pitchFamily="34" charset="0"/>
              </a:rPr>
              <a:t>, </a:t>
            </a:r>
            <a:r>
              <a:rPr lang="en-US" sz="3000" b="1" dirty="0" err="1" smtClean="0">
                <a:latin typeface=".VnAvant" pitchFamily="34" charset="0"/>
              </a:rPr>
              <a:t>cã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th¸c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n­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ư</a:t>
            </a:r>
            <a:r>
              <a:rPr lang="en-US" sz="3000" b="1" dirty="0" err="1" smtClean="0">
                <a:latin typeface=".VnAvant" pitchFamily="34" charset="0"/>
              </a:rPr>
              <a:t>íc</a:t>
            </a:r>
            <a:endParaRPr lang="en-US" sz="3000" b="1" dirty="0"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5047" y="4812475"/>
            <a:ext cx="6848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9456" y="4823366"/>
            <a:ext cx="6848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64925" y="4822375"/>
            <a:ext cx="6848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828800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¸c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577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572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572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Æc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45858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h¾c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5792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8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giÊc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458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1348" r="77142" b="26564"/>
          <a:stretch/>
        </p:blipFill>
        <p:spPr>
          <a:xfrm>
            <a:off x="914400" y="914400"/>
            <a:ext cx="1876301" cy="2163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40587" r="36883" b="29707"/>
          <a:stretch/>
        </p:blipFill>
        <p:spPr>
          <a:xfrm>
            <a:off x="3200400" y="1461278"/>
            <a:ext cx="2671948" cy="1527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35736" r="1299" b="28229"/>
          <a:stretch/>
        </p:blipFill>
        <p:spPr>
          <a:xfrm>
            <a:off x="5867400" y="1298606"/>
            <a:ext cx="2553195" cy="1852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697" y="3429001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¸c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sÜ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3429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4800" dirty="0" err="1" smtClean="0">
                <a:solidFill>
                  <a:srgbClr val="0000FF"/>
                </a:solidFill>
                <a:latin typeface=".VnAvant" pitchFamily="34" charset="0"/>
              </a:rPr>
              <a:t>gÊc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2717" y="3429002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800" dirty="0" smtClean="0">
                <a:solidFill>
                  <a:srgbClr val="0000FF"/>
                </a:solidFill>
                <a:latin typeface=".VnAvant" pitchFamily="34" charset="0"/>
              </a:rPr>
              <a:t>¾c ¸o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85800" y="4259997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69624" y="4231023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467600" y="4285178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7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¸c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.VnAvant" pitchFamily="34" charset="0"/>
              </a:rPr>
              <a:t>t</a:t>
            </a:r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h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577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ac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­©c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191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l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191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4204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Æc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42048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n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h¾c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1982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800" y="4204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giÊc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458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¨c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5097" y="491274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¸c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sÜ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4912739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q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gÊc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5117" y="4912741"/>
            <a:ext cx="259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¾c ¸o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16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-Heo-Dat-Be-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9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7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135</Words>
  <Application>Microsoft Office PowerPoint</Application>
  <PresentationFormat>On-screen Show (4:3)</PresentationFormat>
  <Paragraphs>47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.VnAvant</vt:lpstr>
      <vt:lpstr>Arial</vt:lpstr>
      <vt:lpstr>Arial-Rounded</vt:lpstr>
      <vt:lpstr>Ariston</vt:lpstr>
      <vt:lpstr>Calibri</vt:lpstr>
      <vt:lpstr>HP001 4 hàng</vt:lpstr>
      <vt:lpstr>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25</cp:revision>
  <dcterms:created xsi:type="dcterms:W3CDTF">2020-08-23T18:12:36Z</dcterms:created>
  <dcterms:modified xsi:type="dcterms:W3CDTF">2020-11-16T02:31:42Z</dcterms:modified>
</cp:coreProperties>
</file>