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258" r:id="rId3"/>
    <p:sldId id="307" r:id="rId4"/>
    <p:sldId id="328" r:id="rId5"/>
    <p:sldId id="287" r:id="rId6"/>
    <p:sldId id="284" r:id="rId7"/>
    <p:sldId id="326" r:id="rId8"/>
    <p:sldId id="291" r:id="rId9"/>
    <p:sldId id="329" r:id="rId10"/>
    <p:sldId id="327" r:id="rId11"/>
    <p:sldId id="305" r:id="rId12"/>
    <p:sldId id="318" r:id="rId13"/>
    <p:sldId id="309" r:id="rId14"/>
    <p:sldId id="334" r:id="rId15"/>
    <p:sldId id="319" r:id="rId16"/>
    <p:sldId id="333" r:id="rId17"/>
    <p:sldId id="298" r:id="rId18"/>
    <p:sldId id="332" r:id="rId19"/>
    <p:sldId id="330" r:id="rId20"/>
    <p:sldId id="299" r:id="rId21"/>
    <p:sldId id="311" r:id="rId22"/>
    <p:sldId id="331" r:id="rId23"/>
    <p:sldId id="304" r:id="rId24"/>
    <p:sldId id="292"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37" autoAdjust="0"/>
  </p:normalViewPr>
  <p:slideViewPr>
    <p:cSldViewPr>
      <p:cViewPr>
        <p:scale>
          <a:sx n="80" d="100"/>
          <a:sy n="80" d="100"/>
        </p:scale>
        <p:origin x="-864"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72D75E-27A9-4749-A2E4-4385CE629D7D}" type="datetimeFigureOut">
              <a:rPr lang="en-US" smtClean="0"/>
              <a:t>6/29/2020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6650B0-919E-44FD-813C-E945D1A839FE}" type="slidenum">
              <a:rPr lang="en-US" smtClean="0"/>
              <a:t>‹#›</a:t>
            </a:fld>
            <a:endParaRPr lang="en-US"/>
          </a:p>
        </p:txBody>
      </p:sp>
    </p:spTree>
    <p:extLst>
      <p:ext uri="{BB962C8B-B14F-4D97-AF65-F5344CB8AC3E}">
        <p14:creationId xmlns:p14="http://schemas.microsoft.com/office/powerpoint/2010/main" val="207339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a:t>
            </a:fld>
            <a:endParaRPr lang="en-US"/>
          </a:p>
        </p:txBody>
      </p:sp>
    </p:spTree>
    <p:extLst>
      <p:ext uri="{BB962C8B-B14F-4D97-AF65-F5344CB8AC3E}">
        <p14:creationId xmlns:p14="http://schemas.microsoft.com/office/powerpoint/2010/main" val="90798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11</a:t>
            </a:fld>
            <a:endParaRPr lang="en-US"/>
          </a:p>
        </p:txBody>
      </p:sp>
    </p:spTree>
    <p:extLst>
      <p:ext uri="{BB962C8B-B14F-4D97-AF65-F5344CB8AC3E}">
        <p14:creationId xmlns:p14="http://schemas.microsoft.com/office/powerpoint/2010/main" val="154859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12</a:t>
            </a:fld>
            <a:endParaRPr lang="en-US"/>
          </a:p>
        </p:txBody>
      </p:sp>
    </p:spTree>
    <p:extLst>
      <p:ext uri="{BB962C8B-B14F-4D97-AF65-F5344CB8AC3E}">
        <p14:creationId xmlns:p14="http://schemas.microsoft.com/office/powerpoint/2010/main" val="208784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13</a:t>
            </a:fld>
            <a:endParaRPr lang="en-US"/>
          </a:p>
        </p:txBody>
      </p:sp>
    </p:spTree>
    <p:extLst>
      <p:ext uri="{BB962C8B-B14F-4D97-AF65-F5344CB8AC3E}">
        <p14:creationId xmlns:p14="http://schemas.microsoft.com/office/powerpoint/2010/main" val="338963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15</a:t>
            </a:fld>
            <a:endParaRPr lang="en-US"/>
          </a:p>
        </p:txBody>
      </p:sp>
    </p:spTree>
    <p:extLst>
      <p:ext uri="{BB962C8B-B14F-4D97-AF65-F5344CB8AC3E}">
        <p14:creationId xmlns:p14="http://schemas.microsoft.com/office/powerpoint/2010/main" val="3423269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17</a:t>
            </a:fld>
            <a:endParaRPr lang="en-US"/>
          </a:p>
        </p:txBody>
      </p:sp>
    </p:spTree>
    <p:extLst>
      <p:ext uri="{BB962C8B-B14F-4D97-AF65-F5344CB8AC3E}">
        <p14:creationId xmlns:p14="http://schemas.microsoft.com/office/powerpoint/2010/main" val="48012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20</a:t>
            </a:fld>
            <a:endParaRPr lang="en-US"/>
          </a:p>
        </p:txBody>
      </p:sp>
    </p:spTree>
    <p:extLst>
      <p:ext uri="{BB962C8B-B14F-4D97-AF65-F5344CB8AC3E}">
        <p14:creationId xmlns:p14="http://schemas.microsoft.com/office/powerpoint/2010/main" val="201660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21</a:t>
            </a:fld>
            <a:endParaRPr lang="en-US"/>
          </a:p>
        </p:txBody>
      </p:sp>
    </p:spTree>
    <p:extLst>
      <p:ext uri="{BB962C8B-B14F-4D97-AF65-F5344CB8AC3E}">
        <p14:creationId xmlns:p14="http://schemas.microsoft.com/office/powerpoint/2010/main" val="2746748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22</a:t>
            </a:fld>
            <a:endParaRPr lang="en-US"/>
          </a:p>
        </p:txBody>
      </p:sp>
    </p:spTree>
    <p:extLst>
      <p:ext uri="{BB962C8B-B14F-4D97-AF65-F5344CB8AC3E}">
        <p14:creationId xmlns:p14="http://schemas.microsoft.com/office/powerpoint/2010/main" val="226279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23</a:t>
            </a:fld>
            <a:endParaRPr lang="en-US"/>
          </a:p>
        </p:txBody>
      </p:sp>
    </p:spTree>
    <p:extLst>
      <p:ext uri="{BB962C8B-B14F-4D97-AF65-F5344CB8AC3E}">
        <p14:creationId xmlns:p14="http://schemas.microsoft.com/office/powerpoint/2010/main" val="199209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24</a:t>
            </a:fld>
            <a:endParaRPr lang="en-US"/>
          </a:p>
        </p:txBody>
      </p:sp>
    </p:spTree>
    <p:extLst>
      <p:ext uri="{BB962C8B-B14F-4D97-AF65-F5344CB8AC3E}">
        <p14:creationId xmlns:p14="http://schemas.microsoft.com/office/powerpoint/2010/main" val="297516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a:t>
            </a:fld>
            <a:endParaRPr lang="en-US"/>
          </a:p>
        </p:txBody>
      </p:sp>
    </p:spTree>
    <p:extLst>
      <p:ext uri="{BB962C8B-B14F-4D97-AF65-F5344CB8AC3E}">
        <p14:creationId xmlns:p14="http://schemas.microsoft.com/office/powerpoint/2010/main" val="3586919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25</a:t>
            </a:fld>
            <a:endParaRPr lang="en-US"/>
          </a:p>
        </p:txBody>
      </p:sp>
    </p:spTree>
    <p:extLst>
      <p:ext uri="{BB962C8B-B14F-4D97-AF65-F5344CB8AC3E}">
        <p14:creationId xmlns:p14="http://schemas.microsoft.com/office/powerpoint/2010/main" val="3994896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26</a:t>
            </a:fld>
            <a:endParaRPr lang="en-US"/>
          </a:p>
        </p:txBody>
      </p:sp>
    </p:spTree>
    <p:extLst>
      <p:ext uri="{BB962C8B-B14F-4D97-AF65-F5344CB8AC3E}">
        <p14:creationId xmlns:p14="http://schemas.microsoft.com/office/powerpoint/2010/main" val="285454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27</a:t>
            </a:fld>
            <a:endParaRPr lang="en-US"/>
          </a:p>
        </p:txBody>
      </p:sp>
    </p:spTree>
    <p:extLst>
      <p:ext uri="{BB962C8B-B14F-4D97-AF65-F5344CB8AC3E}">
        <p14:creationId xmlns:p14="http://schemas.microsoft.com/office/powerpoint/2010/main" val="45182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28</a:t>
            </a:fld>
            <a:endParaRPr lang="en-US"/>
          </a:p>
        </p:txBody>
      </p:sp>
    </p:spTree>
    <p:extLst>
      <p:ext uri="{BB962C8B-B14F-4D97-AF65-F5344CB8AC3E}">
        <p14:creationId xmlns:p14="http://schemas.microsoft.com/office/powerpoint/2010/main" val="3304956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29</a:t>
            </a:fld>
            <a:endParaRPr lang="en-US"/>
          </a:p>
        </p:txBody>
      </p:sp>
    </p:spTree>
    <p:extLst>
      <p:ext uri="{BB962C8B-B14F-4D97-AF65-F5344CB8AC3E}">
        <p14:creationId xmlns:p14="http://schemas.microsoft.com/office/powerpoint/2010/main" val="4243143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30</a:t>
            </a:fld>
            <a:endParaRPr lang="en-US"/>
          </a:p>
        </p:txBody>
      </p:sp>
    </p:spTree>
    <p:extLst>
      <p:ext uri="{BB962C8B-B14F-4D97-AF65-F5344CB8AC3E}">
        <p14:creationId xmlns:p14="http://schemas.microsoft.com/office/powerpoint/2010/main" val="2571941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31</a:t>
            </a:fld>
            <a:endParaRPr lang="en-US"/>
          </a:p>
        </p:txBody>
      </p:sp>
    </p:spTree>
    <p:extLst>
      <p:ext uri="{BB962C8B-B14F-4D97-AF65-F5344CB8AC3E}">
        <p14:creationId xmlns:p14="http://schemas.microsoft.com/office/powerpoint/2010/main" val="309914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32</a:t>
            </a:fld>
            <a:endParaRPr lang="en-US"/>
          </a:p>
        </p:txBody>
      </p:sp>
    </p:spTree>
    <p:extLst>
      <p:ext uri="{BB962C8B-B14F-4D97-AF65-F5344CB8AC3E}">
        <p14:creationId xmlns:p14="http://schemas.microsoft.com/office/powerpoint/2010/main" val="1024052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33</a:t>
            </a:fld>
            <a:endParaRPr lang="en-US"/>
          </a:p>
        </p:txBody>
      </p:sp>
    </p:spTree>
    <p:extLst>
      <p:ext uri="{BB962C8B-B14F-4D97-AF65-F5344CB8AC3E}">
        <p14:creationId xmlns:p14="http://schemas.microsoft.com/office/powerpoint/2010/main" val="3255829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34</a:t>
            </a:fld>
            <a:endParaRPr lang="en-US"/>
          </a:p>
        </p:txBody>
      </p:sp>
    </p:spTree>
    <p:extLst>
      <p:ext uri="{BB962C8B-B14F-4D97-AF65-F5344CB8AC3E}">
        <p14:creationId xmlns:p14="http://schemas.microsoft.com/office/powerpoint/2010/main" val="226495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a:t>
            </a:fld>
            <a:endParaRPr lang="en-US"/>
          </a:p>
        </p:txBody>
      </p:sp>
    </p:spTree>
    <p:extLst>
      <p:ext uri="{BB962C8B-B14F-4D97-AF65-F5344CB8AC3E}">
        <p14:creationId xmlns:p14="http://schemas.microsoft.com/office/powerpoint/2010/main" val="22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35</a:t>
            </a:fld>
            <a:endParaRPr lang="en-US"/>
          </a:p>
        </p:txBody>
      </p:sp>
    </p:spTree>
    <p:extLst>
      <p:ext uri="{BB962C8B-B14F-4D97-AF65-F5344CB8AC3E}">
        <p14:creationId xmlns:p14="http://schemas.microsoft.com/office/powerpoint/2010/main" val="163787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36</a:t>
            </a:fld>
            <a:endParaRPr lang="en-US"/>
          </a:p>
        </p:txBody>
      </p:sp>
    </p:spTree>
    <p:extLst>
      <p:ext uri="{BB962C8B-B14F-4D97-AF65-F5344CB8AC3E}">
        <p14:creationId xmlns:p14="http://schemas.microsoft.com/office/powerpoint/2010/main" val="336648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4</a:t>
            </a:fld>
            <a:endParaRPr lang="en-US"/>
          </a:p>
        </p:txBody>
      </p:sp>
    </p:spTree>
    <p:extLst>
      <p:ext uri="{BB962C8B-B14F-4D97-AF65-F5344CB8AC3E}">
        <p14:creationId xmlns:p14="http://schemas.microsoft.com/office/powerpoint/2010/main" val="375590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5</a:t>
            </a:fld>
            <a:endParaRPr lang="en-US"/>
          </a:p>
        </p:txBody>
      </p:sp>
    </p:spTree>
    <p:extLst>
      <p:ext uri="{BB962C8B-B14F-4D97-AF65-F5344CB8AC3E}">
        <p14:creationId xmlns:p14="http://schemas.microsoft.com/office/powerpoint/2010/main" val="188977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6</a:t>
            </a:fld>
            <a:endParaRPr lang="en-US"/>
          </a:p>
        </p:txBody>
      </p:sp>
    </p:spTree>
    <p:extLst>
      <p:ext uri="{BB962C8B-B14F-4D97-AF65-F5344CB8AC3E}">
        <p14:creationId xmlns:p14="http://schemas.microsoft.com/office/powerpoint/2010/main" val="161024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7</a:t>
            </a:fld>
            <a:endParaRPr lang="en-US"/>
          </a:p>
        </p:txBody>
      </p:sp>
    </p:spTree>
    <p:extLst>
      <p:ext uri="{BB962C8B-B14F-4D97-AF65-F5344CB8AC3E}">
        <p14:creationId xmlns:p14="http://schemas.microsoft.com/office/powerpoint/2010/main" val="2472879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8</a:t>
            </a:fld>
            <a:endParaRPr lang="en-US"/>
          </a:p>
        </p:txBody>
      </p:sp>
    </p:spTree>
    <p:extLst>
      <p:ext uri="{BB962C8B-B14F-4D97-AF65-F5344CB8AC3E}">
        <p14:creationId xmlns:p14="http://schemas.microsoft.com/office/powerpoint/2010/main" val="250917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10</a:t>
            </a:fld>
            <a:endParaRPr lang="en-US"/>
          </a:p>
        </p:txBody>
      </p:sp>
    </p:spTree>
    <p:extLst>
      <p:ext uri="{BB962C8B-B14F-4D97-AF65-F5344CB8AC3E}">
        <p14:creationId xmlns:p14="http://schemas.microsoft.com/office/powerpoint/2010/main" val="250917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20258178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2815808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68125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2"/>
            <a:ext cx="4038600" cy="4525963"/>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24E0BE-2172-4953-9CA6-FC9B80237D53}" type="slidenum">
              <a:rPr lang="en-US"/>
              <a:pPr>
                <a:defRPr/>
              </a:pPr>
              <a:t>‹#›</a:t>
            </a:fld>
            <a:endParaRPr lang="en-US"/>
          </a:p>
        </p:txBody>
      </p:sp>
    </p:spTree>
    <p:extLst>
      <p:ext uri="{BB962C8B-B14F-4D97-AF65-F5344CB8AC3E}">
        <p14:creationId xmlns:p14="http://schemas.microsoft.com/office/powerpoint/2010/main" val="3347350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838485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2135FF-299D-4D2B-B24E-07FD8F721E42}"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306625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2135FF-299D-4D2B-B24E-07FD8F721E42}"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38830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135FF-299D-4D2B-B24E-07FD8F721E42}" type="datetimeFigureOut">
              <a:rPr lang="en-US" smtClean="0"/>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425700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2135FF-299D-4D2B-B24E-07FD8F721E42}" type="datetimeFigureOut">
              <a:rPr lang="en-US" smtClean="0"/>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193509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135FF-299D-4D2B-B24E-07FD8F721E42}" type="datetimeFigureOut">
              <a:rPr lang="en-US" smtClean="0"/>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5220241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135FF-299D-4D2B-B24E-07FD8F721E42}"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171758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135FF-299D-4D2B-B24E-07FD8F721E42}"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72996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135FF-299D-4D2B-B24E-07FD8F721E42}" type="datetimeFigureOut">
              <a:rPr lang="en-US" smtClean="0"/>
              <a:t>6/29/2020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8C93A-5DFD-4E1F-891E-2B8995F7E01D}" type="slidenum">
              <a:rPr lang="en-US" smtClean="0"/>
              <a:t>‹#›</a:t>
            </a:fld>
            <a:endParaRPr lang="en-US"/>
          </a:p>
        </p:txBody>
      </p:sp>
    </p:spTree>
    <p:extLst>
      <p:ext uri="{BB962C8B-B14F-4D97-AF65-F5344CB8AC3E}">
        <p14:creationId xmlns:p14="http://schemas.microsoft.com/office/powerpoint/2010/main" val="363096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media1.mp3"/><Relationship Id="rId7" Type="http://schemas.openxmlformats.org/officeDocument/2006/relationships/image" Target="../media/image2.wm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mp3"/><Relationship Id="rId7" Type="http://schemas.openxmlformats.org/officeDocument/2006/relationships/image" Target="../media/image6.wmf"/><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6.wmf"/><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p3"/><Relationship Id="rId7" Type="http://schemas.openxmlformats.org/officeDocument/2006/relationships/image" Target="../media/image6.wmf"/><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6.wmf"/><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15.xml"/><Relationship Id="rId7" Type="http://schemas.openxmlformats.org/officeDocument/2006/relationships/image" Target="../media/image26.gi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8.gif"/></Relationships>
</file>

<file path=ppt/slides/_rels/slide2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notesSlide" Target="../notesSlides/notesSlide16.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6.png"/><Relationship Id="rId5" Type="http://schemas.openxmlformats.org/officeDocument/2006/relationships/audio" Target="../media/audio2.wav"/><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notesSlide" Target="../notesSlides/notesSlide17.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6.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1.png"/><Relationship Id="rId4" Type="http://schemas.openxmlformats.org/officeDocument/2006/relationships/image" Target="../media/image6.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33.gi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1.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2.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28.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3.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29.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4.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5.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6.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7.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8.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9.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0.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31.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1.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6.wmf"/><Relationship Id="rId5" Type="http://schemas.openxmlformats.org/officeDocument/2006/relationships/notesSlide" Target="../notesSlides/notesSlide7.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microsoft.com/office/2007/relationships/media" Target="../media/media4.mp3"/><Relationship Id="rId7" Type="http://schemas.openxmlformats.org/officeDocument/2006/relationships/image" Target="../media/image6.wmf"/><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012346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ChangeArrowheads="1"/>
          </p:cNvSpPr>
          <p:nvPr/>
        </p:nvSpPr>
        <p:spPr bwMode="auto">
          <a:xfrm>
            <a:off x="723900" y="1161288"/>
            <a:ext cx="73152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rgbClr val="660033"/>
                </a:solidFill>
                <a:latin typeface="Times New Roman" pitchFamily="18" charset="0"/>
              </a:rPr>
              <a:t>KÍNH CHÀO CÁC THẦY CÔ GIÁO TỚI DỰ GIỜ</a:t>
            </a:r>
          </a:p>
          <a:p>
            <a:pPr algn="ctr"/>
            <a:r>
              <a:rPr lang="en-US" b="1" dirty="0">
                <a:solidFill>
                  <a:srgbClr val="660033"/>
                </a:solidFill>
                <a:latin typeface="Times New Roman" pitchFamily="18" charset="0"/>
              </a:rPr>
              <a:t>      </a:t>
            </a:r>
            <a:endParaRPr lang="en-US" b="1" dirty="0">
              <a:solidFill>
                <a:srgbClr val="660033"/>
              </a:solidFill>
              <a:latin typeface="Times New Roman" pitchFamily="18" charset="0"/>
              <a:sym typeface="Wingdings" pitchFamily="2" charset="2"/>
            </a:endParaRPr>
          </a:p>
        </p:txBody>
      </p:sp>
      <p:sp>
        <p:nvSpPr>
          <p:cNvPr id="4101" name="WordArt 5"/>
          <p:cNvSpPr>
            <a:spLocks noChangeArrowheads="1" noChangeShapeType="1" noTextEdit="1"/>
          </p:cNvSpPr>
          <p:nvPr/>
        </p:nvSpPr>
        <p:spPr bwMode="auto">
          <a:xfrm>
            <a:off x="925683" y="158750"/>
            <a:ext cx="7162800" cy="755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kern="10" dirty="0">
                <a:solidFill>
                  <a:srgbClr val="0000FF"/>
                </a:solidFill>
                <a:effectLst>
                  <a:outerShdw dist="45791" dir="2021404" algn="ctr" rotWithShape="0">
                    <a:srgbClr val="B2B2B2">
                      <a:alpha val="79999"/>
                    </a:srgbClr>
                  </a:outerShdw>
                </a:effectLst>
                <a:latin typeface="Times New Roman"/>
                <a:cs typeface="Times New Roman"/>
              </a:rPr>
              <a:t>Trường Tiểu </a:t>
            </a:r>
            <a:r>
              <a:rPr lang="vi-VN" sz="3600" kern="10">
                <a:solidFill>
                  <a:srgbClr val="0000FF"/>
                </a:solidFill>
                <a:effectLst>
                  <a:outerShdw dist="45791" dir="2021404" algn="ctr" rotWithShape="0">
                    <a:srgbClr val="B2B2B2">
                      <a:alpha val="79999"/>
                    </a:srgbClr>
                  </a:outerShdw>
                </a:effectLst>
                <a:latin typeface="Times New Roman"/>
                <a:cs typeface="Times New Roman"/>
              </a:rPr>
              <a:t>Học </a:t>
            </a:r>
            <a:r>
              <a:rPr lang="en-US" sz="3600" kern="10" smtClean="0">
                <a:solidFill>
                  <a:srgbClr val="0000FF"/>
                </a:solidFill>
                <a:effectLst>
                  <a:outerShdw dist="45791" dir="2021404" algn="ctr" rotWithShape="0">
                    <a:srgbClr val="B2B2B2">
                      <a:alpha val="79999"/>
                    </a:srgbClr>
                  </a:outerShdw>
                </a:effectLst>
                <a:latin typeface="Times New Roman"/>
                <a:cs typeface="Times New Roman"/>
              </a:rPr>
              <a:t>Thạch Bàn A</a:t>
            </a:r>
            <a:endParaRPr lang="en-US" sz="3600" kern="10" dirty="0">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4103" name="Rectangle 7"/>
          <p:cNvSpPr>
            <a:spLocks noChangeArrowheads="1"/>
          </p:cNvSpPr>
          <p:nvPr/>
        </p:nvSpPr>
        <p:spPr bwMode="auto">
          <a:xfrm>
            <a:off x="2460397" y="5671810"/>
            <a:ext cx="38422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800" b="1" smtClean="0">
                <a:solidFill>
                  <a:srgbClr val="990033"/>
                </a:solidFill>
                <a:latin typeface="Times New Roman" pitchFamily="18" charset="0"/>
                <a:cs typeface="Times New Roman" pitchFamily="18" charset="0"/>
              </a:rPr>
              <a:t>GVTH: </a:t>
            </a:r>
            <a:r>
              <a:rPr lang="en-US" sz="2800" b="1" smtClean="0">
                <a:solidFill>
                  <a:srgbClr val="990033"/>
                </a:solidFill>
                <a:latin typeface="Times New Roman" pitchFamily="18" charset="0"/>
                <a:cs typeface="Times New Roman" pitchFamily="18" charset="0"/>
              </a:rPr>
              <a:t>Hà thị Yến Hoa</a:t>
            </a:r>
            <a:endParaRPr lang="en-US" sz="2800" b="1">
              <a:solidFill>
                <a:srgbClr val="990033"/>
              </a:solidFill>
              <a:latin typeface="Times New Roman" pitchFamily="18" charset="0"/>
              <a:cs typeface="Times New Roman" pitchFamily="18" charset="0"/>
            </a:endParaRPr>
          </a:p>
        </p:txBody>
      </p:sp>
      <p:pic>
        <p:nvPicPr>
          <p:cNvPr id="10" name="Picture 4" descr="MCj043580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73" y="4962525"/>
            <a:ext cx="1219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Book-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6314" y="1773287"/>
            <a:ext cx="1851367" cy="140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3911025"/>
            <a:ext cx="7086600" cy="584775"/>
          </a:xfrm>
          <a:prstGeom prst="rect">
            <a:avLst/>
          </a:prstGeom>
          <a:noFill/>
        </p:spPr>
        <p:txBody>
          <a:bodyPr wrap="square" rtlCol="0">
            <a:spAutoFit/>
          </a:bodyPr>
          <a:lstStyle/>
          <a:p>
            <a:r>
              <a:rPr lang="en-US" sz="3200" b="1" smtClean="0">
                <a:solidFill>
                  <a:srgbClr val="FF0000"/>
                </a:solidFill>
                <a:latin typeface="Times New Roman" pitchFamily="18" charset="0"/>
                <a:cs typeface="Times New Roman" pitchFamily="18" charset="0"/>
              </a:rPr>
              <a:t>Bài 2: CÁC LỆNH CỦA LOGO (tiết 1)</a:t>
            </a:r>
            <a:endParaRPr lang="en-US" sz="3200" b="1">
              <a:solidFill>
                <a:srgbClr val="FF0000"/>
              </a:solidFill>
              <a:latin typeface="Times New Roman" pitchFamily="18" charset="0"/>
              <a:cs typeface="Times New Roman" pitchFamily="18" charset="0"/>
            </a:endParaRPr>
          </a:p>
        </p:txBody>
      </p:sp>
      <p:sp>
        <p:nvSpPr>
          <p:cNvPr id="6" name="TextBox 5"/>
          <p:cNvSpPr txBox="1"/>
          <p:nvPr/>
        </p:nvSpPr>
        <p:spPr>
          <a:xfrm>
            <a:off x="1524000" y="3048000"/>
            <a:ext cx="6172200" cy="523220"/>
          </a:xfrm>
          <a:prstGeom prst="rect">
            <a:avLst/>
          </a:prstGeom>
          <a:noFill/>
        </p:spPr>
        <p:txBody>
          <a:bodyPr wrap="square" rtlCol="0">
            <a:spAutoFit/>
          </a:bodyPr>
          <a:lstStyle/>
          <a:p>
            <a:pPr algn="ctr"/>
            <a:r>
              <a:rPr lang="en-US" sz="2800" b="1" smtClean="0">
                <a:solidFill>
                  <a:schemeClr val="tx2"/>
                </a:solidFill>
                <a:latin typeface="Times New Roman" pitchFamily="18" charset="0"/>
                <a:cs typeface="Times New Roman" pitchFamily="18" charset="0"/>
              </a:rPr>
              <a:t>MÔN: TIN HỌC – LỚP 4C</a:t>
            </a:r>
            <a:endParaRPr lang="en-US" sz="2800" b="1">
              <a:solidFill>
                <a:schemeClr val="tx2"/>
              </a:solidFill>
              <a:latin typeface="Times New Roman" pitchFamily="18" charset="0"/>
              <a:cs typeface="Times New Roman" pitchFamily="18" charset="0"/>
            </a:endParaRPr>
          </a:p>
        </p:txBody>
      </p:sp>
      <p:pic>
        <p:nvPicPr>
          <p:cNvPr id="2" name="Sweet-Hone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05800" y="5842797"/>
            <a:ext cx="609600" cy="609600"/>
          </a:xfrm>
          <a:prstGeom prst="rect">
            <a:avLst/>
          </a:prstGeom>
        </p:spPr>
      </p:pic>
    </p:spTree>
    <p:custDataLst>
      <p:tags r:id="rId1"/>
    </p:custDataLst>
    <p:extLst>
      <p:ext uri="{BB962C8B-B14F-4D97-AF65-F5344CB8AC3E}">
        <p14:creationId xmlns:p14="http://schemas.microsoft.com/office/powerpoint/2010/main" val="309501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5527"/>
            <a:ext cx="7467600" cy="646331"/>
          </a:xfrm>
          <a:prstGeom prst="rect">
            <a:avLst/>
          </a:prstGeom>
          <a:solidFill>
            <a:schemeClr val="accent3">
              <a:lumMod val="20000"/>
              <a:lumOff val="80000"/>
            </a:schemeClr>
          </a:solidFill>
        </p:spPr>
        <p:txBody>
          <a:bodyPr wrap="square" rtlCol="0">
            <a:spAutoFit/>
          </a:bodyPr>
          <a:lstStyle/>
          <a:p>
            <a:r>
              <a:rPr lang="en-US" sz="36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Sử dụng lại dòng lệnh đã thực hiện</a:t>
            </a:r>
            <a:endParaRPr lang="en-US" sz="36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304800" y="1371600"/>
            <a:ext cx="5105400" cy="2773647"/>
          </a:xfrm>
          <a:prstGeom prst="rect">
            <a:avLst/>
          </a:prstGeom>
        </p:spPr>
      </p:pic>
      <p:cxnSp>
        <p:nvCxnSpPr>
          <p:cNvPr id="12" name="Elbow Connector 11"/>
          <p:cNvCxnSpPr/>
          <p:nvPr/>
        </p:nvCxnSpPr>
        <p:spPr>
          <a:xfrm rot="10800000" flipV="1">
            <a:off x="3733801" y="1905000"/>
            <a:ext cx="2514603" cy="1052450"/>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24" name="Rounded Rectangle 23"/>
          <p:cNvSpPr/>
          <p:nvPr/>
        </p:nvSpPr>
        <p:spPr>
          <a:xfrm>
            <a:off x="5860473" y="2957450"/>
            <a:ext cx="2632364"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smtClean="0">
                <a:solidFill>
                  <a:schemeClr val="tx1"/>
                </a:solidFill>
                <a:latin typeface="Times New Roman" pitchFamily="18" charset="0"/>
                <a:cs typeface="Times New Roman" pitchFamily="18" charset="0"/>
              </a:rPr>
              <a:t>Quan sát ở đây</a:t>
            </a:r>
            <a:endParaRPr lang="en-US" sz="2400">
              <a:solidFill>
                <a:schemeClr val="tx1"/>
              </a:solidFill>
              <a:latin typeface="Times New Roman" pitchFamily="18" charset="0"/>
              <a:cs typeface="Times New Roman" pitchFamily="18" charset="0"/>
            </a:endParaRPr>
          </a:p>
        </p:txBody>
      </p:sp>
      <p:sp>
        <p:nvSpPr>
          <p:cNvPr id="25" name="Rounded Rectangle 24"/>
          <p:cNvSpPr/>
          <p:nvPr/>
        </p:nvSpPr>
        <p:spPr>
          <a:xfrm>
            <a:off x="6248400" y="1524000"/>
            <a:ext cx="2895600"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smtClean="0">
                <a:solidFill>
                  <a:schemeClr val="tx1"/>
                </a:solidFill>
                <a:latin typeface="Times New Roman" pitchFamily="18" charset="0"/>
                <a:cs typeface="Times New Roman" pitchFamily="18" charset="0"/>
              </a:rPr>
              <a:t>Nháy chuột vào dòng lệnh đã thực hiện</a:t>
            </a:r>
            <a:endParaRPr lang="en-US" sz="2400">
              <a:solidFill>
                <a:schemeClr val="tx1"/>
              </a:solidFill>
              <a:latin typeface="Times New Roman" pitchFamily="18" charset="0"/>
              <a:cs typeface="Times New Roman" pitchFamily="18" charset="0"/>
            </a:endParaRPr>
          </a:p>
        </p:txBody>
      </p:sp>
      <p:cxnSp>
        <p:nvCxnSpPr>
          <p:cNvPr id="27" name="Elbow Connector 26"/>
          <p:cNvCxnSpPr/>
          <p:nvPr/>
        </p:nvCxnSpPr>
        <p:spPr>
          <a:xfrm rot="10800000" flipV="1">
            <a:off x="3733801" y="3549994"/>
            <a:ext cx="2126674" cy="260005"/>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34" name="Rectangle 33"/>
          <p:cNvSpPr/>
          <p:nvPr/>
        </p:nvSpPr>
        <p:spPr>
          <a:xfrm>
            <a:off x="304800" y="4343400"/>
            <a:ext cx="8319654" cy="1384995"/>
          </a:xfrm>
          <a:prstGeom prst="rect">
            <a:avLst/>
          </a:prstGeom>
        </p:spPr>
        <p:txBody>
          <a:bodyPr wrap="square">
            <a:spAutoFit/>
          </a:bodyPr>
          <a:lstStyle/>
          <a:p>
            <a:pPr algn="just">
              <a:defRPr/>
            </a:pPr>
            <a:r>
              <a:rPr lang="nl-NL" sz="2800" b="1" smtClean="0">
                <a:solidFill>
                  <a:srgbClr val="FF0000"/>
                </a:solidFill>
                <a:latin typeface="Times New Roman" pitchFamily="18" charset="0"/>
                <a:cs typeface="Times New Roman" pitchFamily="18" charset="0"/>
              </a:rPr>
              <a:t>Kết luận: </a:t>
            </a:r>
            <a:r>
              <a:rPr lang="nl-NL" sz="2800" b="1" dirty="0">
                <a:solidFill>
                  <a:srgbClr val="002060"/>
                </a:solidFill>
                <a:latin typeface="Times New Roman" pitchFamily="18" charset="0"/>
                <a:cs typeface="Times New Roman" pitchFamily="18" charset="0"/>
              </a:rPr>
              <a:t>Em có thể sử dụng lại dòng lệnh </a:t>
            </a:r>
            <a:r>
              <a:rPr lang="nl-NL" sz="2800" b="1" dirty="0" smtClean="0">
                <a:solidFill>
                  <a:srgbClr val="002060"/>
                </a:solidFill>
                <a:latin typeface="Times New Roman" pitchFamily="18" charset="0"/>
                <a:cs typeface="Times New Roman" pitchFamily="18" charset="0"/>
              </a:rPr>
              <a:t>này bằng </a:t>
            </a:r>
            <a:r>
              <a:rPr lang="nl-NL" sz="2800" b="1" dirty="0">
                <a:solidFill>
                  <a:srgbClr val="002060"/>
                </a:solidFill>
                <a:latin typeface="Times New Roman" pitchFamily="18" charset="0"/>
                <a:cs typeface="Times New Roman" pitchFamily="18" charset="0"/>
              </a:rPr>
              <a:t>cách nháy chuột vào dòng lệnh đã sử dụng rồi nhấn Enter.</a:t>
            </a:r>
            <a:endParaRPr lang="en-US" sz="2800" b="1" dirty="0">
              <a:solidFill>
                <a:srgbClr val="002060"/>
              </a:solidFill>
              <a:latin typeface="Times New Roman" pitchFamily="18" charset="0"/>
              <a:cs typeface="Times New Roman" pitchFamily="18" charset="0"/>
            </a:endParaRPr>
          </a:p>
        </p:txBody>
      </p:sp>
      <p:grpSp>
        <p:nvGrpSpPr>
          <p:cNvPr id="10" name="Group 2"/>
          <p:cNvGrpSpPr>
            <a:grpSpLocks/>
          </p:cNvGrpSpPr>
          <p:nvPr/>
        </p:nvGrpSpPr>
        <p:grpSpPr bwMode="auto">
          <a:xfrm>
            <a:off x="-1310" y="0"/>
            <a:ext cx="9144000" cy="6858000"/>
            <a:chOff x="0" y="0"/>
            <a:chExt cx="5760" cy="4320"/>
          </a:xfrm>
        </p:grpSpPr>
        <p:pic>
          <p:nvPicPr>
            <p:cNvPr id="11"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p:nvPr/>
        </p:nvSpPr>
        <p:spPr>
          <a:xfrm>
            <a:off x="533400" y="5572780"/>
            <a:ext cx="8269010" cy="523220"/>
          </a:xfrm>
          <a:prstGeom prst="rect">
            <a:avLst/>
          </a:prstGeom>
          <a:noFill/>
        </p:spPr>
        <p:txBody>
          <a:bodyPr wrap="square" rtlCol="0">
            <a:spAutoFit/>
          </a:bodyPr>
          <a:lstStyle/>
          <a:p>
            <a:r>
              <a:rPr lang="en-US" sz="2800" b="1" u="sng" smtClean="0">
                <a:solidFill>
                  <a:srgbClr val="FF0000"/>
                </a:solidFill>
                <a:latin typeface="Times New Roman" pitchFamily="18" charset="0"/>
                <a:cs typeface="Times New Roman" pitchFamily="18" charset="0"/>
              </a:rPr>
              <a:t>Thực hành</a:t>
            </a:r>
            <a:r>
              <a:rPr lang="en-US" sz="2800" smtClean="0">
                <a:latin typeface="Times New Roman" pitchFamily="18" charset="0"/>
                <a:cs typeface="Times New Roman" pitchFamily="18" charset="0"/>
              </a:rPr>
              <a:t>: Sử dụng lại câu lệnh đã thực hiện ở phần 2.</a:t>
            </a:r>
            <a:endParaRPr lang="en-US" sz="2800">
              <a:latin typeface="Times New Roman" pitchFamily="18" charset="0"/>
              <a:cs typeface="Times New Roman" pitchFamily="18" charset="0"/>
            </a:endParaRPr>
          </a:p>
        </p:txBody>
      </p:sp>
      <p:pic>
        <p:nvPicPr>
          <p:cNvPr id="2" name="SundialDreams-KevinKern-2637732.mp3">
            <a:hlinkClick r:id="" action="ppaction://media"/>
          </p:cNvPr>
          <p:cNvPicPr>
            <a:picLocks noChangeAspect="1"/>
          </p:cNvPicPr>
          <p:nvPr>
            <a:audioFile r:link="rId2"/>
            <p:extLst>
              <p:ext uri="{DAA4B4D4-6D71-4841-9C94-3DE7FCFB9230}">
                <p14:media xmlns:p14="http://schemas.microsoft.com/office/powerpoint/2010/main" r:embed="rId3">
                  <p14:trim st="71589.4016" end="186545.4587"/>
                </p14:media>
              </p:ext>
            </p:extLst>
          </p:nvPr>
        </p:nvPicPr>
        <p:blipFill>
          <a:blip r:embed="rId8"/>
          <a:stretch>
            <a:fillRect/>
          </a:stretch>
        </p:blipFill>
        <p:spPr>
          <a:xfrm>
            <a:off x="8266390" y="5271655"/>
            <a:ext cx="609600" cy="609600"/>
          </a:xfrm>
          <a:prstGeom prst="rect">
            <a:avLst/>
          </a:prstGeom>
        </p:spPr>
      </p:pic>
    </p:spTree>
    <p:custDataLst>
      <p:tags r:id="rId1"/>
    </p:custDataLst>
    <p:extLst>
      <p:ext uri="{BB962C8B-B14F-4D97-AF65-F5344CB8AC3E}">
        <p14:creationId xmlns:p14="http://schemas.microsoft.com/office/powerpoint/2010/main" val="400949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80">
                                          <p:stCondLst>
                                            <p:cond delay="0"/>
                                          </p:stCondLst>
                                        </p:cTn>
                                        <p:tgtEl>
                                          <p:spTgt spid="24"/>
                                        </p:tgtEl>
                                      </p:cBhvr>
                                    </p:animEffect>
                                    <p:anim calcmode="lin" valueType="num">
                                      <p:cBhvr>
                                        <p:cTn id="3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6" dur="26">
                                          <p:stCondLst>
                                            <p:cond delay="650"/>
                                          </p:stCondLst>
                                        </p:cTn>
                                        <p:tgtEl>
                                          <p:spTgt spid="24"/>
                                        </p:tgtEl>
                                      </p:cBhvr>
                                      <p:to x="100000" y="60000"/>
                                    </p:animScale>
                                    <p:animScale>
                                      <p:cBhvr>
                                        <p:cTn id="37" dur="166" decel="50000">
                                          <p:stCondLst>
                                            <p:cond delay="676"/>
                                          </p:stCondLst>
                                        </p:cTn>
                                        <p:tgtEl>
                                          <p:spTgt spid="24"/>
                                        </p:tgtEl>
                                      </p:cBhvr>
                                      <p:to x="100000" y="100000"/>
                                    </p:animScale>
                                    <p:animScale>
                                      <p:cBhvr>
                                        <p:cTn id="38" dur="26">
                                          <p:stCondLst>
                                            <p:cond delay="1312"/>
                                          </p:stCondLst>
                                        </p:cTn>
                                        <p:tgtEl>
                                          <p:spTgt spid="24"/>
                                        </p:tgtEl>
                                      </p:cBhvr>
                                      <p:to x="100000" y="80000"/>
                                    </p:animScale>
                                    <p:animScale>
                                      <p:cBhvr>
                                        <p:cTn id="39" dur="166" decel="50000">
                                          <p:stCondLst>
                                            <p:cond delay="1338"/>
                                          </p:stCondLst>
                                        </p:cTn>
                                        <p:tgtEl>
                                          <p:spTgt spid="24"/>
                                        </p:tgtEl>
                                      </p:cBhvr>
                                      <p:to x="100000" y="100000"/>
                                    </p:animScale>
                                    <p:animScale>
                                      <p:cBhvr>
                                        <p:cTn id="40" dur="26">
                                          <p:stCondLst>
                                            <p:cond delay="1642"/>
                                          </p:stCondLst>
                                        </p:cTn>
                                        <p:tgtEl>
                                          <p:spTgt spid="24"/>
                                        </p:tgtEl>
                                      </p:cBhvr>
                                      <p:to x="100000" y="90000"/>
                                    </p:animScale>
                                    <p:animScale>
                                      <p:cBhvr>
                                        <p:cTn id="41" dur="166" decel="50000">
                                          <p:stCondLst>
                                            <p:cond delay="1668"/>
                                          </p:stCondLst>
                                        </p:cTn>
                                        <p:tgtEl>
                                          <p:spTgt spid="24"/>
                                        </p:tgtEl>
                                      </p:cBhvr>
                                      <p:to x="100000" y="100000"/>
                                    </p:animScale>
                                    <p:animScale>
                                      <p:cBhvr>
                                        <p:cTn id="42" dur="26">
                                          <p:stCondLst>
                                            <p:cond delay="1808"/>
                                          </p:stCondLst>
                                        </p:cTn>
                                        <p:tgtEl>
                                          <p:spTgt spid="24"/>
                                        </p:tgtEl>
                                      </p:cBhvr>
                                      <p:to x="100000" y="95000"/>
                                    </p:animScale>
                                    <p:animScale>
                                      <p:cBhvr>
                                        <p:cTn id="43" dur="166" decel="50000">
                                          <p:stCondLst>
                                            <p:cond delay="1834"/>
                                          </p:stCondLst>
                                        </p:cTn>
                                        <p:tgtEl>
                                          <p:spTgt spid="2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heel(1)">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1)">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0287" fill="hold"/>
                                        <p:tgtEl>
                                          <p:spTgt spid="2"/>
                                        </p:tgtEl>
                                      </p:cBhvr>
                                    </p:cmd>
                                  </p:childTnLst>
                                </p:cTn>
                              </p:par>
                            </p:childTnLst>
                          </p:cTn>
                        </p:par>
                      </p:childTnLst>
                    </p:cTn>
                  </p:par>
                </p:childTnLst>
              </p:cTn>
              <p:nextCondLst>
                <p:cond evt="onClick" delay="0">
                  <p:tgtEl>
                    <p:spTgt spid="2"/>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4" grpId="0" animBg="1"/>
      <p:bldP spid="24" grpId="0" animBg="1"/>
      <p:bldP spid="25" grpId="0" animBg="1"/>
      <p:bldP spid="3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2462608"/>
              </p:ext>
            </p:extLst>
          </p:nvPr>
        </p:nvGraphicFramePr>
        <p:xfrm>
          <a:off x="493990" y="1268401"/>
          <a:ext cx="8077200" cy="5342486"/>
        </p:xfrm>
        <a:graphic>
          <a:graphicData uri="http://schemas.openxmlformats.org/drawingml/2006/table">
            <a:tbl>
              <a:tblPr firstRow="1" firstCol="1" lastRow="1" lastCol="1" bandRow="1" bandCol="1">
                <a:tableStyleId>{5940675A-B579-460E-94D1-54222C63F5DA}</a:tableStyleId>
              </a:tblPr>
              <a:tblGrid>
                <a:gridCol w="729661"/>
                <a:gridCol w="2207785"/>
                <a:gridCol w="5139754"/>
              </a:tblGrid>
              <a:tr h="953366">
                <a:tc>
                  <a:txBody>
                    <a:bodyPr/>
                    <a:lstStyle/>
                    <a:p>
                      <a:pPr marL="0" marR="0" algn="ctr">
                        <a:lnSpc>
                          <a:spcPct val="150000"/>
                        </a:lnSpc>
                        <a:spcBef>
                          <a:spcPts val="0"/>
                        </a:spcBef>
                        <a:spcAft>
                          <a:spcPts val="0"/>
                        </a:spcAft>
                      </a:pPr>
                      <a:r>
                        <a:rPr lang="en-US" sz="3200" b="0" dirty="0" smtClean="0">
                          <a:solidFill>
                            <a:srgbClr val="FF0000"/>
                          </a:solidFill>
                          <a:effectLst/>
                          <a:latin typeface="Times New Roman" pitchFamily="18" charset="0"/>
                          <a:ea typeface="MS Mincho"/>
                          <a:cs typeface="Times New Roman" pitchFamily="18" charset="0"/>
                        </a:rPr>
                        <a:t>TT</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c>
                  <a:txBody>
                    <a:bodyPr/>
                    <a:lstStyle/>
                    <a:p>
                      <a:pPr marL="0" marR="0" algn="ctr">
                        <a:lnSpc>
                          <a:spcPct val="150000"/>
                        </a:lnSpc>
                        <a:spcBef>
                          <a:spcPts val="0"/>
                        </a:spcBef>
                        <a:spcAft>
                          <a:spcPts val="0"/>
                        </a:spcAft>
                      </a:pPr>
                      <a:r>
                        <a:rPr lang="en-US" sz="3200" b="0" dirty="0" err="1" smtClean="0">
                          <a:solidFill>
                            <a:srgbClr val="FF0000"/>
                          </a:solidFill>
                          <a:effectLst/>
                          <a:latin typeface="Times New Roman" pitchFamily="18" charset="0"/>
                          <a:ea typeface="MS Mincho"/>
                          <a:cs typeface="Times New Roman" pitchFamily="18" charset="0"/>
                        </a:rPr>
                        <a:t>Lệnh</a:t>
                      </a:r>
                      <a:r>
                        <a:rPr lang="en-US" sz="3200" b="0" baseline="0" dirty="0" smtClean="0">
                          <a:solidFill>
                            <a:srgbClr val="FF0000"/>
                          </a:solidFill>
                          <a:effectLst/>
                          <a:latin typeface="Times New Roman" pitchFamily="18" charset="0"/>
                          <a:ea typeface="MS Mincho"/>
                          <a:cs typeface="Times New Roman" pitchFamily="18" charset="0"/>
                        </a:rPr>
                        <a:t> </a:t>
                      </a:r>
                      <a:r>
                        <a:rPr lang="en-US" sz="3200" b="0" baseline="0" dirty="0" err="1" smtClean="0">
                          <a:solidFill>
                            <a:srgbClr val="FF0000"/>
                          </a:solidFill>
                          <a:effectLst/>
                          <a:latin typeface="Times New Roman" pitchFamily="18" charset="0"/>
                          <a:ea typeface="MS Mincho"/>
                          <a:cs typeface="Times New Roman" pitchFamily="18" charset="0"/>
                        </a:rPr>
                        <a:t>viết</a:t>
                      </a:r>
                      <a:r>
                        <a:rPr lang="en-US" sz="3200" b="0" baseline="0" dirty="0" smtClean="0">
                          <a:solidFill>
                            <a:srgbClr val="FF0000"/>
                          </a:solidFill>
                          <a:effectLst/>
                          <a:latin typeface="Times New Roman" pitchFamily="18" charset="0"/>
                          <a:ea typeface="MS Mincho"/>
                          <a:cs typeface="Times New Roman" pitchFamily="18" charset="0"/>
                        </a:rPr>
                        <a:t> </a:t>
                      </a:r>
                      <a:r>
                        <a:rPr lang="en-US" sz="3200" b="0" baseline="0" dirty="0" err="1" smtClean="0">
                          <a:solidFill>
                            <a:srgbClr val="FF0000"/>
                          </a:solidFill>
                          <a:effectLst/>
                          <a:latin typeface="Times New Roman" pitchFamily="18" charset="0"/>
                          <a:ea typeface="MS Mincho"/>
                          <a:cs typeface="Times New Roman" pitchFamily="18" charset="0"/>
                        </a:rPr>
                        <a:t>tắt</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c>
                  <a:txBody>
                    <a:bodyPr/>
                    <a:lstStyle/>
                    <a:p>
                      <a:pPr marL="0" marR="0" algn="ctr">
                        <a:lnSpc>
                          <a:spcPct val="150000"/>
                        </a:lnSpc>
                        <a:spcBef>
                          <a:spcPts val="0"/>
                        </a:spcBef>
                        <a:spcAft>
                          <a:spcPts val="0"/>
                        </a:spcAft>
                      </a:pPr>
                      <a:r>
                        <a:rPr lang="en-US" sz="3200" b="0" dirty="0" err="1">
                          <a:solidFill>
                            <a:srgbClr val="FF0000"/>
                          </a:solidFill>
                          <a:effectLst/>
                          <a:latin typeface="Times New Roman" pitchFamily="18" charset="0"/>
                          <a:cs typeface="Times New Roman" pitchFamily="18" charset="0"/>
                        </a:rPr>
                        <a:t>Hành</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động</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của</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Rùa</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r>
              <a:tr h="533200">
                <a:tc>
                  <a:txBody>
                    <a:bodyPr/>
                    <a:lstStyle/>
                    <a:p>
                      <a:pPr marL="0" marR="0" algn="ctr">
                        <a:lnSpc>
                          <a:spcPct val="150000"/>
                        </a:lnSpc>
                        <a:spcBef>
                          <a:spcPts val="0"/>
                        </a:spcBef>
                        <a:spcAft>
                          <a:spcPts val="0"/>
                        </a:spcAft>
                      </a:pPr>
                      <a:r>
                        <a:rPr lang="en-US" sz="2400" smtClean="0">
                          <a:effectLst/>
                          <a:latin typeface="Times New Roman" pitchFamily="18" charset="0"/>
                          <a:ea typeface="MS Mincho"/>
                          <a:cs typeface="Times New Roman" pitchFamily="18" charset="0"/>
                        </a:rPr>
                        <a:t>1</a:t>
                      </a:r>
                      <a:endParaRPr lang="en-US" sz="2400">
                        <a:effectLst/>
                        <a:latin typeface="Times New Roman" pitchFamily="18" charset="0"/>
                        <a:ea typeface="MS Mincho"/>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2</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smtClean="0">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3</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dirty="0">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4</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dirty="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5</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6</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7</a:t>
                      </a:r>
                      <a:endParaRPr lang="en-US" sz="2400">
                        <a:latin typeface="Times New Roman" pitchFamily="18" charset="0"/>
                        <a:cs typeface="Times New Roman" pitchFamily="18" charset="0"/>
                      </a:endParaRPr>
                    </a:p>
                  </a:txBody>
                  <a:tcPr marL="50949" marR="5094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400" b="1" smtClean="0">
                        <a:effectLst/>
                        <a:latin typeface="Times New Roman" pitchFamily="18" charset="0"/>
                        <a:ea typeface="MS Mincho"/>
                        <a:cs typeface="Times New Roman" pitchFamily="18" charset="0"/>
                      </a:endParaRPr>
                    </a:p>
                  </a:txBody>
                  <a:tcPr marL="50949" marR="50949" marT="0" marB="0" anchor="ctr"/>
                </a:tc>
                <a:tc>
                  <a:txBody>
                    <a:bodyPr/>
                    <a:lstStyle/>
                    <a:p>
                      <a:pPr>
                        <a:lnSpc>
                          <a:spcPct val="150000"/>
                        </a:lnSpc>
                      </a:pPr>
                      <a:endParaRPr lang="en-US" sz="2400" b="0">
                        <a:latin typeface="Times New Roman" pitchFamily="18" charset="0"/>
                        <a:cs typeface="Times New Roman" pitchFamily="18" charset="0"/>
                      </a:endParaRPr>
                    </a:p>
                  </a:txBody>
                  <a:tcPr marL="50949" marR="50949" marT="0" marB="0" anchor="ctr"/>
                </a:tc>
              </a:tr>
              <a:tr h="533200">
                <a:tc>
                  <a:txBody>
                    <a:bodyPr/>
                    <a:lstStyle/>
                    <a:p>
                      <a:pPr marL="0" marR="0" algn="ctr">
                        <a:lnSpc>
                          <a:spcPct val="150000"/>
                        </a:lnSpc>
                        <a:spcBef>
                          <a:spcPts val="0"/>
                        </a:spcBef>
                        <a:spcAft>
                          <a:spcPts val="0"/>
                        </a:spcAft>
                      </a:pPr>
                      <a:r>
                        <a:rPr lang="en-US" sz="2400" smtClean="0">
                          <a:effectLst/>
                          <a:latin typeface="Times New Roman" pitchFamily="18" charset="0"/>
                          <a:ea typeface="MS Mincho"/>
                          <a:cs typeface="Times New Roman" pitchFamily="18" charset="0"/>
                        </a:rPr>
                        <a:t>8</a:t>
                      </a:r>
                      <a:endParaRPr lang="en-US" sz="2400">
                        <a:effectLst/>
                        <a:latin typeface="Times New Roman" pitchFamily="18" charset="0"/>
                        <a:ea typeface="MS Mincho"/>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400" dirty="0" smtClean="0">
                        <a:effectLst/>
                        <a:latin typeface="Times New Roman" pitchFamily="18" charset="0"/>
                        <a:ea typeface="MS Mincho"/>
                        <a:cs typeface="Times New Roman" pitchFamily="18" charset="0"/>
                      </a:endParaRPr>
                    </a:p>
                  </a:txBody>
                  <a:tcPr marL="50949" marR="50949" marT="0" marB="0" anchor="ctr"/>
                </a:tc>
              </a:tr>
            </a:tbl>
          </a:graphicData>
        </a:graphic>
      </p:graphicFrame>
      <p:grpSp>
        <p:nvGrpSpPr>
          <p:cNvPr id="3"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Rounded Rectangle 12"/>
          <p:cNvSpPr/>
          <p:nvPr/>
        </p:nvSpPr>
        <p:spPr>
          <a:xfrm>
            <a:off x="597899" y="152400"/>
            <a:ext cx="510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Các lệnh mới</a:t>
            </a:r>
            <a:endPar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3733800" y="2209800"/>
            <a:ext cx="2496196" cy="579967"/>
          </a:xfrm>
          <a:prstGeom prst="rect">
            <a:avLst/>
          </a:prstGeom>
        </p:spPr>
        <p:txBody>
          <a:bodyPr wrap="none">
            <a:spAutoFit/>
          </a:bodyPr>
          <a:lstStyle/>
          <a:p>
            <a:pPr>
              <a:lnSpc>
                <a:spcPct val="150000"/>
              </a:lnSpc>
            </a:pPr>
            <a:r>
              <a:rPr lang="pt-BR" sz="2400" dirty="0">
                <a:latin typeface="Times New Roman" pitchFamily="18" charset="0"/>
                <a:cs typeface="Times New Roman" pitchFamily="18" charset="0"/>
              </a:rPr>
              <a:t>Rùa lùi sau n bước</a:t>
            </a:r>
            <a:endParaRPr lang="en-US" sz="2400" dirty="0">
              <a:latin typeface="Times New Roman" pitchFamily="18" charset="0"/>
              <a:ea typeface="MS Mincho"/>
              <a:cs typeface="Times New Roman" pitchFamily="18" charset="0"/>
            </a:endParaRPr>
          </a:p>
        </p:txBody>
      </p:sp>
      <p:sp>
        <p:nvSpPr>
          <p:cNvPr id="14" name="Rectangle 13"/>
          <p:cNvSpPr/>
          <p:nvPr/>
        </p:nvSpPr>
        <p:spPr>
          <a:xfrm>
            <a:off x="3733800" y="2743200"/>
            <a:ext cx="245612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quay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k </a:t>
            </a:r>
            <a:r>
              <a:rPr lang="en-US" sz="2400" dirty="0" err="1">
                <a:latin typeface="Times New Roman" pitchFamily="18" charset="0"/>
                <a:cs typeface="Times New Roman" pitchFamily="18" charset="0"/>
              </a:rPr>
              <a:t>độ</a:t>
            </a:r>
            <a:endParaRPr lang="en-US" sz="2400" dirty="0">
              <a:latin typeface="Times New Roman" pitchFamily="18" charset="0"/>
              <a:ea typeface="MS Mincho"/>
              <a:cs typeface="Times New Roman" pitchFamily="18" charset="0"/>
            </a:endParaRPr>
          </a:p>
        </p:txBody>
      </p:sp>
      <p:sp>
        <p:nvSpPr>
          <p:cNvPr id="15" name="Rectangle 14"/>
          <p:cNvSpPr/>
          <p:nvPr/>
        </p:nvSpPr>
        <p:spPr>
          <a:xfrm>
            <a:off x="3715508" y="3288632"/>
            <a:ext cx="382829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Nhấc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a:t>
            </a:r>
            <a:endParaRPr lang="en-US" sz="2400" dirty="0">
              <a:latin typeface="Times New Roman" pitchFamily="18" charset="0"/>
              <a:ea typeface="MS Mincho"/>
              <a:cs typeface="Times New Roman" pitchFamily="18" charset="0"/>
            </a:endParaRPr>
          </a:p>
        </p:txBody>
      </p:sp>
      <p:sp>
        <p:nvSpPr>
          <p:cNvPr id="16" name="Rectangle 15"/>
          <p:cNvSpPr/>
          <p:nvPr/>
        </p:nvSpPr>
        <p:spPr>
          <a:xfrm>
            <a:off x="3715508" y="3886200"/>
            <a:ext cx="3147015"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Hạ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a:t>
            </a:r>
            <a:endParaRPr lang="en-US" sz="2400" dirty="0">
              <a:latin typeface="Times New Roman" pitchFamily="18" charset="0"/>
              <a:ea typeface="MS Mincho"/>
              <a:cs typeface="Times New Roman" pitchFamily="18" charset="0"/>
            </a:endParaRPr>
          </a:p>
        </p:txBody>
      </p:sp>
      <p:sp>
        <p:nvSpPr>
          <p:cNvPr id="17" name="Rectangle 16"/>
          <p:cNvSpPr/>
          <p:nvPr/>
        </p:nvSpPr>
        <p:spPr>
          <a:xfrm>
            <a:off x="3733800" y="4419600"/>
            <a:ext cx="1755609"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ea typeface="MS Mincho"/>
              <a:cs typeface="Times New Roman" pitchFamily="18" charset="0"/>
            </a:endParaRPr>
          </a:p>
        </p:txBody>
      </p:sp>
      <p:sp>
        <p:nvSpPr>
          <p:cNvPr id="18" name="Rectangle 17"/>
          <p:cNvSpPr/>
          <p:nvPr/>
        </p:nvSpPr>
        <p:spPr>
          <a:xfrm>
            <a:off x="3729303" y="4953000"/>
            <a:ext cx="1909497"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endParaRPr lang="en-US" sz="2400" dirty="0">
              <a:latin typeface="Times New Roman" pitchFamily="18" charset="0"/>
              <a:ea typeface="MS Mincho"/>
              <a:cs typeface="Times New Roman" pitchFamily="18" charset="0"/>
            </a:endParaRPr>
          </a:p>
        </p:txBody>
      </p:sp>
      <p:sp>
        <p:nvSpPr>
          <p:cNvPr id="19" name="Rectangle 18"/>
          <p:cNvSpPr/>
          <p:nvPr/>
        </p:nvSpPr>
        <p:spPr>
          <a:xfrm>
            <a:off x="3694728" y="5486400"/>
            <a:ext cx="499207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Xóa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endParaRPr lang="en-US" sz="2400" dirty="0">
              <a:latin typeface="Times New Roman" pitchFamily="18" charset="0"/>
              <a:cs typeface="Times New Roman" pitchFamily="18" charset="0"/>
            </a:endParaRPr>
          </a:p>
        </p:txBody>
      </p:sp>
      <p:sp>
        <p:nvSpPr>
          <p:cNvPr id="20" name="Rectangle 19"/>
          <p:cNvSpPr/>
          <p:nvPr/>
        </p:nvSpPr>
        <p:spPr>
          <a:xfrm>
            <a:off x="3701229" y="6072716"/>
            <a:ext cx="3913251" cy="579967"/>
          </a:xfrm>
          <a:prstGeom prst="rect">
            <a:avLst/>
          </a:prstGeom>
        </p:spPr>
        <p:txBody>
          <a:bodyPr wrap="none">
            <a:spAutoFit/>
          </a:bodyPr>
          <a:lstStyle/>
          <a:p>
            <a:pPr>
              <a:lnSpc>
                <a:spcPct val="150000"/>
              </a:lnSpc>
              <a:defRPr/>
            </a:pPr>
            <a:r>
              <a:rPr lang="en-US" sz="2400" dirty="0" err="1">
                <a:latin typeface="Times New Roman" pitchFamily="18" charset="0"/>
                <a:cs typeface="Times New Roman" pitchFamily="18" charset="0"/>
              </a:rPr>
              <a:t>Thoát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Logo</a:t>
            </a:r>
            <a:endParaRPr lang="en-US" sz="2400" dirty="0">
              <a:latin typeface="Times New Roman" pitchFamily="18" charset="0"/>
              <a:ea typeface="MS Mincho"/>
              <a:cs typeface="Times New Roman" pitchFamily="18" charset="0"/>
            </a:endParaRPr>
          </a:p>
        </p:txBody>
      </p:sp>
      <p:sp>
        <p:nvSpPr>
          <p:cNvPr id="21" name="Rectangle 20"/>
          <p:cNvSpPr/>
          <p:nvPr/>
        </p:nvSpPr>
        <p:spPr>
          <a:xfrm>
            <a:off x="1256437" y="2239433"/>
            <a:ext cx="877163" cy="579967"/>
          </a:xfrm>
          <a:prstGeom prst="rect">
            <a:avLst/>
          </a:prstGeom>
        </p:spPr>
        <p:txBody>
          <a:bodyPr wrap="none">
            <a:spAutoFit/>
          </a:bodyPr>
          <a:lstStyle/>
          <a:p>
            <a:pPr>
              <a:lnSpc>
                <a:spcPct val="150000"/>
              </a:lnSpc>
            </a:pPr>
            <a:r>
              <a:rPr lang="pt-BR" sz="2400" b="1" smtClean="0">
                <a:latin typeface="Times New Roman" pitchFamily="18" charset="0"/>
                <a:cs typeface="Times New Roman" pitchFamily="18" charset="0"/>
              </a:rPr>
              <a:t>BK n</a:t>
            </a:r>
            <a:endParaRPr lang="en-US" sz="2400" b="1" dirty="0">
              <a:latin typeface="Times New Roman" pitchFamily="18" charset="0"/>
              <a:ea typeface="MS Mincho"/>
              <a:cs typeface="Times New Roman" pitchFamily="18" charset="0"/>
            </a:endParaRPr>
          </a:p>
        </p:txBody>
      </p:sp>
      <p:sp>
        <p:nvSpPr>
          <p:cNvPr id="22" name="Rectangle 21"/>
          <p:cNvSpPr/>
          <p:nvPr/>
        </p:nvSpPr>
        <p:spPr>
          <a:xfrm>
            <a:off x="1323955" y="2743200"/>
            <a:ext cx="80964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LT k</a:t>
            </a:r>
            <a:endParaRPr lang="en-US" sz="2400" b="1" dirty="0">
              <a:latin typeface="Times New Roman" pitchFamily="18" charset="0"/>
              <a:ea typeface="MS Mincho"/>
              <a:cs typeface="Times New Roman" pitchFamily="18" charset="0"/>
            </a:endParaRPr>
          </a:p>
        </p:txBody>
      </p:sp>
      <p:sp>
        <p:nvSpPr>
          <p:cNvPr id="23" name="Rectangle 22"/>
          <p:cNvSpPr/>
          <p:nvPr/>
        </p:nvSpPr>
        <p:spPr>
          <a:xfrm>
            <a:off x="1295400" y="3276600"/>
            <a:ext cx="59503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PU</a:t>
            </a:r>
            <a:endParaRPr lang="en-US" sz="2400" b="1" dirty="0">
              <a:latin typeface="Times New Roman" pitchFamily="18" charset="0"/>
              <a:ea typeface="MS Mincho"/>
              <a:cs typeface="Times New Roman" pitchFamily="18" charset="0"/>
            </a:endParaRPr>
          </a:p>
        </p:txBody>
      </p:sp>
      <p:sp>
        <p:nvSpPr>
          <p:cNvPr id="24" name="Rectangle 23"/>
          <p:cNvSpPr/>
          <p:nvPr/>
        </p:nvSpPr>
        <p:spPr>
          <a:xfrm>
            <a:off x="1295400" y="3839633"/>
            <a:ext cx="59503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PD</a:t>
            </a:r>
            <a:endParaRPr lang="en-US" sz="2400" b="1" dirty="0">
              <a:latin typeface="Times New Roman" pitchFamily="18" charset="0"/>
              <a:ea typeface="MS Mincho"/>
              <a:cs typeface="Times New Roman" pitchFamily="18" charset="0"/>
            </a:endParaRPr>
          </a:p>
        </p:txBody>
      </p:sp>
      <p:sp>
        <p:nvSpPr>
          <p:cNvPr id="25" name="Rectangle 24"/>
          <p:cNvSpPr/>
          <p:nvPr/>
        </p:nvSpPr>
        <p:spPr>
          <a:xfrm>
            <a:off x="1295400" y="4373033"/>
            <a:ext cx="628698"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HT</a:t>
            </a:r>
            <a:endParaRPr lang="en-US" sz="2400" b="1" dirty="0">
              <a:latin typeface="Times New Roman" pitchFamily="18" charset="0"/>
              <a:ea typeface="MS Mincho"/>
              <a:cs typeface="Times New Roman" pitchFamily="18" charset="0"/>
            </a:endParaRPr>
          </a:p>
        </p:txBody>
      </p:sp>
      <p:sp>
        <p:nvSpPr>
          <p:cNvPr id="26" name="Rectangle 25"/>
          <p:cNvSpPr/>
          <p:nvPr/>
        </p:nvSpPr>
        <p:spPr>
          <a:xfrm>
            <a:off x="1295400" y="4907367"/>
            <a:ext cx="561372"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ST</a:t>
            </a:r>
            <a:endParaRPr lang="en-US" sz="2400" b="1" dirty="0">
              <a:latin typeface="Times New Roman" pitchFamily="18" charset="0"/>
              <a:ea typeface="MS Mincho"/>
              <a:cs typeface="Times New Roman" pitchFamily="18" charset="0"/>
            </a:endParaRPr>
          </a:p>
        </p:txBody>
      </p:sp>
      <p:sp>
        <p:nvSpPr>
          <p:cNvPr id="27" name="Rectangle 26"/>
          <p:cNvSpPr/>
          <p:nvPr/>
        </p:nvSpPr>
        <p:spPr>
          <a:xfrm>
            <a:off x="1295400" y="5439833"/>
            <a:ext cx="954107"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Clean</a:t>
            </a:r>
            <a:endParaRPr lang="en-US" sz="2400" b="1" dirty="0">
              <a:latin typeface="Times New Roman" pitchFamily="18" charset="0"/>
              <a:ea typeface="MS Mincho"/>
              <a:cs typeface="Times New Roman" pitchFamily="18" charset="0"/>
            </a:endParaRPr>
          </a:p>
        </p:txBody>
      </p:sp>
      <p:sp>
        <p:nvSpPr>
          <p:cNvPr id="28" name="Rectangle 27"/>
          <p:cNvSpPr/>
          <p:nvPr/>
        </p:nvSpPr>
        <p:spPr>
          <a:xfrm>
            <a:off x="1377406" y="5996516"/>
            <a:ext cx="679994"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Bye</a:t>
            </a:r>
            <a:endParaRPr lang="en-US" sz="2400" b="1" dirty="0">
              <a:latin typeface="Times New Roman" pitchFamily="18" charset="0"/>
              <a:ea typeface="MS Mincho"/>
              <a:cs typeface="Times New Roman" pitchFamily="18" charset="0"/>
            </a:endParaRPr>
          </a:p>
        </p:txBody>
      </p:sp>
      <p:pic>
        <p:nvPicPr>
          <p:cNvPr id="30" name="BaladaParaAdelina-RichardClayderman_q5g5.mp3">
            <a:hlinkClick r:id="" action="ppaction://media"/>
          </p:cNvPr>
          <p:cNvPicPr>
            <a:picLocks noChangeAspect="1"/>
          </p:cNvPicPr>
          <p:nvPr>
            <a:audioFile r:link="rId2"/>
            <p:extLst>
              <p:ext uri="{DAA4B4D4-6D71-4841-9C94-3DE7FCFB9230}">
                <p14:media xmlns:p14="http://schemas.microsoft.com/office/powerpoint/2010/main" r:embed="rId3">
                  <p14:trim end="37326.219"/>
                </p14:media>
              </p:ext>
            </p:extLst>
          </p:nvPr>
        </p:nvPicPr>
        <p:blipFill>
          <a:blip r:embed="rId7"/>
          <a:stretch>
            <a:fillRect/>
          </a:stretch>
        </p:blipFill>
        <p:spPr>
          <a:xfrm>
            <a:off x="8037790" y="6153151"/>
            <a:ext cx="609600" cy="609600"/>
          </a:xfrm>
          <a:prstGeom prst="rect">
            <a:avLst/>
          </a:prstGeom>
        </p:spPr>
      </p:pic>
    </p:spTree>
    <p:custDataLst>
      <p:tags r:id="rId1"/>
    </p:custDataLst>
    <p:extLst>
      <p:ext uri="{BB962C8B-B14F-4D97-AF65-F5344CB8AC3E}">
        <p14:creationId xmlns:p14="http://schemas.microsoft.com/office/powerpoint/2010/main" val="116623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heel(1)">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heel(1)">
                                      <p:cBhvr>
                                        <p:cTn id="57" dur="20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strVal val="#ppt_w*0.70"/>
                                          </p:val>
                                        </p:tav>
                                        <p:tav tm="100000">
                                          <p:val>
                                            <p:strVal val="#ppt_w"/>
                                          </p:val>
                                        </p:tav>
                                      </p:tavLst>
                                    </p:anim>
                                    <p:anim calcmode="lin" valueType="num">
                                      <p:cBhvr>
                                        <p:cTn id="82" dur="1000" fill="hold"/>
                                        <p:tgtEl>
                                          <p:spTgt spid="18"/>
                                        </p:tgtEl>
                                        <p:attrNameLst>
                                          <p:attrName>ppt_h</p:attrName>
                                        </p:attrNameLst>
                                      </p:cBhvr>
                                      <p:tavLst>
                                        <p:tav tm="0">
                                          <p:val>
                                            <p:strVal val="#ppt_h"/>
                                          </p:val>
                                        </p:tav>
                                        <p:tav tm="100000">
                                          <p:val>
                                            <p:strVal val="#ppt_h"/>
                                          </p:val>
                                        </p:tav>
                                      </p:tavLst>
                                    </p:anim>
                                    <p:animEffect transition="in" filter="fade">
                                      <p:cBhvr>
                                        <p:cTn id="83" dur="1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119070" fill="hold"/>
                                        <p:tgtEl>
                                          <p:spTgt spid="30"/>
                                        </p:tgtEl>
                                      </p:cBhvr>
                                    </p:cmd>
                                  </p:childTnLst>
                                </p:cTn>
                              </p:par>
                            </p:childTnLst>
                          </p:cTn>
                        </p:par>
                      </p:childTnLst>
                    </p:cTn>
                  </p:par>
                </p:childTnLst>
              </p:cTn>
              <p:nextCondLst>
                <p:cond evt="onClick" delay="0">
                  <p:tgtEl>
                    <p:spTgt spid="30"/>
                  </p:tgtEl>
                </p:cond>
              </p:nextCondLst>
            </p:seq>
            <p:audio>
              <p:cMediaNode vol="80000">
                <p:cTn id="101" fill="hold" display="0">
                  <p:stCondLst>
                    <p:cond delay="indefinite"/>
                  </p:stCondLst>
                  <p:endCondLst>
                    <p:cond evt="onStopAudio" delay="0">
                      <p:tgtEl>
                        <p:sldTgt/>
                      </p:tgtEl>
                    </p:cond>
                  </p:endCondLst>
                </p:cTn>
                <p:tgtEl>
                  <p:spTgt spid="30"/>
                </p:tgtEl>
              </p:cMediaNode>
            </p:audio>
          </p:childTnLst>
        </p:cTn>
      </p:par>
    </p:tnLst>
    <p:bldLst>
      <p:bldP spid="13" grpId="0" animBg="1"/>
      <p:bldP spid="2"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0" y="3857302"/>
            <a:ext cx="1362265" cy="2314898"/>
          </a:xfrm>
          <a:prstGeom prst="rect">
            <a:avLst/>
          </a:prstGeom>
        </p:spPr>
      </p:pic>
      <p:sp>
        <p:nvSpPr>
          <p:cNvPr id="3" name="Rounded Rectangle 2"/>
          <p:cNvSpPr/>
          <p:nvPr/>
        </p:nvSpPr>
        <p:spPr>
          <a:xfrm>
            <a:off x="1676400" y="609600"/>
            <a:ext cx="5715000"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143065" y="2554960"/>
            <a:ext cx="8153400" cy="1384995"/>
          </a:xfrm>
          <a:prstGeom prst="rect">
            <a:avLst/>
          </a:prstGeom>
          <a:solidFill>
            <a:schemeClr val="bg1"/>
          </a:solidFill>
        </p:spPr>
        <p:txBody>
          <a:bodyPr wrap="square" rtlCol="0">
            <a:spAutoFit/>
          </a:bodyPr>
          <a:lstStyle/>
          <a:p>
            <a:pPr algn="just"/>
            <a:r>
              <a:rPr lang="en-US" sz="2800" smtClean="0">
                <a:latin typeface="Times New Roman" pitchFamily="18" charset="0"/>
                <a:cs typeface="Times New Roman" pitchFamily="18" charset="0"/>
              </a:rPr>
              <a:t>Viết các lệnh để Rùa vẽ được hình như hình dưới. Biết rằng, chiều dài mỗi đoạn của nét đứt là 50 bước và chiều dài khoảng cách giữa các đoạn là 30 bước. </a:t>
            </a:r>
            <a:endParaRPr lang="en-US" sz="2800">
              <a:latin typeface="Times New Roman" pitchFamily="18" charset="0"/>
              <a:cs typeface="Times New Roman" pitchFamily="18" charset="0"/>
            </a:endParaRPr>
          </a:p>
        </p:txBody>
      </p:sp>
      <p:sp>
        <p:nvSpPr>
          <p:cNvPr id="5" name="Rounded Rectangle 4"/>
          <p:cNvSpPr/>
          <p:nvPr/>
        </p:nvSpPr>
        <p:spPr>
          <a:xfrm>
            <a:off x="304800" y="4474524"/>
            <a:ext cx="6019800" cy="167639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Lệnh :</a:t>
            </a:r>
          </a:p>
          <a:p>
            <a:r>
              <a:rPr lang="en-US" sz="2800" b="1" smtClean="0">
                <a:solidFill>
                  <a:srgbClr val="002060"/>
                </a:solidFill>
                <a:latin typeface="Times New Roman" pitchFamily="18" charset="0"/>
                <a:cs typeface="Times New Roman" pitchFamily="18" charset="0"/>
              </a:rPr>
              <a:t>FD </a:t>
            </a:r>
            <a:r>
              <a:rPr lang="en-US" sz="2800" b="1">
                <a:solidFill>
                  <a:srgbClr val="002060"/>
                </a:solidFill>
                <a:latin typeface="Times New Roman" pitchFamily="18" charset="0"/>
                <a:cs typeface="Times New Roman" pitchFamily="18" charset="0"/>
              </a:rPr>
              <a:t>50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a:t>
            </a:r>
            <a:r>
              <a:rPr lang="en-US" sz="2800" b="1" smtClean="0">
                <a:solidFill>
                  <a:srgbClr val="002060"/>
                </a:solidFill>
                <a:latin typeface="Times New Roman" pitchFamily="18" charset="0"/>
                <a:cs typeface="Times New Roman" pitchFamily="18" charset="0"/>
              </a:rPr>
              <a:t>PD  </a:t>
            </a:r>
            <a:r>
              <a:rPr lang="en-US" sz="2800" b="1">
                <a:solidFill>
                  <a:srgbClr val="002060"/>
                </a:solidFill>
                <a:latin typeface="Times New Roman" pitchFamily="18" charset="0"/>
                <a:cs typeface="Times New Roman" pitchFamily="18" charset="0"/>
              </a:rPr>
              <a:t>50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P</a:t>
            </a:r>
            <a:r>
              <a:rPr lang="en-US" sz="2800" b="1" smtClean="0">
                <a:solidFill>
                  <a:srgbClr val="002060"/>
                </a:solidFill>
                <a:latin typeface="Times New Roman" pitchFamily="18" charset="0"/>
                <a:cs typeface="Times New Roman" pitchFamily="18" charset="0"/>
              </a:rPr>
              <a:t>D FD 50 RT </a:t>
            </a:r>
            <a:r>
              <a:rPr lang="en-US" sz="2800" b="1">
                <a:solidFill>
                  <a:srgbClr val="002060"/>
                </a:solidFill>
                <a:latin typeface="Times New Roman" pitchFamily="18" charset="0"/>
                <a:cs typeface="Times New Roman" pitchFamily="18" charset="0"/>
              </a:rPr>
              <a:t>90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a:t>
            </a:r>
            <a:r>
              <a:rPr lang="en-US" sz="2800" b="1" smtClean="0">
                <a:solidFill>
                  <a:srgbClr val="002060"/>
                </a:solidFill>
                <a:latin typeface="Times New Roman" pitchFamily="18" charset="0"/>
                <a:cs typeface="Times New Roman" pitchFamily="18" charset="0"/>
              </a:rPr>
              <a:t>PD FD </a:t>
            </a:r>
            <a:r>
              <a:rPr lang="en-US" sz="2800" b="1">
                <a:solidFill>
                  <a:srgbClr val="002060"/>
                </a:solidFill>
                <a:latin typeface="Times New Roman" pitchFamily="18" charset="0"/>
                <a:cs typeface="Times New Roman" pitchFamily="18" charset="0"/>
              </a:rPr>
              <a:t>50 </a:t>
            </a:r>
            <a:endParaRPr lang="en-US" sz="2800" b="1" smtClean="0">
              <a:solidFill>
                <a:srgbClr val="002060"/>
              </a:solidFill>
              <a:latin typeface="Times New Roman" pitchFamily="18" charset="0"/>
              <a:cs typeface="Times New Roman" pitchFamily="18" charset="0"/>
            </a:endParaRPr>
          </a:p>
        </p:txBody>
      </p:sp>
      <p:grpSp>
        <p:nvGrpSpPr>
          <p:cNvPr id="6" name="Group 5"/>
          <p:cNvGrpSpPr>
            <a:grpSpLocks/>
          </p:cNvGrpSpPr>
          <p:nvPr/>
        </p:nvGrpSpPr>
        <p:grpSpPr bwMode="auto">
          <a:xfrm>
            <a:off x="-1310" y="0"/>
            <a:ext cx="9144000" cy="6858000"/>
            <a:chOff x="0" y="0"/>
            <a:chExt cx="5760" cy="4320"/>
          </a:xfrm>
        </p:grpSpPr>
        <p:pic>
          <p:nvPicPr>
            <p:cNvPr id="7"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 name="MariageDamour-RichardClayderman_3kc6d.mp3">
            <a:hlinkClick r:id="" action="ppaction://media"/>
          </p:cNvPr>
          <p:cNvPicPr>
            <a:picLocks noChangeAspect="1"/>
          </p:cNvPicPr>
          <p:nvPr>
            <a:audioFile r:link="rId2"/>
            <p:extLst>
              <p:ext uri="{DAA4B4D4-6D71-4841-9C94-3DE7FCFB9230}">
                <p14:media xmlns:p14="http://schemas.microsoft.com/office/powerpoint/2010/main" r:embed="rId3">
                  <p14:trim end="68151.552"/>
                </p14:media>
              </p:ext>
            </p:extLst>
          </p:nvPr>
        </p:nvPicPr>
        <p:blipFill>
          <a:blip r:embed="rId8"/>
          <a:stretch>
            <a:fillRect/>
          </a:stretch>
        </p:blipFill>
        <p:spPr>
          <a:xfrm>
            <a:off x="6324600" y="6057900"/>
            <a:ext cx="609600" cy="609600"/>
          </a:xfrm>
          <a:prstGeom prst="rect">
            <a:avLst/>
          </a:prstGeom>
        </p:spPr>
      </p:pic>
      <p:sp>
        <p:nvSpPr>
          <p:cNvPr id="17" name="Action Button: End 16">
            <a:hlinkClick r:id="rId9" action="ppaction://hlinksldjump" highlightClick="1"/>
          </p:cNvPr>
          <p:cNvSpPr/>
          <p:nvPr/>
        </p:nvSpPr>
        <p:spPr>
          <a:xfrm>
            <a:off x="7620000" y="6172200"/>
            <a:ext cx="676465" cy="4953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17236" y="4474523"/>
            <a:ext cx="6019800" cy="16763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Sử dụng những lệnh nào?</a:t>
            </a:r>
          </a:p>
        </p:txBody>
      </p:sp>
      <p:sp>
        <p:nvSpPr>
          <p:cNvPr id="19" name="Rounded Rectangle 18"/>
          <p:cNvSpPr/>
          <p:nvPr/>
        </p:nvSpPr>
        <p:spPr>
          <a:xfrm>
            <a:off x="317236" y="4474522"/>
            <a:ext cx="6019800" cy="16763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Sử dụng những lệnh:</a:t>
            </a:r>
          </a:p>
          <a:p>
            <a:pPr algn="ctr"/>
            <a:r>
              <a:rPr lang="en-US" sz="2800" b="1" smtClean="0">
                <a:solidFill>
                  <a:srgbClr val="FF0000"/>
                </a:solidFill>
                <a:latin typeface="Times New Roman" pitchFamily="18" charset="0"/>
                <a:cs typeface="Times New Roman" pitchFamily="18" charset="0"/>
              </a:rPr>
              <a:t>FD, PU, PD, RT</a:t>
            </a:r>
          </a:p>
        </p:txBody>
      </p:sp>
    </p:spTree>
    <p:custDataLst>
      <p:tags r:id="rId1"/>
    </p:custDataLst>
    <p:extLst>
      <p:ext uri="{BB962C8B-B14F-4D97-AF65-F5344CB8AC3E}">
        <p14:creationId xmlns:p14="http://schemas.microsoft.com/office/powerpoint/2010/main" val="413234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9"/>
                                        </p:tgtEl>
                                      </p:cBhvr>
                                    </p:animEffect>
                                    <p:anim calcmode="lin" valueType="num">
                                      <p:cBhvr>
                                        <p:cTn id="42" dur="1000"/>
                                        <p:tgtEl>
                                          <p:spTgt spid="19"/>
                                        </p:tgtEl>
                                        <p:attrNameLst>
                                          <p:attrName>ppt_x</p:attrName>
                                        </p:attrNameLst>
                                      </p:cBhvr>
                                      <p:tavLst>
                                        <p:tav tm="0">
                                          <p:val>
                                            <p:strVal val="ppt_x"/>
                                          </p:val>
                                        </p:tav>
                                        <p:tav tm="100000">
                                          <p:val>
                                            <p:strVal val="ppt_x"/>
                                          </p:val>
                                        </p:tav>
                                      </p:tavLst>
                                    </p:anim>
                                    <p:anim calcmode="lin" valueType="num">
                                      <p:cBhvr>
                                        <p:cTn id="43" dur="1000"/>
                                        <p:tgtEl>
                                          <p:spTgt spid="19"/>
                                        </p:tgtEl>
                                        <p:attrNameLst>
                                          <p:attrName>ppt_y</p:attrName>
                                        </p:attrNameLst>
                                      </p:cBhvr>
                                      <p:tavLst>
                                        <p:tav tm="0">
                                          <p:val>
                                            <p:strVal val="ppt_y"/>
                                          </p:val>
                                        </p:tav>
                                        <p:tav tm="100000">
                                          <p:val>
                                            <p:strVal val="ppt_y+.1"/>
                                          </p:val>
                                        </p:tav>
                                      </p:tavLst>
                                    </p:anim>
                                    <p:set>
                                      <p:cBhvr>
                                        <p:cTn id="44" dur="1" fill="hold">
                                          <p:stCondLst>
                                            <p:cond delay="9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90952" fill="hold"/>
                                        <p:tgtEl>
                                          <p:spTgt spid="16"/>
                                        </p:tgtEl>
                                      </p:cBhvr>
                                    </p:cmd>
                                  </p:childTnLst>
                                </p:cTn>
                              </p:par>
                            </p:childTnLst>
                          </p:cTn>
                        </p:par>
                      </p:childTnLst>
                    </p:cTn>
                  </p:par>
                </p:childTnLst>
              </p:cTn>
              <p:nextCondLst>
                <p:cond evt="onClick" delay="0">
                  <p:tgtEl>
                    <p:spTgt spid="16"/>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3" grpId="0" animBg="1"/>
      <p:bldP spid="4" grpId="0" animBg="1"/>
      <p:bldP spid="5" grpId="0" animBg="1"/>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3" name="WordArt 9"/>
          <p:cNvSpPr>
            <a:spLocks noChangeArrowheads="1" noChangeShapeType="1" noTextEdit="1"/>
          </p:cNvSpPr>
          <p:nvPr/>
        </p:nvSpPr>
        <p:spPr bwMode="auto">
          <a:xfrm>
            <a:off x="914400" y="857250"/>
            <a:ext cx="7010400" cy="1047750"/>
          </a:xfrm>
          <a:prstGeom prst="rect">
            <a:avLst/>
          </a:prstGeom>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Trò chơi: Ô số may mắn</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pic>
        <p:nvPicPr>
          <p:cNvPr id="13316" name="Picture 2" descr="D:\may kia\POWERPOINT\HINH NEN DEP\hinh nen dep\hinh trang tri\anhso.net_10120.gif"/>
          <p:cNvPicPr>
            <a:picLocks noChangeAspect="1" noChangeArrowheads="1" noCrop="1"/>
          </p:cNvPicPr>
          <p:nvPr/>
        </p:nvPicPr>
        <p:blipFill>
          <a:blip r:embed="rId4"/>
          <a:srcRect/>
          <a:stretch>
            <a:fillRect/>
          </a:stretch>
        </p:blipFill>
        <p:spPr bwMode="auto">
          <a:xfrm>
            <a:off x="5572125" y="0"/>
            <a:ext cx="3571875" cy="1584325"/>
          </a:xfrm>
          <a:prstGeom prst="rect">
            <a:avLst/>
          </a:prstGeom>
          <a:noFill/>
          <a:ln w="9525">
            <a:noFill/>
            <a:miter lim="800000"/>
            <a:headEnd/>
            <a:tailEnd/>
          </a:ln>
        </p:spPr>
      </p:pic>
      <p:pic>
        <p:nvPicPr>
          <p:cNvPr id="13317" name="Picture 2" descr="D:\may kia\POWERPOINT\HINH NEN DEP\hinh nen dep\hinh trang tri\anhso.net_10120.gif"/>
          <p:cNvPicPr>
            <a:picLocks noChangeAspect="1" noChangeArrowheads="1" noCrop="1"/>
          </p:cNvPicPr>
          <p:nvPr/>
        </p:nvPicPr>
        <p:blipFill>
          <a:blip r:embed="rId4"/>
          <a:srcRect/>
          <a:stretch>
            <a:fillRect/>
          </a:stretch>
        </p:blipFill>
        <p:spPr bwMode="auto">
          <a:xfrm rot="10800000">
            <a:off x="0" y="5273675"/>
            <a:ext cx="3571875" cy="1584325"/>
          </a:xfrm>
          <a:prstGeom prst="rect">
            <a:avLst/>
          </a:prstGeom>
          <a:noFill/>
          <a:ln w="9525">
            <a:noFill/>
            <a:miter lim="800000"/>
            <a:headEnd/>
            <a:tailEnd/>
          </a:ln>
        </p:spPr>
      </p:pic>
      <p:sp>
        <p:nvSpPr>
          <p:cNvPr id="2" name="Rectangle 1"/>
          <p:cNvSpPr/>
          <p:nvPr/>
        </p:nvSpPr>
        <p:spPr>
          <a:xfrm>
            <a:off x="381000" y="2133600"/>
            <a:ext cx="8077200" cy="4401205"/>
          </a:xfrm>
          <a:prstGeom prst="rect">
            <a:avLst/>
          </a:prstGeom>
        </p:spPr>
        <p:txBody>
          <a:bodyPr wrap="square">
            <a:spAutoFit/>
          </a:bodyPr>
          <a:lstStyle/>
          <a:p>
            <a:pPr algn="just"/>
            <a:r>
              <a:rPr lang="pt-BR" sz="2800" b="1" i="1">
                <a:latin typeface="Times New Roman" pitchFamily="18" charset="0"/>
                <a:cs typeface="Times New Roman" pitchFamily="18" charset="0"/>
              </a:rPr>
              <a:t>Quy tắc chơi:</a:t>
            </a:r>
            <a:r>
              <a:rPr lang="pt-BR" sz="2800">
                <a:latin typeface="Times New Roman" pitchFamily="18" charset="0"/>
                <a:cs typeface="Times New Roman" pitchFamily="18" charset="0"/>
              </a:rPr>
              <a:t> Trên màn hình có </a:t>
            </a:r>
            <a:r>
              <a:rPr lang="pt-BR" sz="2800" smtClean="0">
                <a:latin typeface="Times New Roman" pitchFamily="18" charset="0"/>
                <a:cs typeface="Times New Roman" pitchFamily="18" charset="0"/>
              </a:rPr>
              <a:t>6 </a:t>
            </a:r>
            <a:r>
              <a:rPr lang="pt-BR" sz="2800">
                <a:latin typeface="Times New Roman" pitchFamily="18" charset="0"/>
                <a:cs typeface="Times New Roman" pitchFamily="18" charset="0"/>
              </a:rPr>
              <a:t>ô số theo thứ tự </a:t>
            </a:r>
            <a:r>
              <a:rPr lang="pt-BR" sz="2800" smtClean="0">
                <a:latin typeface="Times New Roman" pitchFamily="18" charset="0"/>
                <a:cs typeface="Times New Roman" pitchFamily="18" charset="0"/>
              </a:rPr>
              <a:t>từ </a:t>
            </a:r>
            <a:r>
              <a:rPr lang="pt-BR" sz="2800">
                <a:latin typeface="Times New Roman" pitchFamily="18" charset="0"/>
                <a:cs typeface="Times New Roman" pitchFamily="18" charset="0"/>
              </a:rPr>
              <a:t>1 đến </a:t>
            </a:r>
            <a:r>
              <a:rPr lang="pt-BR" sz="2800" smtClean="0">
                <a:latin typeface="Times New Roman" pitchFamily="18" charset="0"/>
                <a:cs typeface="Times New Roman" pitchFamily="18" charset="0"/>
              </a:rPr>
              <a:t>6, </a:t>
            </a:r>
            <a:r>
              <a:rPr lang="pt-BR" sz="2800">
                <a:latin typeface="Times New Roman" pitchFamily="18" charset="0"/>
                <a:cs typeface="Times New Roman" pitchFamily="18" charset="0"/>
              </a:rPr>
              <a:t>trong đó có 2 ô là ô may mắn. Học sinh lần lượt chọn mở các ô, ô được mở ra là tên lệnh nào thì phải đọc đúng hành động của Rùa ứng với tên lệnh đó và ngược lại, cả lớp lắng nghe nhận xét, kiểm tra. Nếu đọc đúng sẽ nhận được một phần quà, nếu đọc sai </a:t>
            </a:r>
            <a:r>
              <a:rPr lang="pt-BR" sz="2800" smtClean="0">
                <a:latin typeface="Times New Roman" pitchFamily="18" charset="0"/>
                <a:cs typeface="Times New Roman" pitchFamily="18" charset="0"/>
              </a:rPr>
              <a:t>thì </a:t>
            </a:r>
            <a:r>
              <a:rPr lang="pt-BR" sz="2800">
                <a:latin typeface="Times New Roman" pitchFamily="18" charset="0"/>
                <a:cs typeface="Times New Roman" pitchFamily="18" charset="0"/>
              </a:rPr>
              <a:t>không được. </a:t>
            </a:r>
            <a:r>
              <a:rPr lang="en-US" sz="2800">
                <a:latin typeface="Times New Roman" pitchFamily="18" charset="0"/>
                <a:cs typeface="Times New Roman" pitchFamily="18" charset="0"/>
              </a:rPr>
              <a:t>Trong trường hợp ô bạn mở ra là ô số may mắn thì bạn không cần đọc cũng sẽ nhận được một phần quà.</a:t>
            </a:r>
          </a:p>
          <a:p>
            <a:pPr algn="just"/>
            <a:r>
              <a:rPr lang="en-US" sz="2800">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98127107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7353"/>
                                        </p:tgtEl>
                                        <p:attrNameLst>
                                          <p:attrName>style.visibility</p:attrName>
                                        </p:attrNameLst>
                                      </p:cBhvr>
                                      <p:to>
                                        <p:strVal val="visible"/>
                                      </p:to>
                                    </p:set>
                                    <p:animEffect transition="in" filter="wedge">
                                      <p:cBhvr>
                                        <p:cTn id="7" dur="20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59436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ình 1"/>
          <p:cNvSpPr/>
          <p:nvPr/>
        </p:nvSpPr>
        <p:spPr>
          <a:xfrm>
            <a:off x="304800" y="228599"/>
            <a:ext cx="1981200" cy="3370614"/>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hình 2"/>
          <p:cNvSpPr/>
          <p:nvPr/>
        </p:nvSpPr>
        <p:spPr>
          <a:xfrm>
            <a:off x="22860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hình 3"/>
          <p:cNvSpPr/>
          <p:nvPr/>
        </p:nvSpPr>
        <p:spPr>
          <a:xfrm>
            <a:off x="42672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5" name="hình 4"/>
          <p:cNvSpPr/>
          <p:nvPr/>
        </p:nvSpPr>
        <p:spPr>
          <a:xfrm>
            <a:off x="304800" y="3603171"/>
            <a:ext cx="3070761" cy="1654629"/>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6" name="hình 5"/>
          <p:cNvSpPr/>
          <p:nvPr/>
        </p:nvSpPr>
        <p:spPr>
          <a:xfrm>
            <a:off x="2286000" y="1922813"/>
            <a:ext cx="3949534"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7" name="hình 6"/>
          <p:cNvSpPr/>
          <p:nvPr/>
        </p:nvSpPr>
        <p:spPr>
          <a:xfrm>
            <a:off x="3375561" y="3603171"/>
            <a:ext cx="2902527"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1" name="câu hỏi 1"/>
          <p:cNvSpPr/>
          <p:nvPr/>
        </p:nvSpPr>
        <p:spPr>
          <a:xfrm>
            <a:off x="340426" y="5562600"/>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smtClean="0">
                <a:solidFill>
                  <a:schemeClr val="tx1">
                    <a:lumMod val="65000"/>
                    <a:lumOff val="35000"/>
                  </a:schemeClr>
                </a:solidFill>
                <a:latin typeface="Times New Roman" pitchFamily="18" charset="0"/>
                <a:cs typeface="Times New Roman" pitchFamily="18" charset="0"/>
              </a:rPr>
              <a:t> Lệnh BK n giúp Rùa thực hiện hành động gì? </a:t>
            </a:r>
            <a:endParaRPr lang="en-US" sz="2400" b="1">
              <a:solidFill>
                <a:schemeClr val="tx1">
                  <a:lumMod val="65000"/>
                  <a:lumOff val="35000"/>
                </a:schemeClr>
              </a:solidFill>
              <a:latin typeface="Times New Roman" pitchFamily="18" charset="0"/>
              <a:cs typeface="Times New Roman" pitchFamily="18" charset="0"/>
            </a:endParaRPr>
          </a:p>
        </p:txBody>
      </p:sp>
      <p:sp>
        <p:nvSpPr>
          <p:cNvPr id="6" name="Câu trả lời 1"/>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lùi về sau n bước.</a:t>
            </a:r>
            <a:endParaRPr lang="en-US" sz="4400" b="1">
              <a:latin typeface="Times New Roman" pitchFamily="18" charset="0"/>
              <a:cs typeface="Times New Roman" pitchFamily="18" charset="0"/>
            </a:endParaRPr>
          </a:p>
        </p:txBody>
      </p:sp>
      <p:sp>
        <p:nvSpPr>
          <p:cNvPr id="11" name="câu hỏi 2"/>
          <p:cNvSpPr/>
          <p:nvPr/>
        </p:nvSpPr>
        <p:spPr>
          <a:xfrm>
            <a:off x="316675" y="5540828"/>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 Khi nào Rùa nhấc bút- không vẽ nữa? </a:t>
            </a:r>
            <a:endParaRPr lang="en-US" sz="2800" b="1">
              <a:solidFill>
                <a:schemeClr val="tx1">
                  <a:lumMod val="65000"/>
                  <a:lumOff val="35000"/>
                </a:schemeClr>
              </a:solidFill>
              <a:latin typeface="Times New Roman" pitchFamily="18" charset="0"/>
              <a:cs typeface="Times New Roman" pitchFamily="18" charset="0"/>
            </a:endParaRPr>
          </a:p>
        </p:txBody>
      </p:sp>
      <p:sp>
        <p:nvSpPr>
          <p:cNvPr id="12" name="Câu trả lời 2"/>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PU.</a:t>
            </a:r>
            <a:endParaRPr lang="en-US" sz="4400" b="1">
              <a:latin typeface="Times New Roman" pitchFamily="18" charset="0"/>
              <a:cs typeface="Times New Roman" pitchFamily="18" charset="0"/>
            </a:endParaRPr>
          </a:p>
        </p:txBody>
      </p:sp>
      <p:sp>
        <p:nvSpPr>
          <p:cNvPr id="13" name="câu hỏi quà"/>
          <p:cNvSpPr/>
          <p:nvPr/>
        </p:nvSpPr>
        <p:spPr>
          <a:xfrm>
            <a:off x="340426" y="5551714"/>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Chúc mừng bạn! Bạn nhận được 1 phần quà.</a:t>
            </a:r>
            <a:endParaRPr lang="en-US" sz="2800" b="1">
              <a:solidFill>
                <a:schemeClr val="tx1">
                  <a:lumMod val="65000"/>
                  <a:lumOff val="35000"/>
                </a:schemeClr>
              </a:solidFill>
              <a:latin typeface="Times New Roman" pitchFamily="18" charset="0"/>
              <a:cs typeface="Times New Roman" pitchFamily="18"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803" y="1922813"/>
            <a:ext cx="1956793" cy="1585250"/>
          </a:xfrm>
          <a:prstGeom prst="rect">
            <a:avLst/>
          </a:prstGeom>
        </p:spPr>
      </p:pic>
      <p:sp>
        <p:nvSpPr>
          <p:cNvPr id="22"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Muốn Rùa xóa màn hình, Rùa vẫn ở vị trí hiện tại bạn gõ lệnh gì?.</a:t>
            </a:r>
            <a:endParaRPr lang="en-US" sz="2800" b="1">
              <a:solidFill>
                <a:schemeClr val="tx1">
                  <a:lumMod val="65000"/>
                  <a:lumOff val="35000"/>
                </a:schemeClr>
              </a:solidFill>
              <a:latin typeface="Times New Roman" pitchFamily="18" charset="0"/>
              <a:cs typeface="Times New Roman" pitchFamily="18" charset="0"/>
            </a:endParaRPr>
          </a:p>
        </p:txBody>
      </p:sp>
      <p:sp>
        <p:nvSpPr>
          <p:cNvPr id="23"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Clean.</a:t>
            </a:r>
            <a:endParaRPr lang="en-US" sz="4400" b="1">
              <a:latin typeface="Times New Roman" pitchFamily="18" charset="0"/>
              <a:cs typeface="Times New Roman" pitchFamily="18" charset="0"/>
            </a:endParaRPr>
          </a:p>
        </p:txBody>
      </p:sp>
      <p:sp>
        <p:nvSpPr>
          <p:cNvPr id="24"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Lệnh HT, Rùa như thế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25"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ẩn mình.</a:t>
            </a:r>
            <a:endParaRPr lang="en-US" sz="4400" b="1">
              <a:latin typeface="Times New Roman" pitchFamily="18" charset="0"/>
              <a:cs typeface="Times New Roman" pitchFamily="18" charset="0"/>
            </a:endParaRPr>
          </a:p>
        </p:txBody>
      </p:sp>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142" r="9636"/>
          <a:stretch/>
        </p:blipFill>
        <p:spPr bwMode="auto">
          <a:xfrm>
            <a:off x="6268192" y="1746381"/>
            <a:ext cx="2667000"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524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1" presetClass="emph" presetSubtype="0" fill="hold" grpId="0" nodeType="withEffect">
                                  <p:stCondLst>
                                    <p:cond delay="0"/>
                                  </p:stCondLst>
                                  <p:childTnLst>
                                    <p:animClr clrSpc="hsl" dir="cw">
                                      <p:cBhvr override="childStyle">
                                        <p:cTn id="9" dur="500" fill="hold"/>
                                        <p:tgtEl>
                                          <p:spTgt spid="3"/>
                                        </p:tgtEl>
                                        <p:attrNameLst>
                                          <p:attrName>style.color</p:attrName>
                                        </p:attrNameLst>
                                      </p:cBhvr>
                                      <p:by>
                                        <p:hsl h="7200000" s="0" l="0"/>
                                      </p:by>
                                    </p:animClr>
                                    <p:animClr clrSpc="hsl" dir="cw">
                                      <p:cBhvr>
                                        <p:cTn id="10" dur="500" fill="hold"/>
                                        <p:tgtEl>
                                          <p:spTgt spid="3"/>
                                        </p:tgtEl>
                                        <p:attrNameLst>
                                          <p:attrName>fillcolor</p:attrName>
                                        </p:attrNameLst>
                                      </p:cBhvr>
                                      <p:by>
                                        <p:hsl h="7200000" s="0" l="0"/>
                                      </p:by>
                                    </p:animClr>
                                    <p:animClr clrSpc="hsl" dir="cw">
                                      <p:cBhvr>
                                        <p:cTn id="11" dur="500" fill="hold"/>
                                        <p:tgtEl>
                                          <p:spTgt spid="3"/>
                                        </p:tgtEl>
                                        <p:attrNameLst>
                                          <p:attrName>stroke.color</p:attrName>
                                        </p:attrNameLst>
                                      </p:cBhvr>
                                      <p:by>
                                        <p:hsl h="7200000" s="0" l="0"/>
                                      </p:by>
                                    </p:animClr>
                                    <p:set>
                                      <p:cBhvr>
                                        <p:cTn id="12" dur="500" fill="hold"/>
                                        <p:tgtEl>
                                          <p:spTgt spid="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tra loi dung1.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21"/>
                                        </p:tgtEl>
                                      </p:cBhvr>
                                    </p:animEffect>
                                    <p:anim calcmode="lin" valueType="num">
                                      <p:cBhvr>
                                        <p:cTn id="24" dur="1000"/>
                                        <p:tgtEl>
                                          <p:spTgt spid="21"/>
                                        </p:tgtEl>
                                        <p:attrNameLst>
                                          <p:attrName>ppt_x</p:attrName>
                                        </p:attrNameLst>
                                      </p:cBhvr>
                                      <p:tavLst>
                                        <p:tav tm="0">
                                          <p:val>
                                            <p:strVal val="ppt_x"/>
                                          </p:val>
                                        </p:tav>
                                        <p:tav tm="100000">
                                          <p:val>
                                            <p:strVal val="ppt_x"/>
                                          </p:val>
                                        </p:tav>
                                      </p:tavLst>
                                    </p:anim>
                                    <p:anim calcmode="lin" valueType="num">
                                      <p:cBhvr>
                                        <p:cTn id="25" dur="1000"/>
                                        <p:tgtEl>
                                          <p:spTgt spid="21"/>
                                        </p:tgtEl>
                                        <p:attrNameLst>
                                          <p:attrName>ppt_y</p:attrName>
                                        </p:attrNameLst>
                                      </p:cBhvr>
                                      <p:tavLst>
                                        <p:tav tm="0">
                                          <p:val>
                                            <p:strVal val="ppt_y"/>
                                          </p:val>
                                        </p:tav>
                                        <p:tav tm="100000">
                                          <p:val>
                                            <p:strVal val="ppt_y+.1"/>
                                          </p:val>
                                        </p:tav>
                                      </p:tavLst>
                                    </p:anim>
                                    <p:set>
                                      <p:cBhvr>
                                        <p:cTn id="26" dur="1" fill="hold">
                                          <p:stCondLst>
                                            <p:cond delay="999"/>
                                          </p:stCondLst>
                                        </p:cTn>
                                        <p:tgtEl>
                                          <p:spTgt spid="21"/>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42" presetClass="exit" presetSubtype="0" fill="hold" grpId="1" nodeType="withEffect">
                                  <p:stCondLst>
                                    <p:cond delay="0"/>
                                  </p:stCondLst>
                                  <p:childTnLst>
                                    <p:animEffect transition="out" filter="fade">
                                      <p:cBhvr>
                                        <p:cTn id="31" dur="1000"/>
                                        <p:tgtEl>
                                          <p:spTgt spid="3"/>
                                        </p:tgtEl>
                                      </p:cBhvr>
                                    </p:animEffect>
                                    <p:anim calcmode="lin" valueType="num">
                                      <p:cBhvr>
                                        <p:cTn id="32" dur="1000"/>
                                        <p:tgtEl>
                                          <p:spTgt spid="3"/>
                                        </p:tgtEl>
                                        <p:attrNameLst>
                                          <p:attrName>ppt_x</p:attrName>
                                        </p:attrNameLst>
                                      </p:cBhvr>
                                      <p:tavLst>
                                        <p:tav tm="0">
                                          <p:val>
                                            <p:strVal val="ppt_x"/>
                                          </p:val>
                                        </p:tav>
                                        <p:tav tm="100000">
                                          <p:val>
                                            <p:strVal val="ppt_x"/>
                                          </p:val>
                                        </p:tav>
                                      </p:tavLst>
                                    </p:anim>
                                    <p:anim calcmode="lin" valueType="num">
                                      <p:cBhvr>
                                        <p:cTn id="33" dur="1000"/>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21" presetClass="emph" presetSubtype="0" fill="hold" grpId="0" nodeType="withEffect">
                                  <p:stCondLst>
                                    <p:cond delay="0"/>
                                  </p:stCondLst>
                                  <p:childTnLst>
                                    <p:animClr clrSpc="hsl" dir="cw">
                                      <p:cBhvr override="childStyle">
                                        <p:cTn id="42" dur="500" fill="hold"/>
                                        <p:tgtEl>
                                          <p:spTgt spid="4"/>
                                        </p:tgtEl>
                                        <p:attrNameLst>
                                          <p:attrName>style.color</p:attrName>
                                        </p:attrNameLst>
                                      </p:cBhvr>
                                      <p:by>
                                        <p:hsl h="7200000" s="0" l="0"/>
                                      </p:by>
                                    </p:animClr>
                                    <p:animClr clrSpc="hsl" dir="cw">
                                      <p:cBhvr>
                                        <p:cTn id="43" dur="500" fill="hold"/>
                                        <p:tgtEl>
                                          <p:spTgt spid="4"/>
                                        </p:tgtEl>
                                        <p:attrNameLst>
                                          <p:attrName>fillcolor</p:attrName>
                                        </p:attrNameLst>
                                      </p:cBhvr>
                                      <p:by>
                                        <p:hsl h="7200000" s="0" l="0"/>
                                      </p:by>
                                    </p:animClr>
                                    <p:animClr clrSpc="hsl" dir="cw">
                                      <p:cBhvr>
                                        <p:cTn id="44" dur="500" fill="hold"/>
                                        <p:tgtEl>
                                          <p:spTgt spid="4"/>
                                        </p:tgtEl>
                                        <p:attrNameLst>
                                          <p:attrName>stroke.color</p:attrName>
                                        </p:attrNameLst>
                                      </p:cBhvr>
                                      <p:by>
                                        <p:hsl h="7200000" s="0" l="0"/>
                                      </p:by>
                                    </p:animClr>
                                    <p:set>
                                      <p:cBhvr>
                                        <p:cTn id="45" dur="500" fill="hold"/>
                                        <p:tgtEl>
                                          <p:spTgt spid="4"/>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1"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3" name="tra loi dung1.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cTn>
                              </p:par>
                              <p:par>
                                <p:cTn id="58" presetID="16" presetClass="exit" presetSubtype="21" fill="hold" grpId="0" nodeType="withEffect">
                                  <p:stCondLst>
                                    <p:cond delay="0"/>
                                  </p:stCondLst>
                                  <p:childTnLst>
                                    <p:animEffect transition="out" filter="barn(inVertic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par>
                                <p:cTn id="73" presetID="21" presetClass="emph" presetSubtype="0" fill="hold" grpId="0" nodeType="withEffect">
                                  <p:stCondLst>
                                    <p:cond delay="0"/>
                                  </p:stCondLst>
                                  <p:childTnLst>
                                    <p:animClr clrSpc="hsl" dir="cw">
                                      <p:cBhvr override="childStyle">
                                        <p:cTn id="74" dur="500" fill="hold"/>
                                        <p:tgtEl>
                                          <p:spTgt spid="5"/>
                                        </p:tgtEl>
                                        <p:attrNameLst>
                                          <p:attrName>style.color</p:attrName>
                                        </p:attrNameLst>
                                      </p:cBhvr>
                                      <p:by>
                                        <p:hsl h="7200000" s="0" l="0"/>
                                      </p:by>
                                    </p:animClr>
                                    <p:animClr clrSpc="hsl" dir="cw">
                                      <p:cBhvr>
                                        <p:cTn id="75" dur="500" fill="hold"/>
                                        <p:tgtEl>
                                          <p:spTgt spid="5"/>
                                        </p:tgtEl>
                                        <p:attrNameLst>
                                          <p:attrName>fillcolor</p:attrName>
                                        </p:attrNameLst>
                                      </p:cBhvr>
                                      <p:by>
                                        <p:hsl h="7200000" s="0" l="0"/>
                                      </p:by>
                                    </p:animClr>
                                    <p:animClr clrSpc="hsl" dir="cw">
                                      <p:cBhvr>
                                        <p:cTn id="76" dur="500" fill="hold"/>
                                        <p:tgtEl>
                                          <p:spTgt spid="5"/>
                                        </p:tgtEl>
                                        <p:attrNameLst>
                                          <p:attrName>stroke.color</p:attrName>
                                        </p:attrNameLst>
                                      </p:cBhvr>
                                      <p:by>
                                        <p:hsl h="7200000" s="0" l="0"/>
                                      </p:by>
                                    </p:animClr>
                                    <p:set>
                                      <p:cBhvr>
                                        <p:cTn id="77" dur="500" fill="hold"/>
                                        <p:tgtEl>
                                          <p:spTgt spid="5"/>
                                        </p:tgtEl>
                                        <p:attrNameLst>
                                          <p:attrName>fill.type</p:attrName>
                                        </p:attrNameLst>
                                      </p:cBhvr>
                                      <p:to>
                                        <p:strVal val="solid"/>
                                      </p:to>
                                    </p:set>
                                  </p:childTnLst>
                                </p:cTn>
                              </p:par>
                              <p:par>
                                <p:cTn id="78" presetID="53" presetClass="entr" presetSubtype="16" repeatCount="300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subTnLst>
                                    <p:audio>
                                      <p:cMediaNode>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16" presetClass="exit" presetSubtype="21" fill="hold" nodeType="withEffect">
                                  <p:stCondLst>
                                    <p:cond delay="0"/>
                                  </p:stCondLst>
                                  <p:childTnLst>
                                    <p:animEffect transition="out" filter="barn(inVertic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5"/>
                                        </p:tgtEl>
                                      </p:cBhvr>
                                    </p:animEffect>
                                    <p:anim calcmode="lin" valueType="num">
                                      <p:cBhvr>
                                        <p:cTn id="95" dur="1000"/>
                                        <p:tgtEl>
                                          <p:spTgt spid="5"/>
                                        </p:tgtEl>
                                        <p:attrNameLst>
                                          <p:attrName>ppt_x</p:attrName>
                                        </p:attrNameLst>
                                      </p:cBhvr>
                                      <p:tavLst>
                                        <p:tav tm="0">
                                          <p:val>
                                            <p:strVal val="ppt_x"/>
                                          </p:val>
                                        </p:tav>
                                        <p:tav tm="100000">
                                          <p:val>
                                            <p:strVal val="ppt_x"/>
                                          </p:val>
                                        </p:tav>
                                      </p:tavLst>
                                    </p:anim>
                                    <p:anim calcmode="lin" valueType="num">
                                      <p:cBhvr>
                                        <p:cTn id="96" dur="1000"/>
                                        <p:tgtEl>
                                          <p:spTgt spid="5"/>
                                        </p:tgtEl>
                                        <p:attrNameLst>
                                          <p:attrName>ppt_y</p:attrName>
                                        </p:attrNameLst>
                                      </p:cBhvr>
                                      <p:tavLst>
                                        <p:tav tm="0">
                                          <p:val>
                                            <p:strVal val="ppt_y"/>
                                          </p:val>
                                        </p:tav>
                                        <p:tav tm="100000">
                                          <p:val>
                                            <p:strVal val="ppt_y+.1"/>
                                          </p:val>
                                        </p:tav>
                                      </p:tavLst>
                                    </p:anim>
                                    <p:set>
                                      <p:cBhvr>
                                        <p:cTn id="9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circle(in)">
                                      <p:cBhvr>
                                        <p:cTn id="103" dur="2000"/>
                                        <p:tgtEl>
                                          <p:spTgt spid="22"/>
                                        </p:tgtEl>
                                      </p:cBhvr>
                                    </p:animEffect>
                                  </p:childTnLst>
                                  <p:subTnLst>
                                    <p:audio>
                                      <p:cMediaNode>
                                        <p:cTn display="0" masterRel="sameClick">
                                          <p:stCondLst>
                                            <p:cond evt="begin" delay="0">
                                              <p:tn val="101"/>
                                            </p:cond>
                                          </p:stCondLst>
                                          <p:endCondLst>
                                            <p:cond evt="onStopAudio" delay="0">
                                              <p:tgtEl>
                                                <p:sldTgt/>
                                              </p:tgtEl>
                                            </p:cond>
                                          </p:endCondLst>
                                        </p:cTn>
                                        <p:tgtEl>
                                          <p:sndTgt r:embed="rId2" name="chimes.wav"/>
                                        </p:tgtEl>
                                      </p:cMediaNode>
                                    </p:audio>
                                  </p:subTnLst>
                                </p:cTn>
                              </p:par>
                              <p:par>
                                <p:cTn id="104" presetID="21" presetClass="emph" presetSubtype="0" fill="hold" grpId="0" nodeType="withEffect">
                                  <p:stCondLst>
                                    <p:cond delay="0"/>
                                  </p:stCondLst>
                                  <p:childTnLst>
                                    <p:animClr clrSpc="hsl" dir="cw">
                                      <p:cBhvr override="childStyle">
                                        <p:cTn id="105" dur="500" fill="hold"/>
                                        <p:tgtEl>
                                          <p:spTgt spid="15"/>
                                        </p:tgtEl>
                                        <p:attrNameLst>
                                          <p:attrName>style.color</p:attrName>
                                        </p:attrNameLst>
                                      </p:cBhvr>
                                      <p:by>
                                        <p:hsl h="7200000" s="0" l="0"/>
                                      </p:by>
                                    </p:animClr>
                                    <p:animClr clrSpc="hsl" dir="cw">
                                      <p:cBhvr>
                                        <p:cTn id="106" dur="500" fill="hold"/>
                                        <p:tgtEl>
                                          <p:spTgt spid="15"/>
                                        </p:tgtEl>
                                        <p:attrNameLst>
                                          <p:attrName>fillcolor</p:attrName>
                                        </p:attrNameLst>
                                      </p:cBhvr>
                                      <p:by>
                                        <p:hsl h="7200000" s="0" l="0"/>
                                      </p:by>
                                    </p:animClr>
                                    <p:animClr clrSpc="hsl" dir="cw">
                                      <p:cBhvr>
                                        <p:cTn id="107" dur="500" fill="hold"/>
                                        <p:tgtEl>
                                          <p:spTgt spid="15"/>
                                        </p:tgtEl>
                                        <p:attrNameLst>
                                          <p:attrName>stroke.color</p:attrName>
                                        </p:attrNameLst>
                                      </p:cBhvr>
                                      <p:by>
                                        <p:hsl h="7200000" s="0" l="0"/>
                                      </p:by>
                                    </p:animClr>
                                    <p:set>
                                      <p:cBhvr>
                                        <p:cTn id="108" dur="500" fill="hold"/>
                                        <p:tgtEl>
                                          <p:spTgt spid="15"/>
                                        </p:tgtEl>
                                        <p:attrNameLst>
                                          <p:attrName>fill.type</p:attrName>
                                        </p:attrNameLst>
                                      </p:cBhvr>
                                      <p:to>
                                        <p:strVal val="solid"/>
                                      </p:to>
                                    </p:se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1"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circle(in)">
                                      <p:cBhvr>
                                        <p:cTn id="113" dur="20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3" name="tra loi dung1.wav"/>
                                        </p:tgtEl>
                                      </p:cMediaNode>
                                    </p:audio>
                                  </p:sub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grpId="1" nodeType="clickEffect">
                                  <p:stCondLst>
                                    <p:cond delay="0"/>
                                  </p:stCondLst>
                                  <p:childTnLst>
                                    <p:animEffect transition="out" filter="fade">
                                      <p:cBhvr>
                                        <p:cTn id="117" dur="1000"/>
                                        <p:tgtEl>
                                          <p:spTgt spid="22"/>
                                        </p:tgtEl>
                                      </p:cBhvr>
                                    </p:animEffect>
                                    <p:anim calcmode="lin" valueType="num">
                                      <p:cBhvr>
                                        <p:cTn id="118" dur="1000"/>
                                        <p:tgtEl>
                                          <p:spTgt spid="22"/>
                                        </p:tgtEl>
                                        <p:attrNameLst>
                                          <p:attrName>ppt_x</p:attrName>
                                        </p:attrNameLst>
                                      </p:cBhvr>
                                      <p:tavLst>
                                        <p:tav tm="0">
                                          <p:val>
                                            <p:strVal val="ppt_x"/>
                                          </p:val>
                                        </p:tav>
                                        <p:tav tm="100000">
                                          <p:val>
                                            <p:strVal val="ppt_x"/>
                                          </p:val>
                                        </p:tav>
                                      </p:tavLst>
                                    </p:anim>
                                    <p:anim calcmode="lin" valueType="num">
                                      <p:cBhvr>
                                        <p:cTn id="119" dur="1000"/>
                                        <p:tgtEl>
                                          <p:spTgt spid="22"/>
                                        </p:tgtEl>
                                        <p:attrNameLst>
                                          <p:attrName>ppt_y</p:attrName>
                                        </p:attrNameLst>
                                      </p:cBhvr>
                                      <p:tavLst>
                                        <p:tav tm="0">
                                          <p:val>
                                            <p:strVal val="ppt_y"/>
                                          </p:val>
                                        </p:tav>
                                        <p:tav tm="100000">
                                          <p:val>
                                            <p:strVal val="ppt_y+.1"/>
                                          </p:val>
                                        </p:tav>
                                      </p:tavLst>
                                    </p:anim>
                                    <p:set>
                                      <p:cBhvr>
                                        <p:cTn id="120" dur="1" fill="hold">
                                          <p:stCondLst>
                                            <p:cond delay="999"/>
                                          </p:stCondLst>
                                        </p:cTn>
                                        <p:tgtEl>
                                          <p:spTgt spid="22"/>
                                        </p:tgtEl>
                                        <p:attrNameLst>
                                          <p:attrName>style.visibility</p:attrName>
                                        </p:attrNameLst>
                                      </p:cBhvr>
                                      <p:to>
                                        <p:strVal val="hidden"/>
                                      </p:to>
                                    </p:set>
                                  </p:childTnLst>
                                </p:cTn>
                              </p:par>
                              <p:par>
                                <p:cTn id="121" presetID="16" presetClass="exit" presetSubtype="21" fill="hold" grpId="0" nodeType="withEffect">
                                  <p:stCondLst>
                                    <p:cond delay="0"/>
                                  </p:stCondLst>
                                  <p:childTnLst>
                                    <p:animEffect transition="out" filter="barn(inVertical)">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par>
                                <p:cTn id="124" presetID="16" presetClass="exit" presetSubtype="21" fill="hold" grpId="1" nodeType="withEffect">
                                  <p:stCondLst>
                                    <p:cond delay="0"/>
                                  </p:stCondLst>
                                  <p:childTnLst>
                                    <p:animEffect transition="out" filter="barn(inVertical)">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7" restart="whenNotActive" fill="hold" evtFilter="cancelBubble" nodeType="interactiveSeq">
                <p:stCondLst>
                  <p:cond evt="onClick" delay="0">
                    <p:tgtEl>
                      <p:spTgt spid="16"/>
                    </p:tgtEl>
                  </p:cond>
                </p:stCondLst>
                <p:endSync evt="end" delay="0">
                  <p:rtn val="all"/>
                </p:endSync>
                <p:childTnLst>
                  <p:par>
                    <p:cTn id="128" fill="hold">
                      <p:stCondLst>
                        <p:cond delay="0"/>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wheel(1)">
                                      <p:cBhvr>
                                        <p:cTn id="132" dur="2000"/>
                                        <p:tgtEl>
                                          <p:spTgt spid="24"/>
                                        </p:tgtEl>
                                      </p:cBhvr>
                                    </p:animEffect>
                                  </p:childTnLst>
                                  <p:subTnLst>
                                    <p:audio>
                                      <p:cMediaNode>
                                        <p:cTn display="0" masterRel="sameClick">
                                          <p:stCondLst>
                                            <p:cond evt="begin" delay="0">
                                              <p:tn val="130"/>
                                            </p:cond>
                                          </p:stCondLst>
                                          <p:endCondLst>
                                            <p:cond evt="onStopAudio" delay="0">
                                              <p:tgtEl>
                                                <p:sldTgt/>
                                              </p:tgtEl>
                                            </p:cond>
                                          </p:endCondLst>
                                        </p:cTn>
                                        <p:tgtEl>
                                          <p:sndTgt r:embed="rId2" name="chimes.wav"/>
                                        </p:tgtEl>
                                      </p:cMediaNode>
                                    </p:audio>
                                  </p:subTnLst>
                                </p:cTn>
                              </p:par>
                              <p:par>
                                <p:cTn id="133" presetID="21" presetClass="emph" presetSubtype="0" fill="hold" grpId="0" nodeType="withEffect">
                                  <p:stCondLst>
                                    <p:cond delay="0"/>
                                  </p:stCondLst>
                                  <p:childTnLst>
                                    <p:animClr clrSpc="hsl" dir="cw">
                                      <p:cBhvr override="childStyle">
                                        <p:cTn id="134" dur="500" fill="hold"/>
                                        <p:tgtEl>
                                          <p:spTgt spid="16"/>
                                        </p:tgtEl>
                                        <p:attrNameLst>
                                          <p:attrName>style.color</p:attrName>
                                        </p:attrNameLst>
                                      </p:cBhvr>
                                      <p:by>
                                        <p:hsl h="7200000" s="0" l="0"/>
                                      </p:by>
                                    </p:animClr>
                                    <p:animClr clrSpc="hsl" dir="cw">
                                      <p:cBhvr>
                                        <p:cTn id="135" dur="500" fill="hold"/>
                                        <p:tgtEl>
                                          <p:spTgt spid="16"/>
                                        </p:tgtEl>
                                        <p:attrNameLst>
                                          <p:attrName>fillcolor</p:attrName>
                                        </p:attrNameLst>
                                      </p:cBhvr>
                                      <p:by>
                                        <p:hsl h="7200000" s="0" l="0"/>
                                      </p:by>
                                    </p:animClr>
                                    <p:animClr clrSpc="hsl" dir="cw">
                                      <p:cBhvr>
                                        <p:cTn id="136" dur="500" fill="hold"/>
                                        <p:tgtEl>
                                          <p:spTgt spid="16"/>
                                        </p:tgtEl>
                                        <p:attrNameLst>
                                          <p:attrName>stroke.color</p:attrName>
                                        </p:attrNameLst>
                                      </p:cBhvr>
                                      <p:by>
                                        <p:hsl h="7200000" s="0" l="0"/>
                                      </p:by>
                                    </p:animClr>
                                    <p:set>
                                      <p:cBhvr>
                                        <p:cTn id="137" dur="500" fill="hold"/>
                                        <p:tgtEl>
                                          <p:spTgt spid="16"/>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1"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circle(in)">
                                      <p:cBhvr>
                                        <p:cTn id="142" dur="2000"/>
                                        <p:tgtEl>
                                          <p:spTgt spid="25"/>
                                        </p:tgtEl>
                                      </p:cBhvr>
                                    </p:animEffect>
                                  </p:childTnLst>
                                  <p:subTnLst>
                                    <p:audio>
                                      <p:cMediaNode>
                                        <p:cTn display="0" masterRel="sameClick">
                                          <p:stCondLst>
                                            <p:cond evt="begin" delay="0">
                                              <p:tn val="140"/>
                                            </p:cond>
                                          </p:stCondLst>
                                          <p:endCondLst>
                                            <p:cond evt="onStopAudio" delay="0">
                                              <p:tgtEl>
                                                <p:sldTgt/>
                                              </p:tgtEl>
                                            </p:cond>
                                          </p:endCondLst>
                                        </p:cTn>
                                        <p:tgtEl>
                                          <p:sndTgt r:embed="rId3" name="tra loi dung1.wav"/>
                                        </p:tgtEl>
                                      </p:cMediaNode>
                                    </p:audio>
                                  </p:subTnLst>
                                </p:cTn>
                              </p:par>
                            </p:childTnLst>
                          </p:cTn>
                        </p:par>
                      </p:childTnLst>
                    </p:cTn>
                  </p:par>
                  <p:par>
                    <p:cTn id="143" fill="hold">
                      <p:stCondLst>
                        <p:cond delay="indefinite"/>
                      </p:stCondLst>
                      <p:childTnLst>
                        <p:par>
                          <p:cTn id="144" fill="hold">
                            <p:stCondLst>
                              <p:cond delay="0"/>
                            </p:stCondLst>
                            <p:childTnLst>
                              <p:par>
                                <p:cTn id="145" presetID="42" presetClass="exit" presetSubtype="0" fill="hold" grpId="1" nodeType="clickEffect">
                                  <p:stCondLst>
                                    <p:cond delay="0"/>
                                  </p:stCondLst>
                                  <p:childTnLst>
                                    <p:animEffect transition="out" filter="fade">
                                      <p:cBhvr>
                                        <p:cTn id="146" dur="1000"/>
                                        <p:tgtEl>
                                          <p:spTgt spid="24"/>
                                        </p:tgtEl>
                                      </p:cBhvr>
                                    </p:animEffect>
                                    <p:anim calcmode="lin" valueType="num">
                                      <p:cBhvr>
                                        <p:cTn id="147" dur="1000"/>
                                        <p:tgtEl>
                                          <p:spTgt spid="24"/>
                                        </p:tgtEl>
                                        <p:attrNameLst>
                                          <p:attrName>ppt_x</p:attrName>
                                        </p:attrNameLst>
                                      </p:cBhvr>
                                      <p:tavLst>
                                        <p:tav tm="0">
                                          <p:val>
                                            <p:strVal val="ppt_x"/>
                                          </p:val>
                                        </p:tav>
                                        <p:tav tm="100000">
                                          <p:val>
                                            <p:strVal val="ppt_x"/>
                                          </p:val>
                                        </p:tav>
                                      </p:tavLst>
                                    </p:anim>
                                    <p:anim calcmode="lin" valueType="num">
                                      <p:cBhvr>
                                        <p:cTn id="148" dur="1000"/>
                                        <p:tgtEl>
                                          <p:spTgt spid="24"/>
                                        </p:tgtEl>
                                        <p:attrNameLst>
                                          <p:attrName>ppt_y</p:attrName>
                                        </p:attrNameLst>
                                      </p:cBhvr>
                                      <p:tavLst>
                                        <p:tav tm="0">
                                          <p:val>
                                            <p:strVal val="ppt_y"/>
                                          </p:val>
                                        </p:tav>
                                        <p:tav tm="100000">
                                          <p:val>
                                            <p:strVal val="ppt_y+.1"/>
                                          </p:val>
                                        </p:tav>
                                      </p:tavLst>
                                    </p:anim>
                                    <p:set>
                                      <p:cBhvr>
                                        <p:cTn id="149" dur="1" fill="hold">
                                          <p:stCondLst>
                                            <p:cond delay="999"/>
                                          </p:stCondLst>
                                        </p:cTn>
                                        <p:tgtEl>
                                          <p:spTgt spid="24"/>
                                        </p:tgtEl>
                                        <p:attrNameLst>
                                          <p:attrName>style.visibility</p:attrName>
                                        </p:attrNameLst>
                                      </p:cBhvr>
                                      <p:to>
                                        <p:strVal val="hidden"/>
                                      </p:to>
                                    </p:set>
                                  </p:childTnLst>
                                </p:cTn>
                              </p:par>
                              <p:par>
                                <p:cTn id="150" presetID="16" presetClass="exit" presetSubtype="21" fill="hold" grpId="0" nodeType="withEffect">
                                  <p:stCondLst>
                                    <p:cond delay="0"/>
                                  </p:stCondLst>
                                  <p:childTnLst>
                                    <p:animEffect transition="out" filter="barn(inVertical)">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31" presetClass="exit" presetSubtype="0" fill="hold" grpId="1" nodeType="withEffect">
                                  <p:stCondLst>
                                    <p:cond delay="0"/>
                                  </p:stCondLst>
                                  <p:childTnLst>
                                    <p:anim calcmode="lin" valueType="num">
                                      <p:cBhvr>
                                        <p:cTn id="154" dur="1000"/>
                                        <p:tgtEl>
                                          <p:spTgt spid="16"/>
                                        </p:tgtEl>
                                        <p:attrNameLst>
                                          <p:attrName>ppt_w</p:attrName>
                                        </p:attrNameLst>
                                      </p:cBhvr>
                                      <p:tavLst>
                                        <p:tav tm="0">
                                          <p:val>
                                            <p:strVal val="ppt_w"/>
                                          </p:val>
                                        </p:tav>
                                        <p:tav tm="100000">
                                          <p:val>
                                            <p:fltVal val="0"/>
                                          </p:val>
                                        </p:tav>
                                      </p:tavLst>
                                    </p:anim>
                                    <p:anim calcmode="lin" valueType="num">
                                      <p:cBhvr>
                                        <p:cTn id="155" dur="1000"/>
                                        <p:tgtEl>
                                          <p:spTgt spid="16"/>
                                        </p:tgtEl>
                                        <p:attrNameLst>
                                          <p:attrName>ppt_h</p:attrName>
                                        </p:attrNameLst>
                                      </p:cBhvr>
                                      <p:tavLst>
                                        <p:tav tm="0">
                                          <p:val>
                                            <p:strVal val="ppt_h"/>
                                          </p:val>
                                        </p:tav>
                                        <p:tav tm="100000">
                                          <p:val>
                                            <p:fltVal val="0"/>
                                          </p:val>
                                        </p:tav>
                                      </p:tavLst>
                                    </p:anim>
                                    <p:anim calcmode="lin" valueType="num">
                                      <p:cBhvr>
                                        <p:cTn id="156" dur="1000"/>
                                        <p:tgtEl>
                                          <p:spTgt spid="16"/>
                                        </p:tgtEl>
                                        <p:attrNameLst>
                                          <p:attrName>style.rotation</p:attrName>
                                        </p:attrNameLst>
                                      </p:cBhvr>
                                      <p:tavLst>
                                        <p:tav tm="0">
                                          <p:val>
                                            <p:fltVal val="0"/>
                                          </p:val>
                                        </p:tav>
                                        <p:tav tm="100000">
                                          <p:val>
                                            <p:fltVal val="90"/>
                                          </p:val>
                                        </p:tav>
                                      </p:tavLst>
                                    </p:anim>
                                    <p:animEffect transition="out" filter="fade">
                                      <p:cBhvr>
                                        <p:cTn id="157" dur="1000"/>
                                        <p:tgtEl>
                                          <p:spTgt spid="16"/>
                                        </p:tgtEl>
                                      </p:cBhvr>
                                    </p:animEffect>
                                    <p:set>
                                      <p:cBhvr>
                                        <p:cTn id="15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9" restart="whenNotActive" fill="hold" evtFilter="cancelBubble" nodeType="interactiveSeq">
                <p:stCondLst>
                  <p:cond evt="onClick" delay="0">
                    <p:tgtEl>
                      <p:spTgt spid="17"/>
                    </p:tgtEl>
                  </p:cond>
                </p:stCondLst>
                <p:endSync evt="end" delay="0">
                  <p:rtn val="all"/>
                </p:endSync>
                <p:childTnLst>
                  <p:par>
                    <p:cTn id="160" fill="hold">
                      <p:stCondLst>
                        <p:cond delay="0"/>
                      </p:stCondLst>
                      <p:childTnLst>
                        <p:par>
                          <p:cTn id="161" fill="hold">
                            <p:stCondLst>
                              <p:cond delay="0"/>
                            </p:stCondLst>
                            <p:childTnLst>
                              <p:par>
                                <p:cTn id="162" presetID="53" presetClass="entr" presetSubtype="16" repeatCount="3000" fill="hold" nodeType="clickEffect">
                                  <p:stCondLst>
                                    <p:cond delay="0"/>
                                  </p:stCondLst>
                                  <p:childTnLst>
                                    <p:set>
                                      <p:cBhvr>
                                        <p:cTn id="163" dur="1" fill="hold">
                                          <p:stCondLst>
                                            <p:cond delay="0"/>
                                          </p:stCondLst>
                                        </p:cTn>
                                        <p:tgtEl>
                                          <p:spTgt spid="26"/>
                                        </p:tgtEl>
                                        <p:attrNameLst>
                                          <p:attrName>style.visibility</p:attrName>
                                        </p:attrNameLst>
                                      </p:cBhvr>
                                      <p:to>
                                        <p:strVal val="visible"/>
                                      </p:to>
                                    </p:set>
                                    <p:anim calcmode="lin" valueType="num">
                                      <p:cBhvr>
                                        <p:cTn id="164" dur="500" fill="hold"/>
                                        <p:tgtEl>
                                          <p:spTgt spid="26"/>
                                        </p:tgtEl>
                                        <p:attrNameLst>
                                          <p:attrName>ppt_w</p:attrName>
                                        </p:attrNameLst>
                                      </p:cBhvr>
                                      <p:tavLst>
                                        <p:tav tm="0">
                                          <p:val>
                                            <p:fltVal val="0"/>
                                          </p:val>
                                        </p:tav>
                                        <p:tav tm="100000">
                                          <p:val>
                                            <p:strVal val="#ppt_w"/>
                                          </p:val>
                                        </p:tav>
                                      </p:tavLst>
                                    </p:anim>
                                    <p:anim calcmode="lin" valueType="num">
                                      <p:cBhvr>
                                        <p:cTn id="165" dur="500" fill="hold"/>
                                        <p:tgtEl>
                                          <p:spTgt spid="26"/>
                                        </p:tgtEl>
                                        <p:attrNameLst>
                                          <p:attrName>ppt_h</p:attrName>
                                        </p:attrNameLst>
                                      </p:cBhvr>
                                      <p:tavLst>
                                        <p:tav tm="0">
                                          <p:val>
                                            <p:fltVal val="0"/>
                                          </p:val>
                                        </p:tav>
                                        <p:tav tm="100000">
                                          <p:val>
                                            <p:strVal val="#ppt_h"/>
                                          </p:val>
                                        </p:tav>
                                      </p:tavLst>
                                    </p:anim>
                                    <p:animEffect transition="in" filter="fade">
                                      <p:cBhvr>
                                        <p:cTn id="166" dur="500"/>
                                        <p:tgtEl>
                                          <p:spTgt spid="26"/>
                                        </p:tgtEl>
                                      </p:cBhvr>
                                    </p:animEffect>
                                  </p:childTnLst>
                                  <p:subTnLst>
                                    <p:audio>
                                      <p:cMediaNode>
                                        <p:cTn display="0" masterRel="sameClick">
                                          <p:stCondLst>
                                            <p:cond evt="begin" delay="0">
                                              <p:tn val="162"/>
                                            </p:cond>
                                          </p:stCondLst>
                                          <p:endCondLst>
                                            <p:cond evt="onStopAudio" delay="0">
                                              <p:tgtEl>
                                                <p:sldTgt/>
                                              </p:tgtEl>
                                            </p:cond>
                                          </p:endCondLst>
                                        </p:cTn>
                                        <p:tgtEl>
                                          <p:sndTgt r:embed="rId4" name="applause.wav"/>
                                        </p:tgtEl>
                                      </p:cMediaNode>
                                    </p:audio>
                                  </p:subTnLst>
                                </p:cTn>
                              </p:par>
                              <p:par>
                                <p:cTn id="167" presetID="21" presetClass="emph" presetSubtype="0" fill="hold" grpId="0" nodeType="withEffect">
                                  <p:stCondLst>
                                    <p:cond delay="0"/>
                                  </p:stCondLst>
                                  <p:childTnLst>
                                    <p:animClr clrSpc="hsl" dir="cw">
                                      <p:cBhvr override="childStyle">
                                        <p:cTn id="168" dur="500" fill="hold"/>
                                        <p:tgtEl>
                                          <p:spTgt spid="17"/>
                                        </p:tgtEl>
                                        <p:attrNameLst>
                                          <p:attrName>style.color</p:attrName>
                                        </p:attrNameLst>
                                      </p:cBhvr>
                                      <p:by>
                                        <p:hsl h="7200000" s="0" l="0"/>
                                      </p:by>
                                    </p:animClr>
                                    <p:animClr clrSpc="hsl" dir="cw">
                                      <p:cBhvr>
                                        <p:cTn id="169" dur="500" fill="hold"/>
                                        <p:tgtEl>
                                          <p:spTgt spid="17"/>
                                        </p:tgtEl>
                                        <p:attrNameLst>
                                          <p:attrName>fillcolor</p:attrName>
                                        </p:attrNameLst>
                                      </p:cBhvr>
                                      <p:by>
                                        <p:hsl h="7200000" s="0" l="0"/>
                                      </p:by>
                                    </p:animClr>
                                    <p:animClr clrSpc="hsl" dir="cw">
                                      <p:cBhvr>
                                        <p:cTn id="170" dur="500" fill="hold"/>
                                        <p:tgtEl>
                                          <p:spTgt spid="17"/>
                                        </p:tgtEl>
                                        <p:attrNameLst>
                                          <p:attrName>stroke.color</p:attrName>
                                        </p:attrNameLst>
                                      </p:cBhvr>
                                      <p:by>
                                        <p:hsl h="7200000" s="0" l="0"/>
                                      </p:by>
                                    </p:animClr>
                                    <p:set>
                                      <p:cBhvr>
                                        <p:cTn id="171" dur="500" fill="hold"/>
                                        <p:tgtEl>
                                          <p:spTgt spid="17"/>
                                        </p:tgtEl>
                                        <p:attrNameLst>
                                          <p:attrName>fill.type</p:attrName>
                                        </p:attrNameLst>
                                      </p:cBhvr>
                                      <p:to>
                                        <p:strVal val="solid"/>
                                      </p:to>
                                    </p:set>
                                  </p:childTnLst>
                                </p:cTn>
                              </p:par>
                            </p:childTnLst>
                          </p:cTn>
                        </p:par>
                      </p:childTnLst>
                    </p:cTn>
                  </p:par>
                  <p:par>
                    <p:cTn id="172" fill="hold">
                      <p:stCondLst>
                        <p:cond delay="indefinite"/>
                      </p:stCondLst>
                      <p:childTnLst>
                        <p:par>
                          <p:cTn id="173" fill="hold">
                            <p:stCondLst>
                              <p:cond delay="0"/>
                            </p:stCondLst>
                            <p:childTnLst>
                              <p:par>
                                <p:cTn id="174" presetID="21" presetClass="exit" presetSubtype="1" fill="hold" nodeType="clickEffect">
                                  <p:stCondLst>
                                    <p:cond delay="0"/>
                                  </p:stCondLst>
                                  <p:childTnLst>
                                    <p:animEffect transition="out" filter="wheel(1)">
                                      <p:cBhvr>
                                        <p:cTn id="175" dur="2000"/>
                                        <p:tgtEl>
                                          <p:spTgt spid="26"/>
                                        </p:tgtEl>
                                      </p:cBhvr>
                                    </p:animEffect>
                                    <p:set>
                                      <p:cBhvr>
                                        <p:cTn id="176" dur="1" fill="hold">
                                          <p:stCondLst>
                                            <p:cond delay="1999"/>
                                          </p:stCondLst>
                                        </p:cTn>
                                        <p:tgtEl>
                                          <p:spTgt spid="26"/>
                                        </p:tgtEl>
                                        <p:attrNameLst>
                                          <p:attrName>style.visibility</p:attrName>
                                        </p:attrNameLst>
                                      </p:cBhvr>
                                      <p:to>
                                        <p:strVal val="hidden"/>
                                      </p:to>
                                    </p:set>
                                  </p:childTnLst>
                                </p:cTn>
                              </p:par>
                              <p:par>
                                <p:cTn id="177" presetID="26" presetClass="exit" presetSubtype="0" fill="hold" grpId="1" nodeType="withEffect">
                                  <p:stCondLst>
                                    <p:cond delay="0"/>
                                  </p:stCondLst>
                                  <p:childTnLst>
                                    <p:animEffect transition="out" filter="wipe(down)">
                                      <p:cBhvr>
                                        <p:cTn id="178" dur="180" accel="50000">
                                          <p:stCondLst>
                                            <p:cond delay="1820"/>
                                          </p:stCondLst>
                                        </p:cTn>
                                        <p:tgtEl>
                                          <p:spTgt spid="17"/>
                                        </p:tgtEl>
                                      </p:cBhvr>
                                    </p:animEffect>
                                    <p:anim calcmode="lin" valueType="num">
                                      <p:cBhvr>
                                        <p:cTn id="179"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180"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181"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2"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3"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4"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5"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186" dur="26">
                                          <p:stCondLst>
                                            <p:cond delay="620"/>
                                          </p:stCondLst>
                                        </p:cTn>
                                        <p:tgtEl>
                                          <p:spTgt spid="17"/>
                                        </p:tgtEl>
                                      </p:cBhvr>
                                      <p:to x="100000" y="60000"/>
                                    </p:animScale>
                                    <p:animScale>
                                      <p:cBhvr>
                                        <p:cTn id="187" dur="166" decel="50000">
                                          <p:stCondLst>
                                            <p:cond delay="646"/>
                                          </p:stCondLst>
                                        </p:cTn>
                                        <p:tgtEl>
                                          <p:spTgt spid="17"/>
                                        </p:tgtEl>
                                      </p:cBhvr>
                                      <p:to x="100000" y="100000"/>
                                    </p:animScale>
                                    <p:animScale>
                                      <p:cBhvr>
                                        <p:cTn id="188" dur="26">
                                          <p:stCondLst>
                                            <p:cond delay="1312"/>
                                          </p:stCondLst>
                                        </p:cTn>
                                        <p:tgtEl>
                                          <p:spTgt spid="17"/>
                                        </p:tgtEl>
                                      </p:cBhvr>
                                      <p:to x="100000" y="80000"/>
                                    </p:animScale>
                                    <p:animScale>
                                      <p:cBhvr>
                                        <p:cTn id="189" dur="166" decel="50000">
                                          <p:stCondLst>
                                            <p:cond delay="1338"/>
                                          </p:stCondLst>
                                        </p:cTn>
                                        <p:tgtEl>
                                          <p:spTgt spid="17"/>
                                        </p:tgtEl>
                                      </p:cBhvr>
                                      <p:to x="100000" y="100000"/>
                                    </p:animScale>
                                    <p:animScale>
                                      <p:cBhvr>
                                        <p:cTn id="190" dur="26">
                                          <p:stCondLst>
                                            <p:cond delay="1642"/>
                                          </p:stCondLst>
                                        </p:cTn>
                                        <p:tgtEl>
                                          <p:spTgt spid="17"/>
                                        </p:tgtEl>
                                      </p:cBhvr>
                                      <p:to x="100000" y="90000"/>
                                    </p:animScale>
                                    <p:animScale>
                                      <p:cBhvr>
                                        <p:cTn id="191" dur="166" decel="50000">
                                          <p:stCondLst>
                                            <p:cond delay="1668"/>
                                          </p:stCondLst>
                                        </p:cTn>
                                        <p:tgtEl>
                                          <p:spTgt spid="17"/>
                                        </p:tgtEl>
                                      </p:cBhvr>
                                      <p:to x="100000" y="100000"/>
                                    </p:animScale>
                                    <p:animScale>
                                      <p:cBhvr>
                                        <p:cTn id="192" dur="26">
                                          <p:stCondLst>
                                            <p:cond delay="1808"/>
                                          </p:stCondLst>
                                        </p:cTn>
                                        <p:tgtEl>
                                          <p:spTgt spid="17"/>
                                        </p:tgtEl>
                                      </p:cBhvr>
                                      <p:to x="100000" y="95000"/>
                                    </p:animScale>
                                    <p:animScale>
                                      <p:cBhvr>
                                        <p:cTn id="193" dur="166" decel="50000">
                                          <p:stCondLst>
                                            <p:cond delay="1834"/>
                                          </p:stCondLst>
                                        </p:cTn>
                                        <p:tgtEl>
                                          <p:spTgt spid="17"/>
                                        </p:tgtEl>
                                      </p:cBhvr>
                                      <p:to x="100000" y="100000"/>
                                    </p:animScale>
                                    <p:set>
                                      <p:cBhvr>
                                        <p:cTn id="19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 grpId="0" animBg="1"/>
      <p:bldP spid="3" grpId="1" animBg="1"/>
      <p:bldP spid="4" grpId="0" animBg="1"/>
      <p:bldP spid="4" grpId="1" animBg="1"/>
      <p:bldP spid="5" grpId="0" animBg="1"/>
      <p:bldP spid="5" grpId="1" animBg="1"/>
      <p:bldP spid="15" grpId="0" animBg="1"/>
      <p:bldP spid="15" grpId="1" animBg="1"/>
      <p:bldP spid="16" grpId="0" animBg="1"/>
      <p:bldP spid="16" grpId="1" animBg="1"/>
      <p:bldP spid="17" grpId="0" animBg="1"/>
      <p:bldP spid="17" grpId="1" animBg="1"/>
      <p:bldP spid="21" grpId="0" animBg="1"/>
      <p:bldP spid="21" grpId="1" animBg="1"/>
      <p:bldP spid="6" grpId="0" animBg="1"/>
      <p:bldP spid="6" grpId="1" animBg="1"/>
      <p:bldP spid="11" grpId="0" animBg="1"/>
      <p:bldP spid="11" grpId="1" animBg="1"/>
      <p:bldP spid="12" grpId="0" animBg="1"/>
      <p:bldP spid="12" grpId="1" animBg="1"/>
      <p:bldP spid="13" grpId="0" animBg="1"/>
      <p:bldP spid="13"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1910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tical Scroll 4"/>
          <p:cNvSpPr/>
          <p:nvPr/>
        </p:nvSpPr>
        <p:spPr>
          <a:xfrm>
            <a:off x="4495800" y="228600"/>
            <a:ext cx="4648200" cy="6324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Times New Roman" pitchFamily="18" charset="0"/>
                <a:cs typeface="Times New Roman" pitchFamily="18" charset="0"/>
              </a:rPr>
              <a:t>Cố Giáo </a:t>
            </a:r>
            <a:r>
              <a:rPr lang="en-US" sz="3200" b="1" dirty="0" err="1">
                <a:solidFill>
                  <a:srgbClr val="FFFF00"/>
                </a:solidFill>
                <a:latin typeface="Times New Roman" pitchFamily="18" charset="0"/>
                <a:cs typeface="Times New Roman" pitchFamily="18" charset="0"/>
              </a:rPr>
              <a:t>sư</a:t>
            </a:r>
            <a:r>
              <a:rPr lang="en-US" sz="3200" b="1" dirty="0">
                <a:solidFill>
                  <a:srgbClr val="FFFF00"/>
                </a:solidFill>
                <a:latin typeface="Times New Roman" pitchFamily="18" charset="0"/>
                <a:cs typeface="Times New Roman" pitchFamily="18" charset="0"/>
              </a:rPr>
              <a:t> </a:t>
            </a:r>
            <a:endParaRPr lang="en-US" sz="3200" b="1" dirty="0" smtClean="0">
              <a:solidFill>
                <a:srgbClr val="FFFF00"/>
              </a:solidFill>
              <a:latin typeface="Times New Roman" pitchFamily="18" charset="0"/>
              <a:cs typeface="Times New Roman" pitchFamily="18" charset="0"/>
            </a:endParaRPr>
          </a:p>
          <a:p>
            <a:pPr algn="ctr"/>
            <a:r>
              <a:rPr lang="en-US" sz="3200" b="1" dirty="0" smtClean="0">
                <a:solidFill>
                  <a:srgbClr val="FFFF00"/>
                </a:solidFill>
                <a:latin typeface="Times New Roman" pitchFamily="18" charset="0"/>
                <a:cs typeface="Times New Roman" pitchFamily="18" charset="0"/>
              </a:rPr>
              <a:t>Seymour </a:t>
            </a:r>
            <a:r>
              <a:rPr lang="en-US" sz="3200" b="1" dirty="0" err="1" smtClean="0">
                <a:solidFill>
                  <a:srgbClr val="FFFF00"/>
                </a:solidFill>
                <a:latin typeface="Times New Roman" pitchFamily="18" charset="0"/>
                <a:cs typeface="Times New Roman" pitchFamily="18" charset="0"/>
              </a:rPr>
              <a:t>Papert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người</a:t>
            </a:r>
            <a:r>
              <a:rPr lang="en-US" sz="3200" b="1" dirty="0" smtClean="0">
                <a:solidFill>
                  <a:srgbClr val="FFFF00"/>
                </a:solidFill>
                <a:latin typeface="Times New Roman" pitchFamily="18" charset="0"/>
                <a:cs typeface="Times New Roman" pitchFamily="18" charset="0"/>
              </a:rPr>
              <a:t> Nam Phi. </a:t>
            </a:r>
            <a:r>
              <a:rPr lang="en-US" sz="3200" b="1" dirty="0" err="1" smtClean="0">
                <a:solidFill>
                  <a:srgbClr val="FFFF00"/>
                </a:solidFill>
                <a:latin typeface="Times New Roman" pitchFamily="18" charset="0"/>
                <a:cs typeface="Times New Roman" pitchFamily="18" charset="0"/>
              </a:rPr>
              <a:t>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1 </a:t>
            </a:r>
            <a:r>
              <a:rPr lang="en-US" sz="3200" b="1" dirty="0" err="1" smtClean="0">
                <a:solidFill>
                  <a:srgbClr val="FFFF00"/>
                </a:solidFill>
                <a:latin typeface="Times New Roman" pitchFamily="18" charset="0"/>
                <a:cs typeface="Times New Roman" pitchFamily="18" charset="0"/>
              </a:rPr>
              <a:t>trong</a:t>
            </a:r>
            <a:r>
              <a:rPr lang="en-US" sz="3200" b="1" dirty="0" smtClean="0">
                <a:solidFill>
                  <a:srgbClr val="FFFF00"/>
                </a:solidFill>
                <a:latin typeface="Times New Roman" pitchFamily="18" charset="0"/>
                <a:cs typeface="Times New Roman" pitchFamily="18" charset="0"/>
              </a:rPr>
              <a:t> 3 </a:t>
            </a:r>
            <a:r>
              <a:rPr lang="en-US" sz="3200" b="1" dirty="0" err="1" smtClean="0">
                <a:solidFill>
                  <a:srgbClr val="FFFF00"/>
                </a:solidFill>
                <a:latin typeface="Times New Roman" pitchFamily="18" charset="0"/>
                <a:cs typeface="Times New Roman" pitchFamily="18" charset="0"/>
              </a:rPr>
              <a:t>tác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giả</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chính</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thiết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kế</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ra</a:t>
            </a:r>
            <a:r>
              <a:rPr lang="en-US" sz="3200" b="1" dirty="0" smtClean="0">
                <a:solidFill>
                  <a:srgbClr val="FFFF00"/>
                </a:solidFill>
                <a:latin typeface="Times New Roman" pitchFamily="18" charset="0"/>
                <a:cs typeface="Times New Roman" pitchFamily="18" charset="0"/>
              </a:rPr>
              <a:t> PM Logo.</a:t>
            </a:r>
          </a:p>
          <a:p>
            <a:pPr algn="ctr"/>
            <a:r>
              <a:rPr lang="en-US" sz="3200" b="1" dirty="0" err="1" smtClean="0">
                <a:solidFill>
                  <a:srgbClr val="FFFF00"/>
                </a:solidFill>
                <a:latin typeface="Times New Roman" pitchFamily="18" charset="0"/>
                <a:cs typeface="Times New Roman" pitchFamily="18" charset="0"/>
              </a:rPr>
              <a:t>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còn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một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khoa</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học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nổi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tiếng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thế</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giới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về</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trí</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tuệ</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nhân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tạo</a:t>
            </a:r>
            <a:r>
              <a:rPr lang="en-US" sz="32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7636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40922" y="685800"/>
            <a:ext cx="70104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NỘI DUNG BÀI HỌC</a:t>
            </a:r>
            <a:endParaRPr lang="en-US" sz="32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990601" y="2514600"/>
            <a:ext cx="8153400" cy="2031325"/>
          </a:xfrm>
          <a:prstGeom prst="rect">
            <a:avLst/>
          </a:prstGeom>
          <a:noFill/>
        </p:spPr>
        <p:txBody>
          <a:bodyPr wrap="square" rtlCol="0">
            <a:spAutoFit/>
          </a:bodyPr>
          <a:lstStyle/>
          <a:p>
            <a:pPr>
              <a:lnSpc>
                <a:spcPct val="150000"/>
              </a:lnSpc>
            </a:pPr>
            <a:r>
              <a:rPr lang="en-US" sz="2800" smtClean="0">
                <a:latin typeface="Times New Roman" pitchFamily="18" charset="0"/>
                <a:cs typeface="Times New Roman" pitchFamily="18" charset="0"/>
              </a:rPr>
              <a:t>-  Biết sử dụng được một số lệnh mới trong Logo;</a:t>
            </a:r>
          </a:p>
          <a:p>
            <a:pPr marL="285750" indent="-285750">
              <a:lnSpc>
                <a:spcPct val="150000"/>
              </a:lnSpc>
              <a:buFontTx/>
              <a:buChar char="-"/>
            </a:pPr>
            <a:r>
              <a:rPr lang="en-US" sz="2800" smtClean="0">
                <a:latin typeface="Times New Roman" pitchFamily="18" charset="0"/>
                <a:cs typeface="Times New Roman" pitchFamily="18" charset="0"/>
              </a:rPr>
              <a:t>Sử dụng lại dòng lệnh đã thực hiện;</a:t>
            </a:r>
          </a:p>
          <a:p>
            <a:pPr marL="285750" indent="-285750">
              <a:lnSpc>
                <a:spcPct val="150000"/>
              </a:lnSpc>
              <a:buFontTx/>
              <a:buChar char="-"/>
            </a:pPr>
            <a:r>
              <a:rPr lang="en-US" sz="2800" smtClean="0">
                <a:latin typeface="Times New Roman" pitchFamily="18" charset="0"/>
                <a:cs typeface="Times New Roman" pitchFamily="18" charset="0"/>
              </a:rPr>
              <a:t>Biết sử dụng được nhiều lệnh trên một dòng.</a:t>
            </a:r>
            <a:endParaRPr lang="en-US" sz="2800">
              <a:latin typeface="Times New Roman" pitchFamily="18" charset="0"/>
              <a:cs typeface="Times New Roman" pitchFamily="18" charset="0"/>
            </a:endParaRPr>
          </a:p>
        </p:txBody>
      </p:sp>
      <p:grpSp>
        <p:nvGrpSpPr>
          <p:cNvPr id="4" name="Group 3"/>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4312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ay kia\POWERPOINT\HINH NEN DEP\hinh nen dep\hinh trang tri\10.gif"/>
          <p:cNvPicPr>
            <a:picLocks noChangeAspect="1" noChangeArrowheads="1" noCrop="1"/>
          </p:cNvPicPr>
          <p:nvPr/>
        </p:nvPicPr>
        <p:blipFill>
          <a:blip r:embed="rId4"/>
          <a:srcRect/>
          <a:stretch>
            <a:fillRect/>
          </a:stretch>
        </p:blipFill>
        <p:spPr bwMode="auto">
          <a:xfrm>
            <a:off x="7188200" y="4995863"/>
            <a:ext cx="1955800" cy="1862137"/>
          </a:xfrm>
          <a:prstGeom prst="rect">
            <a:avLst/>
          </a:prstGeom>
          <a:noFill/>
          <a:ln w="9525">
            <a:noFill/>
            <a:miter lim="800000"/>
            <a:headEnd/>
            <a:tailEnd/>
          </a:ln>
        </p:spPr>
      </p:pic>
      <p:sp>
        <p:nvSpPr>
          <p:cNvPr id="5" name="Rectangle 4"/>
          <p:cNvSpPr/>
          <p:nvPr/>
        </p:nvSpPr>
        <p:spPr>
          <a:xfrm>
            <a:off x="4105454" y="1484784"/>
            <a:ext cx="2593980" cy="830997"/>
          </a:xfrm>
          <a:prstGeom prst="rect">
            <a:avLst/>
          </a:prstGeom>
          <a:noFill/>
        </p:spPr>
        <p:txBody>
          <a:bodyPr wrap="none">
            <a:spAutoFit/>
          </a:bodyPr>
          <a:lstStyle/>
          <a:p>
            <a:pPr algn="ctr" fontAlgn="auto">
              <a:spcBef>
                <a:spcPts val="0"/>
              </a:spcBef>
              <a:spcAft>
                <a:spcPts val="0"/>
              </a:spcAft>
              <a:defRPr/>
            </a:pP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Dặn</a:t>
            </a: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dò</a:t>
            </a:r>
            <a:endPar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6" name="Picture 10" descr="D:\may kia\POWERPOINT\HINH NEN DEP\hinh nen dep\hinh trang tri\Picture42.gif"/>
          <p:cNvPicPr>
            <a:picLocks noChangeAspect="1" noChangeArrowheads="1"/>
          </p:cNvPicPr>
          <p:nvPr/>
        </p:nvPicPr>
        <p:blipFill>
          <a:blip r:embed="rId5"/>
          <a:srcRect/>
          <a:stretch>
            <a:fillRect/>
          </a:stretch>
        </p:blipFill>
        <p:spPr bwMode="auto">
          <a:xfrm>
            <a:off x="357188" y="2286000"/>
            <a:ext cx="2066925" cy="3786188"/>
          </a:xfrm>
          <a:prstGeom prst="rect">
            <a:avLst/>
          </a:prstGeom>
          <a:noFill/>
          <a:ln w="9525">
            <a:noFill/>
            <a:miter lim="800000"/>
            <a:headEnd/>
            <a:tailEnd/>
          </a:ln>
        </p:spPr>
      </p:pic>
      <p:sp>
        <p:nvSpPr>
          <p:cNvPr id="7" name="Vertical Scroll 6"/>
          <p:cNvSpPr/>
          <p:nvPr/>
        </p:nvSpPr>
        <p:spPr>
          <a:xfrm>
            <a:off x="3348038" y="2781201"/>
            <a:ext cx="2519362" cy="3240087"/>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err="1">
                <a:solidFill>
                  <a:schemeClr val="tx1"/>
                </a:solidFill>
                <a:latin typeface="Times New Roman" pitchFamily="18" charset="0"/>
                <a:cs typeface="Times New Roman" pitchFamily="18" charset="0"/>
              </a:rPr>
              <a:t>và</a:t>
            </a:r>
            <a:r>
              <a:rPr lang="en-US" sz="2400">
                <a:solidFill>
                  <a:schemeClr val="tx1"/>
                </a:solidFill>
                <a:latin typeface="Times New Roman" pitchFamily="18" charset="0"/>
                <a:cs typeface="Times New Roman" pitchFamily="18" charset="0"/>
              </a:rPr>
              <a:t> </a:t>
            </a:r>
            <a:r>
              <a:rPr lang="en-US" sz="2400" smtClean="0">
                <a:solidFill>
                  <a:schemeClr val="tx1"/>
                </a:solidFill>
                <a:latin typeface="Times New Roman" pitchFamily="18" charset="0"/>
                <a:cs typeface="Times New Roman" pitchFamily="18" charset="0"/>
              </a:rPr>
              <a:t>xem lại các lệnh đã được học</a:t>
            </a:r>
            <a:endParaRPr lang="en-US" sz="2400" dirty="0">
              <a:solidFill>
                <a:schemeClr val="tx1"/>
              </a:solidFill>
              <a:latin typeface="Times New Roman" pitchFamily="18" charset="0"/>
              <a:cs typeface="Times New Roman" pitchFamily="18" charset="0"/>
            </a:endParaRPr>
          </a:p>
        </p:txBody>
      </p:sp>
      <p:sp>
        <p:nvSpPr>
          <p:cNvPr id="8" name="Vertical Scroll 7"/>
          <p:cNvSpPr/>
          <p:nvPr/>
        </p:nvSpPr>
        <p:spPr>
          <a:xfrm>
            <a:off x="6043613" y="2755801"/>
            <a:ext cx="2519362" cy="3240087"/>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smtClean="0">
                <a:solidFill>
                  <a:schemeClr val="tx1"/>
                </a:solidFill>
                <a:latin typeface="Times New Roman" pitchFamily="18" charset="0"/>
                <a:cs typeface="Times New Roman" pitchFamily="18" charset="0"/>
              </a:rPr>
              <a:t>Xem </a:t>
            </a:r>
            <a:r>
              <a:rPr lang="en-US" sz="2400" dirty="0" err="1">
                <a:solidFill>
                  <a:schemeClr val="tx1"/>
                </a:solidFill>
                <a:latin typeface="Times New Roman" pitchFamily="18" charset="0"/>
                <a:cs typeface="Times New Roman" pitchFamily="18" charset="0"/>
              </a:rPr>
              <a:t>trước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hôm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hành</a:t>
            </a:r>
            <a:endParaRPr lang="en-US" sz="2400" dirty="0">
              <a:solidFill>
                <a:schemeClr val="tx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1519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8288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514600"/>
            <a:ext cx="2716212"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0"/>
            <a:ext cx="17811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0"/>
            <a:ext cx="1476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743200"/>
            <a:ext cx="25908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WordArt 7"/>
          <p:cNvSpPr>
            <a:spLocks noChangeArrowheads="1" noChangeShapeType="1" noTextEdit="1"/>
          </p:cNvSpPr>
          <p:nvPr/>
        </p:nvSpPr>
        <p:spPr bwMode="auto">
          <a:xfrm>
            <a:off x="107950" y="1066800"/>
            <a:ext cx="9036050" cy="13843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solidFill>
                  <a:srgbClr val="CCFFFF"/>
                </a:solidFill>
                <a:latin typeface="Times New Roman"/>
                <a:cs typeface="Times New Roman"/>
              </a:rPr>
              <a:t>CHÚC QUÍ THẦY CÔ SỨC KHOẺ, HẠNH PHÚC</a:t>
            </a:r>
          </a:p>
        </p:txBody>
      </p:sp>
      <p:pic>
        <p:nvPicPr>
          <p:cNvPr id="35848" name="Picture 8"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229225"/>
            <a:ext cx="28194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437063"/>
            <a:ext cx="262731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5300663"/>
            <a:ext cx="28797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1" descr="ro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133600"/>
            <a:ext cx="1952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0"/>
            <a:ext cx="1476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70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209800"/>
            <a:ext cx="12144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5"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0"/>
            <a:ext cx="838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6069013"/>
            <a:ext cx="8382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6069013"/>
            <a:ext cx="8382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0" name="WordArt 18"/>
          <p:cNvSpPr>
            <a:spLocks noChangeArrowheads="1" noChangeShapeType="1" noTextEdit="1"/>
          </p:cNvSpPr>
          <p:nvPr/>
        </p:nvSpPr>
        <p:spPr bwMode="auto">
          <a:xfrm>
            <a:off x="1828800" y="4419600"/>
            <a:ext cx="60007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kern="10">
                <a:solidFill>
                  <a:srgbClr val="0000FF"/>
                </a:solidFill>
                <a:effectLst>
                  <a:outerShdw dist="45791" dir="2021404" algn="ctr" rotWithShape="0">
                    <a:srgbClr val="B2B2B2">
                      <a:alpha val="79999"/>
                    </a:srgbClr>
                  </a:outerShdw>
                </a:effectLst>
                <a:latin typeface="Times New Roman"/>
                <a:cs typeface="Times New Roman"/>
              </a:rPr>
              <a:t>Cảm ơn quý thầy cô đã về dự giờ.</a:t>
            </a:r>
            <a:endParaRPr lang="en-US" sz="3600" kern="10">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100371" name="WordArt 19"/>
          <p:cNvSpPr>
            <a:spLocks noChangeArrowheads="1" noChangeShapeType="1" noTextEdit="1"/>
          </p:cNvSpPr>
          <p:nvPr/>
        </p:nvSpPr>
        <p:spPr bwMode="auto">
          <a:xfrm>
            <a:off x="1447800" y="5181600"/>
            <a:ext cx="6858000" cy="457200"/>
          </a:xfrm>
          <a:prstGeom prst="rect">
            <a:avLst/>
          </a:prstGeom>
        </p:spPr>
        <p:txBody>
          <a:bodyPr wrap="none" fromWordArt="1">
            <a:prstTxWarp prst="textPlain">
              <a:avLst>
                <a:gd name="adj" fmla="val 50000"/>
              </a:avLst>
            </a:prstTxWarp>
          </a:bodyPr>
          <a:lstStyle/>
          <a:p>
            <a:pPr algn="ctr"/>
            <a:r>
              <a:rPr lang="vi-VN" sz="3600" kern="10">
                <a:ln w="9525">
                  <a:solidFill>
                    <a:srgbClr val="B3E5D6"/>
                  </a:solidFill>
                  <a:round/>
                  <a:headEnd/>
                  <a:tailEnd/>
                </a:ln>
                <a:solidFill>
                  <a:srgbClr val="FF0066"/>
                </a:solidFill>
                <a:effectLst>
                  <a:outerShdw dist="45791" dir="2021404" algn="ctr" rotWithShape="0">
                    <a:srgbClr val="B2B2B2">
                      <a:alpha val="79999"/>
                    </a:srgbClr>
                  </a:outerShdw>
                </a:effectLst>
                <a:latin typeface="Times New Roman"/>
                <a:cs typeface="Times New Roman"/>
              </a:rPr>
              <a:t>Chúc các em chăm ngoan - học giỏi.</a:t>
            </a:r>
            <a:endParaRPr lang="en-US" sz="3600" kern="10">
              <a:ln w="9525">
                <a:solidFill>
                  <a:srgbClr val="B3E5D6"/>
                </a:solidFill>
                <a:round/>
                <a:headEnd/>
                <a:tailEnd/>
              </a:ln>
              <a:solidFill>
                <a:srgbClr val="FF0066"/>
              </a:solidFill>
              <a:effectLst>
                <a:outerShdw dist="45791" dir="2021404" algn="ctr" rotWithShape="0">
                  <a:srgbClr val="B2B2B2">
                    <a:alpha val="79999"/>
                  </a:srgbClr>
                </a:outerShdw>
              </a:effectLst>
              <a:latin typeface="Times New Roman"/>
              <a:cs typeface="Times New Roman"/>
            </a:endParaRPr>
          </a:p>
        </p:txBody>
      </p:sp>
      <p:pic>
        <p:nvPicPr>
          <p:cNvPr id="3" name="Bui Phan - Pham Thanh Thao [128kbps_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20100" y="6147614"/>
            <a:ext cx="609600" cy="609600"/>
          </a:xfrm>
          <a:prstGeom prst="rect">
            <a:avLst/>
          </a:prstGeom>
        </p:spPr>
      </p:pic>
    </p:spTree>
    <p:extLst>
      <p:ext uri="{BB962C8B-B14F-4D97-AF65-F5344CB8AC3E}">
        <p14:creationId xmlns:p14="http://schemas.microsoft.com/office/powerpoint/2010/main" val="2641426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fill="hold" grpId="0" nodeType="withEffect">
                                  <p:stCondLst>
                                    <p:cond delay="0"/>
                                  </p:stCondLst>
                                  <p:childTnLst>
                                    <p:animClr clrSpc="rgb" dir="cw">
                                      <p:cBhvr override="childStyle">
                                        <p:cTn id="6" dur="1000" fill="hold"/>
                                        <p:tgtEl>
                                          <p:spTgt spid="100359"/>
                                        </p:tgtEl>
                                        <p:attrNameLst>
                                          <p:attrName>style.color</p:attrName>
                                        </p:attrNameLst>
                                      </p:cBhvr>
                                      <p:to>
                                        <a:srgbClr val="FF3300"/>
                                      </p:to>
                                    </p:animClr>
                                    <p:animClr clrSpc="rgb" dir="cw">
                                      <p:cBhvr>
                                        <p:cTn id="7" dur="1000" fill="hold"/>
                                        <p:tgtEl>
                                          <p:spTgt spid="100359"/>
                                        </p:tgtEl>
                                        <p:attrNameLst>
                                          <p:attrName>fillcolor</p:attrName>
                                        </p:attrNameLst>
                                      </p:cBhvr>
                                      <p:to>
                                        <a:srgbClr val="FF3300"/>
                                      </p:to>
                                    </p:animClr>
                                    <p:set>
                                      <p:cBhvr>
                                        <p:cTn id="8" dur="1000" fill="hold"/>
                                        <p:tgtEl>
                                          <p:spTgt spid="100359"/>
                                        </p:tgtEl>
                                        <p:attrNameLst>
                                          <p:attrName>fill.type</p:attrName>
                                        </p:attrNameLst>
                                      </p:cBhvr>
                                      <p:to>
                                        <p:strVal val="solid"/>
                                      </p:to>
                                    </p:set>
                                    <p:set>
                                      <p:cBhvr>
                                        <p:cTn id="9" dur="1000" fill="hold"/>
                                        <p:tgtEl>
                                          <p:spTgt spid="100359"/>
                                        </p:tgtEl>
                                        <p:attrNameLst>
                                          <p:attrName>fill.on</p:attrName>
                                        </p:attrNameLst>
                                      </p:cBhvr>
                                      <p:to>
                                        <p:strVal val="true"/>
                                      </p:to>
                                    </p:set>
                                  </p:childTnLst>
                                </p:cTn>
                              </p:par>
                            </p:childTnLst>
                          </p:cTn>
                        </p:par>
                        <p:par>
                          <p:cTn id="10" fill="hold" nodeType="afterGroup">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100370"/>
                                        </p:tgtEl>
                                        <p:attrNameLst>
                                          <p:attrName>style.visibility</p:attrName>
                                        </p:attrNameLst>
                                      </p:cBhvr>
                                      <p:to>
                                        <p:strVal val="visible"/>
                                      </p:to>
                                    </p:set>
                                    <p:animEffect transition="in" filter="blinds(horizontal)">
                                      <p:cBhvr>
                                        <p:cTn id="13" dur="500"/>
                                        <p:tgtEl>
                                          <p:spTgt spid="100370"/>
                                        </p:tgtEl>
                                      </p:cBhvr>
                                    </p:animEffect>
                                  </p:childTnLst>
                                </p:cTn>
                              </p:par>
                            </p:childTnLst>
                          </p:cTn>
                        </p:par>
                        <p:par>
                          <p:cTn id="14" fill="hold" nodeType="afterGroup">
                            <p:stCondLst>
                              <p:cond delay="1500"/>
                            </p:stCondLst>
                            <p:childTnLst>
                              <p:par>
                                <p:cTn id="15" presetID="58" presetClass="entr" presetSubtype="0" accel="100000" fill="hold" grpId="0" nodeType="afterEffect">
                                  <p:stCondLst>
                                    <p:cond delay="0"/>
                                  </p:stCondLst>
                                  <p:childTnLst>
                                    <p:set>
                                      <p:cBhvr>
                                        <p:cTn id="16" dur="1" fill="hold">
                                          <p:stCondLst>
                                            <p:cond delay="0"/>
                                          </p:stCondLst>
                                        </p:cTn>
                                        <p:tgtEl>
                                          <p:spTgt spid="100371"/>
                                        </p:tgtEl>
                                        <p:attrNameLst>
                                          <p:attrName>style.visibility</p:attrName>
                                        </p:attrNameLst>
                                      </p:cBhvr>
                                      <p:to>
                                        <p:strVal val="visible"/>
                                      </p:to>
                                    </p:set>
                                    <p:anim calcmode="lin" valueType="num">
                                      <p:cBhvr>
                                        <p:cTn id="17" dur="500" fill="hold"/>
                                        <p:tgtEl>
                                          <p:spTgt spid="100371"/>
                                        </p:tgtEl>
                                        <p:attrNameLst>
                                          <p:attrName>ppt_w</p:attrName>
                                        </p:attrNameLst>
                                      </p:cBhvr>
                                      <p:tavLst>
                                        <p:tav tm="0">
                                          <p:val>
                                            <p:strVal val="#ppt_w*2.5"/>
                                          </p:val>
                                        </p:tav>
                                        <p:tav tm="100000">
                                          <p:val>
                                            <p:strVal val="#ppt_w"/>
                                          </p:val>
                                        </p:tav>
                                      </p:tavLst>
                                    </p:anim>
                                    <p:anim calcmode="lin" valueType="num">
                                      <p:cBhvr>
                                        <p:cTn id="18" dur="500" fill="hold"/>
                                        <p:tgtEl>
                                          <p:spTgt spid="100371"/>
                                        </p:tgtEl>
                                        <p:attrNameLst>
                                          <p:attrName>ppt_h</p:attrName>
                                        </p:attrNameLst>
                                      </p:cBhvr>
                                      <p:tavLst>
                                        <p:tav tm="0">
                                          <p:val>
                                            <p:strVal val="#ppt_h*0.01"/>
                                          </p:val>
                                        </p:tav>
                                        <p:tav tm="100000">
                                          <p:val>
                                            <p:strVal val="#ppt_h"/>
                                          </p:val>
                                        </p:tav>
                                      </p:tavLst>
                                    </p:anim>
                                    <p:anim calcmode="lin" valueType="num">
                                      <p:cBhvr>
                                        <p:cTn id="19" dur="500" fill="hold"/>
                                        <p:tgtEl>
                                          <p:spTgt spid="100371"/>
                                        </p:tgtEl>
                                        <p:attrNameLst>
                                          <p:attrName>ppt_x</p:attrName>
                                        </p:attrNameLst>
                                      </p:cBhvr>
                                      <p:tavLst>
                                        <p:tav tm="0">
                                          <p:val>
                                            <p:strVal val="#ppt_x"/>
                                          </p:val>
                                        </p:tav>
                                        <p:tav tm="100000">
                                          <p:val>
                                            <p:strVal val="#ppt_x"/>
                                          </p:val>
                                        </p:tav>
                                      </p:tavLst>
                                    </p:anim>
                                    <p:anim calcmode="lin" valueType="num">
                                      <p:cBhvr>
                                        <p:cTn id="20" dur="500" fill="hold"/>
                                        <p:tgtEl>
                                          <p:spTgt spid="100371"/>
                                        </p:tgtEl>
                                        <p:attrNameLst>
                                          <p:attrName>ppt_y</p:attrName>
                                        </p:attrNameLst>
                                      </p:cBhvr>
                                      <p:tavLst>
                                        <p:tav tm="0">
                                          <p:val>
                                            <p:strVal val="#ppt_h+1"/>
                                          </p:val>
                                        </p:tav>
                                        <p:tav tm="100000">
                                          <p:val>
                                            <p:strVal val="#ppt_y"/>
                                          </p:val>
                                        </p:tav>
                                      </p:tavLst>
                                    </p:anim>
                                    <p:animEffect transition="in" filter="fade">
                                      <p:cBhvr>
                                        <p:cTn id="21" dur="500"/>
                                        <p:tgtEl>
                                          <p:spTgt spid="1003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nodeType="clickEffect">
                                  <p:stCondLst>
                                    <p:cond delay="0"/>
                                  </p:stCondLst>
                                  <p:childTnLst>
                                    <p:animScale>
                                      <p:cBhvr>
                                        <p:cTn id="25" dur="2000" fill="hold"/>
                                        <p:tgtEl>
                                          <p:spTgt spid="100363"/>
                                        </p:tgtEl>
                                      </p:cBhvr>
                                      <p:by x="150000" y="150000"/>
                                    </p:animScale>
                                  </p:childTnLst>
                                </p:cTn>
                              </p:par>
                              <p:par>
                                <p:cTn id="26" presetID="1" presetClass="mediacall" presetSubtype="0" fill="hold" nodeType="withEffect">
                                  <p:stCondLst>
                                    <p:cond delay="0"/>
                                  </p:stCondLst>
                                  <p:childTnLst>
                                    <p:cmd type="call" cmd="playFrom(0.0)">
                                      <p:cBhvr>
                                        <p:cTn id="27" dur="224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00359" grpId="0" animBg="1"/>
      <p:bldP spid="100370" grpId="0" animBg="1"/>
      <p:bldP spid="10037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59436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ình 1"/>
          <p:cNvSpPr/>
          <p:nvPr/>
        </p:nvSpPr>
        <p:spPr>
          <a:xfrm>
            <a:off x="3048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hình 2"/>
          <p:cNvSpPr/>
          <p:nvPr/>
        </p:nvSpPr>
        <p:spPr>
          <a:xfrm>
            <a:off x="22860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hình 3"/>
          <p:cNvSpPr/>
          <p:nvPr/>
        </p:nvSpPr>
        <p:spPr>
          <a:xfrm>
            <a:off x="42672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5" name="hình 4"/>
          <p:cNvSpPr/>
          <p:nvPr/>
        </p:nvSpPr>
        <p:spPr>
          <a:xfrm>
            <a:off x="304799" y="1905000"/>
            <a:ext cx="3035135"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6" name="hình 5"/>
          <p:cNvSpPr/>
          <p:nvPr/>
        </p:nvSpPr>
        <p:spPr>
          <a:xfrm>
            <a:off x="3339935" y="1922813"/>
            <a:ext cx="28956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7" name="hình 6"/>
          <p:cNvSpPr/>
          <p:nvPr/>
        </p:nvSpPr>
        <p:spPr>
          <a:xfrm>
            <a:off x="304800" y="3581400"/>
            <a:ext cx="2010888"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1" name="câu hỏi 1"/>
          <p:cNvSpPr/>
          <p:nvPr/>
        </p:nvSpPr>
        <p:spPr>
          <a:xfrm>
            <a:off x="340426" y="5562600"/>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smtClean="0">
                <a:solidFill>
                  <a:schemeClr val="tx1">
                    <a:lumMod val="65000"/>
                    <a:lumOff val="35000"/>
                  </a:schemeClr>
                </a:solidFill>
                <a:latin typeface="Times New Roman" pitchFamily="18" charset="0"/>
                <a:cs typeface="Times New Roman" pitchFamily="18" charset="0"/>
              </a:rPr>
              <a:t> Lệnh BK n giúp Rùa thực hiện hành động gì? </a:t>
            </a:r>
            <a:endParaRPr lang="en-US" sz="2400" b="1">
              <a:solidFill>
                <a:schemeClr val="tx1">
                  <a:lumMod val="65000"/>
                  <a:lumOff val="35000"/>
                </a:schemeClr>
              </a:solidFill>
              <a:latin typeface="Times New Roman" pitchFamily="18" charset="0"/>
              <a:cs typeface="Times New Roman" pitchFamily="18" charset="0"/>
            </a:endParaRPr>
          </a:p>
        </p:txBody>
      </p:sp>
      <p:sp>
        <p:nvSpPr>
          <p:cNvPr id="6" name="Câu trả lời 1"/>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lùi về sau n bước.</a:t>
            </a:r>
            <a:endParaRPr lang="en-US" sz="4400" b="1">
              <a:latin typeface="Times New Roman" pitchFamily="18" charset="0"/>
              <a:cs typeface="Times New Roman" pitchFamily="18" charset="0"/>
            </a:endParaRPr>
          </a:p>
        </p:txBody>
      </p:sp>
      <p:sp>
        <p:nvSpPr>
          <p:cNvPr id="11" name="câu hỏi 2"/>
          <p:cNvSpPr/>
          <p:nvPr/>
        </p:nvSpPr>
        <p:spPr>
          <a:xfrm>
            <a:off x="316675" y="5540828"/>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 Khi nào Rùa nhấc bút- không vẽ nữa? </a:t>
            </a:r>
            <a:endParaRPr lang="en-US" sz="2800" b="1">
              <a:solidFill>
                <a:schemeClr val="tx1">
                  <a:lumMod val="65000"/>
                  <a:lumOff val="35000"/>
                </a:schemeClr>
              </a:solidFill>
              <a:latin typeface="Times New Roman" pitchFamily="18" charset="0"/>
              <a:cs typeface="Times New Roman" pitchFamily="18" charset="0"/>
            </a:endParaRPr>
          </a:p>
        </p:txBody>
      </p:sp>
      <p:sp>
        <p:nvSpPr>
          <p:cNvPr id="12" name="Câu trả lời 2"/>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PU.</a:t>
            </a:r>
            <a:endParaRPr lang="en-US" sz="4400" b="1">
              <a:latin typeface="Times New Roman" pitchFamily="18" charset="0"/>
              <a:cs typeface="Times New Roman" pitchFamily="18" charset="0"/>
            </a:endParaRPr>
          </a:p>
        </p:txBody>
      </p:sp>
      <p:sp>
        <p:nvSpPr>
          <p:cNvPr id="13" name="câu hỏi quà"/>
          <p:cNvSpPr/>
          <p:nvPr/>
        </p:nvSpPr>
        <p:spPr>
          <a:xfrm>
            <a:off x="340426" y="5551714"/>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Chúc mừng bạn! Bạn nhận được 1 phần quà.</a:t>
            </a:r>
            <a:endParaRPr lang="en-US" sz="2800" b="1">
              <a:solidFill>
                <a:schemeClr val="tx1">
                  <a:lumMod val="65000"/>
                  <a:lumOff val="35000"/>
                </a:schemeClr>
              </a:solidFill>
              <a:latin typeface="Times New Roman" pitchFamily="18" charset="0"/>
              <a:cs typeface="Times New Roman" pitchFamily="18" charset="0"/>
            </a:endParaRPr>
          </a:p>
        </p:txBody>
      </p:sp>
      <p:sp>
        <p:nvSpPr>
          <p:cNvPr id="14" name="hình 7"/>
          <p:cNvSpPr/>
          <p:nvPr/>
        </p:nvSpPr>
        <p:spPr>
          <a:xfrm>
            <a:off x="2315688" y="3581400"/>
            <a:ext cx="1951512"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18" name="hình 8"/>
          <p:cNvSpPr/>
          <p:nvPr/>
        </p:nvSpPr>
        <p:spPr>
          <a:xfrm>
            <a:off x="4267200" y="3581400"/>
            <a:ext cx="1976252"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803" y="1922813"/>
            <a:ext cx="1956793" cy="1585250"/>
          </a:xfrm>
          <a:prstGeom prst="rect">
            <a:avLst/>
          </a:prstGeom>
        </p:spPr>
      </p:pic>
      <p:sp>
        <p:nvSpPr>
          <p:cNvPr id="22"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Muốn Rùa xóa màn hình, Rùa vẫn ở vị trí hiện tại bạn gõ lệnh gì?.</a:t>
            </a:r>
            <a:endParaRPr lang="en-US" sz="2800" b="1">
              <a:solidFill>
                <a:schemeClr val="tx1">
                  <a:lumMod val="65000"/>
                  <a:lumOff val="35000"/>
                </a:schemeClr>
              </a:solidFill>
              <a:latin typeface="Times New Roman" pitchFamily="18" charset="0"/>
              <a:cs typeface="Times New Roman" pitchFamily="18" charset="0"/>
            </a:endParaRPr>
          </a:p>
        </p:txBody>
      </p:sp>
      <p:sp>
        <p:nvSpPr>
          <p:cNvPr id="23"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Clean.</a:t>
            </a:r>
            <a:endParaRPr lang="en-US" sz="4400" b="1">
              <a:latin typeface="Times New Roman" pitchFamily="18" charset="0"/>
              <a:cs typeface="Times New Roman" pitchFamily="18" charset="0"/>
            </a:endParaRPr>
          </a:p>
        </p:txBody>
      </p:sp>
      <p:sp>
        <p:nvSpPr>
          <p:cNvPr id="24"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Lệnh HT, Rùa như thế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25"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ẩn mình.</a:t>
            </a:r>
            <a:endParaRPr lang="en-US" sz="4400" b="1">
              <a:latin typeface="Times New Roman" pitchFamily="18" charset="0"/>
              <a:cs typeface="Times New Roman" pitchFamily="18" charset="0"/>
            </a:endParaRPr>
          </a:p>
        </p:txBody>
      </p:sp>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142" r="9636"/>
          <a:stretch/>
        </p:blipFill>
        <p:spPr bwMode="auto">
          <a:xfrm>
            <a:off x="6268192" y="1746381"/>
            <a:ext cx="2667000"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Muốn Rùa hạ bút bạn gõ lệnh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28"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PD.</a:t>
            </a:r>
            <a:endParaRPr lang="en-US" sz="4400" b="1">
              <a:latin typeface="Times New Roman" pitchFamily="18" charset="0"/>
              <a:cs typeface="Times New Roman" pitchFamily="18" charset="0"/>
            </a:endParaRPr>
          </a:p>
        </p:txBody>
      </p:sp>
      <p:sp>
        <p:nvSpPr>
          <p:cNvPr id="29"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Lệnh ST Rùa sẽ như thế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30"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hiện hình.</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689217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1" presetClass="emph" presetSubtype="0" fill="hold" grpId="0" nodeType="withEffect">
                                  <p:stCondLst>
                                    <p:cond delay="0"/>
                                  </p:stCondLst>
                                  <p:childTnLst>
                                    <p:animClr clrSpc="hsl" dir="cw">
                                      <p:cBhvr override="childStyle">
                                        <p:cTn id="9" dur="500" fill="hold"/>
                                        <p:tgtEl>
                                          <p:spTgt spid="3"/>
                                        </p:tgtEl>
                                        <p:attrNameLst>
                                          <p:attrName>style.color</p:attrName>
                                        </p:attrNameLst>
                                      </p:cBhvr>
                                      <p:by>
                                        <p:hsl h="7200000" s="0" l="0"/>
                                      </p:by>
                                    </p:animClr>
                                    <p:animClr clrSpc="hsl" dir="cw">
                                      <p:cBhvr>
                                        <p:cTn id="10" dur="500" fill="hold"/>
                                        <p:tgtEl>
                                          <p:spTgt spid="3"/>
                                        </p:tgtEl>
                                        <p:attrNameLst>
                                          <p:attrName>fillcolor</p:attrName>
                                        </p:attrNameLst>
                                      </p:cBhvr>
                                      <p:by>
                                        <p:hsl h="7200000" s="0" l="0"/>
                                      </p:by>
                                    </p:animClr>
                                    <p:animClr clrSpc="hsl" dir="cw">
                                      <p:cBhvr>
                                        <p:cTn id="11" dur="500" fill="hold"/>
                                        <p:tgtEl>
                                          <p:spTgt spid="3"/>
                                        </p:tgtEl>
                                        <p:attrNameLst>
                                          <p:attrName>stroke.color</p:attrName>
                                        </p:attrNameLst>
                                      </p:cBhvr>
                                      <p:by>
                                        <p:hsl h="7200000" s="0" l="0"/>
                                      </p:by>
                                    </p:animClr>
                                    <p:set>
                                      <p:cBhvr>
                                        <p:cTn id="12" dur="500" fill="hold"/>
                                        <p:tgtEl>
                                          <p:spTgt spid="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tra loi dung1.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21"/>
                                        </p:tgtEl>
                                      </p:cBhvr>
                                    </p:animEffect>
                                    <p:anim calcmode="lin" valueType="num">
                                      <p:cBhvr>
                                        <p:cTn id="24" dur="1000"/>
                                        <p:tgtEl>
                                          <p:spTgt spid="21"/>
                                        </p:tgtEl>
                                        <p:attrNameLst>
                                          <p:attrName>ppt_x</p:attrName>
                                        </p:attrNameLst>
                                      </p:cBhvr>
                                      <p:tavLst>
                                        <p:tav tm="0">
                                          <p:val>
                                            <p:strVal val="ppt_x"/>
                                          </p:val>
                                        </p:tav>
                                        <p:tav tm="100000">
                                          <p:val>
                                            <p:strVal val="ppt_x"/>
                                          </p:val>
                                        </p:tav>
                                      </p:tavLst>
                                    </p:anim>
                                    <p:anim calcmode="lin" valueType="num">
                                      <p:cBhvr>
                                        <p:cTn id="25" dur="1000"/>
                                        <p:tgtEl>
                                          <p:spTgt spid="21"/>
                                        </p:tgtEl>
                                        <p:attrNameLst>
                                          <p:attrName>ppt_y</p:attrName>
                                        </p:attrNameLst>
                                      </p:cBhvr>
                                      <p:tavLst>
                                        <p:tav tm="0">
                                          <p:val>
                                            <p:strVal val="ppt_y"/>
                                          </p:val>
                                        </p:tav>
                                        <p:tav tm="100000">
                                          <p:val>
                                            <p:strVal val="ppt_y+.1"/>
                                          </p:val>
                                        </p:tav>
                                      </p:tavLst>
                                    </p:anim>
                                    <p:set>
                                      <p:cBhvr>
                                        <p:cTn id="26" dur="1" fill="hold">
                                          <p:stCondLst>
                                            <p:cond delay="999"/>
                                          </p:stCondLst>
                                        </p:cTn>
                                        <p:tgtEl>
                                          <p:spTgt spid="21"/>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42" presetClass="exit" presetSubtype="0" fill="hold" grpId="1" nodeType="withEffect">
                                  <p:stCondLst>
                                    <p:cond delay="0"/>
                                  </p:stCondLst>
                                  <p:childTnLst>
                                    <p:animEffect transition="out" filter="fade">
                                      <p:cBhvr>
                                        <p:cTn id="31" dur="1000"/>
                                        <p:tgtEl>
                                          <p:spTgt spid="3"/>
                                        </p:tgtEl>
                                      </p:cBhvr>
                                    </p:animEffect>
                                    <p:anim calcmode="lin" valueType="num">
                                      <p:cBhvr>
                                        <p:cTn id="32" dur="1000"/>
                                        <p:tgtEl>
                                          <p:spTgt spid="3"/>
                                        </p:tgtEl>
                                        <p:attrNameLst>
                                          <p:attrName>ppt_x</p:attrName>
                                        </p:attrNameLst>
                                      </p:cBhvr>
                                      <p:tavLst>
                                        <p:tav tm="0">
                                          <p:val>
                                            <p:strVal val="ppt_x"/>
                                          </p:val>
                                        </p:tav>
                                        <p:tav tm="100000">
                                          <p:val>
                                            <p:strVal val="ppt_x"/>
                                          </p:val>
                                        </p:tav>
                                      </p:tavLst>
                                    </p:anim>
                                    <p:anim calcmode="lin" valueType="num">
                                      <p:cBhvr>
                                        <p:cTn id="33" dur="1000"/>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21" presetClass="emph" presetSubtype="0" fill="hold" grpId="0" nodeType="withEffect">
                                  <p:stCondLst>
                                    <p:cond delay="0"/>
                                  </p:stCondLst>
                                  <p:childTnLst>
                                    <p:animClr clrSpc="hsl" dir="cw">
                                      <p:cBhvr override="childStyle">
                                        <p:cTn id="42" dur="500" fill="hold"/>
                                        <p:tgtEl>
                                          <p:spTgt spid="4"/>
                                        </p:tgtEl>
                                        <p:attrNameLst>
                                          <p:attrName>style.color</p:attrName>
                                        </p:attrNameLst>
                                      </p:cBhvr>
                                      <p:by>
                                        <p:hsl h="7200000" s="0" l="0"/>
                                      </p:by>
                                    </p:animClr>
                                    <p:animClr clrSpc="hsl" dir="cw">
                                      <p:cBhvr>
                                        <p:cTn id="43" dur="500" fill="hold"/>
                                        <p:tgtEl>
                                          <p:spTgt spid="4"/>
                                        </p:tgtEl>
                                        <p:attrNameLst>
                                          <p:attrName>fillcolor</p:attrName>
                                        </p:attrNameLst>
                                      </p:cBhvr>
                                      <p:by>
                                        <p:hsl h="7200000" s="0" l="0"/>
                                      </p:by>
                                    </p:animClr>
                                    <p:animClr clrSpc="hsl" dir="cw">
                                      <p:cBhvr>
                                        <p:cTn id="44" dur="500" fill="hold"/>
                                        <p:tgtEl>
                                          <p:spTgt spid="4"/>
                                        </p:tgtEl>
                                        <p:attrNameLst>
                                          <p:attrName>stroke.color</p:attrName>
                                        </p:attrNameLst>
                                      </p:cBhvr>
                                      <p:by>
                                        <p:hsl h="7200000" s="0" l="0"/>
                                      </p:by>
                                    </p:animClr>
                                    <p:set>
                                      <p:cBhvr>
                                        <p:cTn id="45" dur="500" fill="hold"/>
                                        <p:tgtEl>
                                          <p:spTgt spid="4"/>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2"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3" name="tra loi dung1.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par>
                                <p:cTn id="73" presetID="21" presetClass="emph" presetSubtype="0" fill="hold" grpId="0" nodeType="withEffect">
                                  <p:stCondLst>
                                    <p:cond delay="0"/>
                                  </p:stCondLst>
                                  <p:childTnLst>
                                    <p:animClr clrSpc="hsl" dir="cw">
                                      <p:cBhvr override="childStyle">
                                        <p:cTn id="74" dur="500" fill="hold"/>
                                        <p:tgtEl>
                                          <p:spTgt spid="5"/>
                                        </p:tgtEl>
                                        <p:attrNameLst>
                                          <p:attrName>style.color</p:attrName>
                                        </p:attrNameLst>
                                      </p:cBhvr>
                                      <p:by>
                                        <p:hsl h="7200000" s="0" l="0"/>
                                      </p:by>
                                    </p:animClr>
                                    <p:animClr clrSpc="hsl" dir="cw">
                                      <p:cBhvr>
                                        <p:cTn id="75" dur="500" fill="hold"/>
                                        <p:tgtEl>
                                          <p:spTgt spid="5"/>
                                        </p:tgtEl>
                                        <p:attrNameLst>
                                          <p:attrName>fillcolor</p:attrName>
                                        </p:attrNameLst>
                                      </p:cBhvr>
                                      <p:by>
                                        <p:hsl h="7200000" s="0" l="0"/>
                                      </p:by>
                                    </p:animClr>
                                    <p:animClr clrSpc="hsl" dir="cw">
                                      <p:cBhvr>
                                        <p:cTn id="76" dur="500" fill="hold"/>
                                        <p:tgtEl>
                                          <p:spTgt spid="5"/>
                                        </p:tgtEl>
                                        <p:attrNameLst>
                                          <p:attrName>stroke.color</p:attrName>
                                        </p:attrNameLst>
                                      </p:cBhvr>
                                      <p:by>
                                        <p:hsl h="7200000" s="0" l="0"/>
                                      </p:by>
                                    </p:animClr>
                                    <p:set>
                                      <p:cBhvr>
                                        <p:cTn id="77" dur="500" fill="hold"/>
                                        <p:tgtEl>
                                          <p:spTgt spid="5"/>
                                        </p:tgtEl>
                                        <p:attrNameLst>
                                          <p:attrName>fill.type</p:attrName>
                                        </p:attrNameLst>
                                      </p:cBhvr>
                                      <p:to>
                                        <p:strVal val="solid"/>
                                      </p:to>
                                    </p:set>
                                  </p:childTnLst>
                                </p:cTn>
                              </p:par>
                              <p:par>
                                <p:cTn id="78" presetID="53" presetClass="entr" presetSubtype="16" repeatCount="300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subTnLst>
                                    <p:audio>
                                      <p:cMediaNode>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16" presetClass="exit" presetSubtype="21" fill="hold" nodeType="withEffect">
                                  <p:stCondLst>
                                    <p:cond delay="0"/>
                                  </p:stCondLst>
                                  <p:childTnLst>
                                    <p:animEffect transition="out" filter="barn(inVertic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5"/>
                                        </p:tgtEl>
                                      </p:cBhvr>
                                    </p:animEffect>
                                    <p:anim calcmode="lin" valueType="num">
                                      <p:cBhvr>
                                        <p:cTn id="95" dur="1000"/>
                                        <p:tgtEl>
                                          <p:spTgt spid="5"/>
                                        </p:tgtEl>
                                        <p:attrNameLst>
                                          <p:attrName>ppt_x</p:attrName>
                                        </p:attrNameLst>
                                      </p:cBhvr>
                                      <p:tavLst>
                                        <p:tav tm="0">
                                          <p:val>
                                            <p:strVal val="ppt_x"/>
                                          </p:val>
                                        </p:tav>
                                        <p:tav tm="100000">
                                          <p:val>
                                            <p:strVal val="ppt_x"/>
                                          </p:val>
                                        </p:tav>
                                      </p:tavLst>
                                    </p:anim>
                                    <p:anim calcmode="lin" valueType="num">
                                      <p:cBhvr>
                                        <p:cTn id="96" dur="1000"/>
                                        <p:tgtEl>
                                          <p:spTgt spid="5"/>
                                        </p:tgtEl>
                                        <p:attrNameLst>
                                          <p:attrName>ppt_y</p:attrName>
                                        </p:attrNameLst>
                                      </p:cBhvr>
                                      <p:tavLst>
                                        <p:tav tm="0">
                                          <p:val>
                                            <p:strVal val="ppt_y"/>
                                          </p:val>
                                        </p:tav>
                                        <p:tav tm="100000">
                                          <p:val>
                                            <p:strVal val="ppt_y+.1"/>
                                          </p:val>
                                        </p:tav>
                                      </p:tavLst>
                                    </p:anim>
                                    <p:set>
                                      <p:cBhvr>
                                        <p:cTn id="9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circle(in)">
                                      <p:cBhvr>
                                        <p:cTn id="103" dur="2000"/>
                                        <p:tgtEl>
                                          <p:spTgt spid="22"/>
                                        </p:tgtEl>
                                      </p:cBhvr>
                                    </p:animEffect>
                                  </p:childTnLst>
                                  <p:subTnLst>
                                    <p:audio>
                                      <p:cMediaNode>
                                        <p:cTn display="0" masterRel="sameClick">
                                          <p:stCondLst>
                                            <p:cond evt="begin" delay="0">
                                              <p:tn val="101"/>
                                            </p:cond>
                                          </p:stCondLst>
                                          <p:endCondLst>
                                            <p:cond evt="onStopAudio" delay="0">
                                              <p:tgtEl>
                                                <p:sldTgt/>
                                              </p:tgtEl>
                                            </p:cond>
                                          </p:endCondLst>
                                        </p:cTn>
                                        <p:tgtEl>
                                          <p:sndTgt r:embed="rId2" name="chimes.wav"/>
                                        </p:tgtEl>
                                      </p:cMediaNode>
                                    </p:audio>
                                  </p:subTnLst>
                                </p:cTn>
                              </p:par>
                              <p:par>
                                <p:cTn id="104" presetID="21" presetClass="emph" presetSubtype="0" fill="hold" grpId="0" nodeType="withEffect">
                                  <p:stCondLst>
                                    <p:cond delay="0"/>
                                  </p:stCondLst>
                                  <p:childTnLst>
                                    <p:animClr clrSpc="hsl" dir="cw">
                                      <p:cBhvr override="childStyle">
                                        <p:cTn id="105" dur="500" fill="hold"/>
                                        <p:tgtEl>
                                          <p:spTgt spid="15"/>
                                        </p:tgtEl>
                                        <p:attrNameLst>
                                          <p:attrName>style.color</p:attrName>
                                        </p:attrNameLst>
                                      </p:cBhvr>
                                      <p:by>
                                        <p:hsl h="7200000" s="0" l="0"/>
                                      </p:by>
                                    </p:animClr>
                                    <p:animClr clrSpc="hsl" dir="cw">
                                      <p:cBhvr>
                                        <p:cTn id="106" dur="500" fill="hold"/>
                                        <p:tgtEl>
                                          <p:spTgt spid="15"/>
                                        </p:tgtEl>
                                        <p:attrNameLst>
                                          <p:attrName>fillcolor</p:attrName>
                                        </p:attrNameLst>
                                      </p:cBhvr>
                                      <p:by>
                                        <p:hsl h="7200000" s="0" l="0"/>
                                      </p:by>
                                    </p:animClr>
                                    <p:animClr clrSpc="hsl" dir="cw">
                                      <p:cBhvr>
                                        <p:cTn id="107" dur="500" fill="hold"/>
                                        <p:tgtEl>
                                          <p:spTgt spid="15"/>
                                        </p:tgtEl>
                                        <p:attrNameLst>
                                          <p:attrName>stroke.color</p:attrName>
                                        </p:attrNameLst>
                                      </p:cBhvr>
                                      <p:by>
                                        <p:hsl h="7200000" s="0" l="0"/>
                                      </p:by>
                                    </p:animClr>
                                    <p:set>
                                      <p:cBhvr>
                                        <p:cTn id="108" dur="500" fill="hold"/>
                                        <p:tgtEl>
                                          <p:spTgt spid="15"/>
                                        </p:tgtEl>
                                        <p:attrNameLst>
                                          <p:attrName>fill.type</p:attrName>
                                        </p:attrNameLst>
                                      </p:cBhvr>
                                      <p:to>
                                        <p:strVal val="solid"/>
                                      </p:to>
                                    </p:se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1"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circle(in)">
                                      <p:cBhvr>
                                        <p:cTn id="113" dur="20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3" name="tra loi dung1.wav"/>
                                        </p:tgtEl>
                                      </p:cMediaNode>
                                    </p:audio>
                                  </p:sub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grpId="1" nodeType="clickEffect">
                                  <p:stCondLst>
                                    <p:cond delay="0"/>
                                  </p:stCondLst>
                                  <p:childTnLst>
                                    <p:animEffect transition="out" filter="fade">
                                      <p:cBhvr>
                                        <p:cTn id="117" dur="1000"/>
                                        <p:tgtEl>
                                          <p:spTgt spid="22"/>
                                        </p:tgtEl>
                                      </p:cBhvr>
                                    </p:animEffect>
                                    <p:anim calcmode="lin" valueType="num">
                                      <p:cBhvr>
                                        <p:cTn id="118" dur="1000"/>
                                        <p:tgtEl>
                                          <p:spTgt spid="22"/>
                                        </p:tgtEl>
                                        <p:attrNameLst>
                                          <p:attrName>ppt_x</p:attrName>
                                        </p:attrNameLst>
                                      </p:cBhvr>
                                      <p:tavLst>
                                        <p:tav tm="0">
                                          <p:val>
                                            <p:strVal val="ppt_x"/>
                                          </p:val>
                                        </p:tav>
                                        <p:tav tm="100000">
                                          <p:val>
                                            <p:strVal val="ppt_x"/>
                                          </p:val>
                                        </p:tav>
                                      </p:tavLst>
                                    </p:anim>
                                    <p:anim calcmode="lin" valueType="num">
                                      <p:cBhvr>
                                        <p:cTn id="119" dur="1000"/>
                                        <p:tgtEl>
                                          <p:spTgt spid="22"/>
                                        </p:tgtEl>
                                        <p:attrNameLst>
                                          <p:attrName>ppt_y</p:attrName>
                                        </p:attrNameLst>
                                      </p:cBhvr>
                                      <p:tavLst>
                                        <p:tav tm="0">
                                          <p:val>
                                            <p:strVal val="ppt_y"/>
                                          </p:val>
                                        </p:tav>
                                        <p:tav tm="100000">
                                          <p:val>
                                            <p:strVal val="ppt_y+.1"/>
                                          </p:val>
                                        </p:tav>
                                      </p:tavLst>
                                    </p:anim>
                                    <p:set>
                                      <p:cBhvr>
                                        <p:cTn id="120" dur="1" fill="hold">
                                          <p:stCondLst>
                                            <p:cond delay="999"/>
                                          </p:stCondLst>
                                        </p:cTn>
                                        <p:tgtEl>
                                          <p:spTgt spid="22"/>
                                        </p:tgtEl>
                                        <p:attrNameLst>
                                          <p:attrName>style.visibility</p:attrName>
                                        </p:attrNameLst>
                                      </p:cBhvr>
                                      <p:to>
                                        <p:strVal val="hidden"/>
                                      </p:to>
                                    </p:set>
                                  </p:childTnLst>
                                </p:cTn>
                              </p:par>
                              <p:par>
                                <p:cTn id="121" presetID="16" presetClass="exit" presetSubtype="21" fill="hold" grpId="0" nodeType="withEffect">
                                  <p:stCondLst>
                                    <p:cond delay="0"/>
                                  </p:stCondLst>
                                  <p:childTnLst>
                                    <p:animEffect transition="out" filter="barn(inVertical)">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par>
                                <p:cTn id="124" presetID="16" presetClass="exit" presetSubtype="21" fill="hold" grpId="1" nodeType="withEffect">
                                  <p:stCondLst>
                                    <p:cond delay="0"/>
                                  </p:stCondLst>
                                  <p:childTnLst>
                                    <p:animEffect transition="out" filter="barn(inVertical)">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7" restart="whenNotActive" fill="hold" evtFilter="cancelBubble" nodeType="interactiveSeq">
                <p:stCondLst>
                  <p:cond evt="onClick" delay="0">
                    <p:tgtEl>
                      <p:spTgt spid="16"/>
                    </p:tgtEl>
                  </p:cond>
                </p:stCondLst>
                <p:endSync evt="end" delay="0">
                  <p:rtn val="all"/>
                </p:endSync>
                <p:childTnLst>
                  <p:par>
                    <p:cTn id="128" fill="hold">
                      <p:stCondLst>
                        <p:cond delay="0"/>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wheel(1)">
                                      <p:cBhvr>
                                        <p:cTn id="132" dur="2000"/>
                                        <p:tgtEl>
                                          <p:spTgt spid="24"/>
                                        </p:tgtEl>
                                      </p:cBhvr>
                                    </p:animEffect>
                                  </p:childTnLst>
                                  <p:subTnLst>
                                    <p:audio>
                                      <p:cMediaNode>
                                        <p:cTn display="0" masterRel="sameClick">
                                          <p:stCondLst>
                                            <p:cond evt="begin" delay="0">
                                              <p:tn val="130"/>
                                            </p:cond>
                                          </p:stCondLst>
                                          <p:endCondLst>
                                            <p:cond evt="onStopAudio" delay="0">
                                              <p:tgtEl>
                                                <p:sldTgt/>
                                              </p:tgtEl>
                                            </p:cond>
                                          </p:endCondLst>
                                        </p:cTn>
                                        <p:tgtEl>
                                          <p:sndTgt r:embed="rId2" name="chimes.wav"/>
                                        </p:tgtEl>
                                      </p:cMediaNode>
                                    </p:audio>
                                  </p:subTnLst>
                                </p:cTn>
                              </p:par>
                              <p:par>
                                <p:cTn id="133" presetID="21" presetClass="emph" presetSubtype="0" fill="hold" grpId="0" nodeType="withEffect">
                                  <p:stCondLst>
                                    <p:cond delay="0"/>
                                  </p:stCondLst>
                                  <p:childTnLst>
                                    <p:animClr clrSpc="hsl" dir="cw">
                                      <p:cBhvr override="childStyle">
                                        <p:cTn id="134" dur="500" fill="hold"/>
                                        <p:tgtEl>
                                          <p:spTgt spid="16"/>
                                        </p:tgtEl>
                                        <p:attrNameLst>
                                          <p:attrName>style.color</p:attrName>
                                        </p:attrNameLst>
                                      </p:cBhvr>
                                      <p:by>
                                        <p:hsl h="7200000" s="0" l="0"/>
                                      </p:by>
                                    </p:animClr>
                                    <p:animClr clrSpc="hsl" dir="cw">
                                      <p:cBhvr>
                                        <p:cTn id="135" dur="500" fill="hold"/>
                                        <p:tgtEl>
                                          <p:spTgt spid="16"/>
                                        </p:tgtEl>
                                        <p:attrNameLst>
                                          <p:attrName>fillcolor</p:attrName>
                                        </p:attrNameLst>
                                      </p:cBhvr>
                                      <p:by>
                                        <p:hsl h="7200000" s="0" l="0"/>
                                      </p:by>
                                    </p:animClr>
                                    <p:animClr clrSpc="hsl" dir="cw">
                                      <p:cBhvr>
                                        <p:cTn id="136" dur="500" fill="hold"/>
                                        <p:tgtEl>
                                          <p:spTgt spid="16"/>
                                        </p:tgtEl>
                                        <p:attrNameLst>
                                          <p:attrName>stroke.color</p:attrName>
                                        </p:attrNameLst>
                                      </p:cBhvr>
                                      <p:by>
                                        <p:hsl h="7200000" s="0" l="0"/>
                                      </p:by>
                                    </p:animClr>
                                    <p:set>
                                      <p:cBhvr>
                                        <p:cTn id="137" dur="500" fill="hold"/>
                                        <p:tgtEl>
                                          <p:spTgt spid="16"/>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1"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circle(in)">
                                      <p:cBhvr>
                                        <p:cTn id="142" dur="2000"/>
                                        <p:tgtEl>
                                          <p:spTgt spid="25"/>
                                        </p:tgtEl>
                                      </p:cBhvr>
                                    </p:animEffect>
                                  </p:childTnLst>
                                  <p:subTnLst>
                                    <p:audio>
                                      <p:cMediaNode>
                                        <p:cTn display="0" masterRel="sameClick">
                                          <p:stCondLst>
                                            <p:cond evt="begin" delay="0">
                                              <p:tn val="140"/>
                                            </p:cond>
                                          </p:stCondLst>
                                          <p:endCondLst>
                                            <p:cond evt="onStopAudio" delay="0">
                                              <p:tgtEl>
                                                <p:sldTgt/>
                                              </p:tgtEl>
                                            </p:cond>
                                          </p:endCondLst>
                                        </p:cTn>
                                        <p:tgtEl>
                                          <p:sndTgt r:embed="rId3" name="tra loi dung1.wav"/>
                                        </p:tgtEl>
                                      </p:cMediaNode>
                                    </p:audio>
                                  </p:subTnLst>
                                </p:cTn>
                              </p:par>
                            </p:childTnLst>
                          </p:cTn>
                        </p:par>
                      </p:childTnLst>
                    </p:cTn>
                  </p:par>
                  <p:par>
                    <p:cTn id="143" fill="hold">
                      <p:stCondLst>
                        <p:cond delay="indefinite"/>
                      </p:stCondLst>
                      <p:childTnLst>
                        <p:par>
                          <p:cTn id="144" fill="hold">
                            <p:stCondLst>
                              <p:cond delay="0"/>
                            </p:stCondLst>
                            <p:childTnLst>
                              <p:par>
                                <p:cTn id="145" presetID="42" presetClass="exit" presetSubtype="0" fill="hold" grpId="1" nodeType="clickEffect">
                                  <p:stCondLst>
                                    <p:cond delay="0"/>
                                  </p:stCondLst>
                                  <p:childTnLst>
                                    <p:animEffect transition="out" filter="fade">
                                      <p:cBhvr>
                                        <p:cTn id="146" dur="1000"/>
                                        <p:tgtEl>
                                          <p:spTgt spid="24"/>
                                        </p:tgtEl>
                                      </p:cBhvr>
                                    </p:animEffect>
                                    <p:anim calcmode="lin" valueType="num">
                                      <p:cBhvr>
                                        <p:cTn id="147" dur="1000"/>
                                        <p:tgtEl>
                                          <p:spTgt spid="24"/>
                                        </p:tgtEl>
                                        <p:attrNameLst>
                                          <p:attrName>ppt_x</p:attrName>
                                        </p:attrNameLst>
                                      </p:cBhvr>
                                      <p:tavLst>
                                        <p:tav tm="0">
                                          <p:val>
                                            <p:strVal val="ppt_x"/>
                                          </p:val>
                                        </p:tav>
                                        <p:tav tm="100000">
                                          <p:val>
                                            <p:strVal val="ppt_x"/>
                                          </p:val>
                                        </p:tav>
                                      </p:tavLst>
                                    </p:anim>
                                    <p:anim calcmode="lin" valueType="num">
                                      <p:cBhvr>
                                        <p:cTn id="148" dur="1000"/>
                                        <p:tgtEl>
                                          <p:spTgt spid="24"/>
                                        </p:tgtEl>
                                        <p:attrNameLst>
                                          <p:attrName>ppt_y</p:attrName>
                                        </p:attrNameLst>
                                      </p:cBhvr>
                                      <p:tavLst>
                                        <p:tav tm="0">
                                          <p:val>
                                            <p:strVal val="ppt_y"/>
                                          </p:val>
                                        </p:tav>
                                        <p:tav tm="100000">
                                          <p:val>
                                            <p:strVal val="ppt_y+.1"/>
                                          </p:val>
                                        </p:tav>
                                      </p:tavLst>
                                    </p:anim>
                                    <p:set>
                                      <p:cBhvr>
                                        <p:cTn id="149" dur="1" fill="hold">
                                          <p:stCondLst>
                                            <p:cond delay="999"/>
                                          </p:stCondLst>
                                        </p:cTn>
                                        <p:tgtEl>
                                          <p:spTgt spid="24"/>
                                        </p:tgtEl>
                                        <p:attrNameLst>
                                          <p:attrName>style.visibility</p:attrName>
                                        </p:attrNameLst>
                                      </p:cBhvr>
                                      <p:to>
                                        <p:strVal val="hidden"/>
                                      </p:to>
                                    </p:set>
                                  </p:childTnLst>
                                </p:cTn>
                              </p:par>
                              <p:par>
                                <p:cTn id="150" presetID="16" presetClass="exit" presetSubtype="21" fill="hold" grpId="0" nodeType="withEffect">
                                  <p:stCondLst>
                                    <p:cond delay="0"/>
                                  </p:stCondLst>
                                  <p:childTnLst>
                                    <p:animEffect transition="out" filter="barn(inVertical)">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31" presetClass="exit" presetSubtype="0" fill="hold" grpId="1" nodeType="withEffect">
                                  <p:stCondLst>
                                    <p:cond delay="0"/>
                                  </p:stCondLst>
                                  <p:childTnLst>
                                    <p:anim calcmode="lin" valueType="num">
                                      <p:cBhvr>
                                        <p:cTn id="154" dur="1000"/>
                                        <p:tgtEl>
                                          <p:spTgt spid="16"/>
                                        </p:tgtEl>
                                        <p:attrNameLst>
                                          <p:attrName>ppt_w</p:attrName>
                                        </p:attrNameLst>
                                      </p:cBhvr>
                                      <p:tavLst>
                                        <p:tav tm="0">
                                          <p:val>
                                            <p:strVal val="ppt_w"/>
                                          </p:val>
                                        </p:tav>
                                        <p:tav tm="100000">
                                          <p:val>
                                            <p:fltVal val="0"/>
                                          </p:val>
                                        </p:tav>
                                      </p:tavLst>
                                    </p:anim>
                                    <p:anim calcmode="lin" valueType="num">
                                      <p:cBhvr>
                                        <p:cTn id="155" dur="1000"/>
                                        <p:tgtEl>
                                          <p:spTgt spid="16"/>
                                        </p:tgtEl>
                                        <p:attrNameLst>
                                          <p:attrName>ppt_h</p:attrName>
                                        </p:attrNameLst>
                                      </p:cBhvr>
                                      <p:tavLst>
                                        <p:tav tm="0">
                                          <p:val>
                                            <p:strVal val="ppt_h"/>
                                          </p:val>
                                        </p:tav>
                                        <p:tav tm="100000">
                                          <p:val>
                                            <p:fltVal val="0"/>
                                          </p:val>
                                        </p:tav>
                                      </p:tavLst>
                                    </p:anim>
                                    <p:anim calcmode="lin" valueType="num">
                                      <p:cBhvr>
                                        <p:cTn id="156" dur="1000"/>
                                        <p:tgtEl>
                                          <p:spTgt spid="16"/>
                                        </p:tgtEl>
                                        <p:attrNameLst>
                                          <p:attrName>style.rotation</p:attrName>
                                        </p:attrNameLst>
                                      </p:cBhvr>
                                      <p:tavLst>
                                        <p:tav tm="0">
                                          <p:val>
                                            <p:fltVal val="0"/>
                                          </p:val>
                                        </p:tav>
                                        <p:tav tm="100000">
                                          <p:val>
                                            <p:fltVal val="90"/>
                                          </p:val>
                                        </p:tav>
                                      </p:tavLst>
                                    </p:anim>
                                    <p:animEffect transition="out" filter="fade">
                                      <p:cBhvr>
                                        <p:cTn id="157" dur="1000"/>
                                        <p:tgtEl>
                                          <p:spTgt spid="16"/>
                                        </p:tgtEl>
                                      </p:cBhvr>
                                    </p:animEffect>
                                    <p:set>
                                      <p:cBhvr>
                                        <p:cTn id="15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9" restart="whenNotActive" fill="hold" evtFilter="cancelBubble" nodeType="interactiveSeq">
                <p:stCondLst>
                  <p:cond evt="onClick" delay="0">
                    <p:tgtEl>
                      <p:spTgt spid="17"/>
                    </p:tgtEl>
                  </p:cond>
                </p:stCondLst>
                <p:endSync evt="end" delay="0">
                  <p:rtn val="all"/>
                </p:endSync>
                <p:childTnLst>
                  <p:par>
                    <p:cTn id="160" fill="hold">
                      <p:stCondLst>
                        <p:cond delay="0"/>
                      </p:stCondLst>
                      <p:childTnLst>
                        <p:par>
                          <p:cTn id="161" fill="hold">
                            <p:stCondLst>
                              <p:cond delay="0"/>
                            </p:stCondLst>
                            <p:childTnLst>
                              <p:par>
                                <p:cTn id="162" presetID="53" presetClass="entr" presetSubtype="16" repeatCount="3000" fill="hold" nodeType="clickEffect">
                                  <p:stCondLst>
                                    <p:cond delay="0"/>
                                  </p:stCondLst>
                                  <p:childTnLst>
                                    <p:set>
                                      <p:cBhvr>
                                        <p:cTn id="163" dur="1" fill="hold">
                                          <p:stCondLst>
                                            <p:cond delay="0"/>
                                          </p:stCondLst>
                                        </p:cTn>
                                        <p:tgtEl>
                                          <p:spTgt spid="26"/>
                                        </p:tgtEl>
                                        <p:attrNameLst>
                                          <p:attrName>style.visibility</p:attrName>
                                        </p:attrNameLst>
                                      </p:cBhvr>
                                      <p:to>
                                        <p:strVal val="visible"/>
                                      </p:to>
                                    </p:set>
                                    <p:anim calcmode="lin" valueType="num">
                                      <p:cBhvr>
                                        <p:cTn id="164" dur="500" fill="hold"/>
                                        <p:tgtEl>
                                          <p:spTgt spid="26"/>
                                        </p:tgtEl>
                                        <p:attrNameLst>
                                          <p:attrName>ppt_w</p:attrName>
                                        </p:attrNameLst>
                                      </p:cBhvr>
                                      <p:tavLst>
                                        <p:tav tm="0">
                                          <p:val>
                                            <p:fltVal val="0"/>
                                          </p:val>
                                        </p:tav>
                                        <p:tav tm="100000">
                                          <p:val>
                                            <p:strVal val="#ppt_w"/>
                                          </p:val>
                                        </p:tav>
                                      </p:tavLst>
                                    </p:anim>
                                    <p:anim calcmode="lin" valueType="num">
                                      <p:cBhvr>
                                        <p:cTn id="165" dur="500" fill="hold"/>
                                        <p:tgtEl>
                                          <p:spTgt spid="26"/>
                                        </p:tgtEl>
                                        <p:attrNameLst>
                                          <p:attrName>ppt_h</p:attrName>
                                        </p:attrNameLst>
                                      </p:cBhvr>
                                      <p:tavLst>
                                        <p:tav tm="0">
                                          <p:val>
                                            <p:fltVal val="0"/>
                                          </p:val>
                                        </p:tav>
                                        <p:tav tm="100000">
                                          <p:val>
                                            <p:strVal val="#ppt_h"/>
                                          </p:val>
                                        </p:tav>
                                      </p:tavLst>
                                    </p:anim>
                                    <p:animEffect transition="in" filter="fade">
                                      <p:cBhvr>
                                        <p:cTn id="166" dur="500"/>
                                        <p:tgtEl>
                                          <p:spTgt spid="26"/>
                                        </p:tgtEl>
                                      </p:cBhvr>
                                    </p:animEffect>
                                  </p:childTnLst>
                                  <p:subTnLst>
                                    <p:audio>
                                      <p:cMediaNode>
                                        <p:cTn display="0" masterRel="sameClick">
                                          <p:stCondLst>
                                            <p:cond evt="begin" delay="0">
                                              <p:tn val="162"/>
                                            </p:cond>
                                          </p:stCondLst>
                                          <p:endCondLst>
                                            <p:cond evt="onStopAudio" delay="0">
                                              <p:tgtEl>
                                                <p:sldTgt/>
                                              </p:tgtEl>
                                            </p:cond>
                                          </p:endCondLst>
                                        </p:cTn>
                                        <p:tgtEl>
                                          <p:sndTgt r:embed="rId4" name="applause.wav"/>
                                        </p:tgtEl>
                                      </p:cMediaNode>
                                    </p:audio>
                                  </p:subTnLst>
                                </p:cTn>
                              </p:par>
                              <p:par>
                                <p:cTn id="167" presetID="21" presetClass="emph" presetSubtype="0" fill="hold" grpId="0" nodeType="withEffect">
                                  <p:stCondLst>
                                    <p:cond delay="0"/>
                                  </p:stCondLst>
                                  <p:childTnLst>
                                    <p:animClr clrSpc="hsl" dir="cw">
                                      <p:cBhvr override="childStyle">
                                        <p:cTn id="168" dur="500" fill="hold"/>
                                        <p:tgtEl>
                                          <p:spTgt spid="17"/>
                                        </p:tgtEl>
                                        <p:attrNameLst>
                                          <p:attrName>style.color</p:attrName>
                                        </p:attrNameLst>
                                      </p:cBhvr>
                                      <p:by>
                                        <p:hsl h="7200000" s="0" l="0"/>
                                      </p:by>
                                    </p:animClr>
                                    <p:animClr clrSpc="hsl" dir="cw">
                                      <p:cBhvr>
                                        <p:cTn id="169" dur="500" fill="hold"/>
                                        <p:tgtEl>
                                          <p:spTgt spid="17"/>
                                        </p:tgtEl>
                                        <p:attrNameLst>
                                          <p:attrName>fillcolor</p:attrName>
                                        </p:attrNameLst>
                                      </p:cBhvr>
                                      <p:by>
                                        <p:hsl h="7200000" s="0" l="0"/>
                                      </p:by>
                                    </p:animClr>
                                    <p:animClr clrSpc="hsl" dir="cw">
                                      <p:cBhvr>
                                        <p:cTn id="170" dur="500" fill="hold"/>
                                        <p:tgtEl>
                                          <p:spTgt spid="17"/>
                                        </p:tgtEl>
                                        <p:attrNameLst>
                                          <p:attrName>stroke.color</p:attrName>
                                        </p:attrNameLst>
                                      </p:cBhvr>
                                      <p:by>
                                        <p:hsl h="7200000" s="0" l="0"/>
                                      </p:by>
                                    </p:animClr>
                                    <p:set>
                                      <p:cBhvr>
                                        <p:cTn id="171" dur="500" fill="hold"/>
                                        <p:tgtEl>
                                          <p:spTgt spid="17"/>
                                        </p:tgtEl>
                                        <p:attrNameLst>
                                          <p:attrName>fill.type</p:attrName>
                                        </p:attrNameLst>
                                      </p:cBhvr>
                                      <p:to>
                                        <p:strVal val="solid"/>
                                      </p:to>
                                    </p:set>
                                  </p:childTnLst>
                                </p:cTn>
                              </p:par>
                            </p:childTnLst>
                          </p:cTn>
                        </p:par>
                      </p:childTnLst>
                    </p:cTn>
                  </p:par>
                  <p:par>
                    <p:cTn id="172" fill="hold">
                      <p:stCondLst>
                        <p:cond delay="indefinite"/>
                      </p:stCondLst>
                      <p:childTnLst>
                        <p:par>
                          <p:cTn id="173" fill="hold">
                            <p:stCondLst>
                              <p:cond delay="0"/>
                            </p:stCondLst>
                            <p:childTnLst>
                              <p:par>
                                <p:cTn id="174" presetID="21" presetClass="exit" presetSubtype="1" fill="hold" nodeType="clickEffect">
                                  <p:stCondLst>
                                    <p:cond delay="0"/>
                                  </p:stCondLst>
                                  <p:childTnLst>
                                    <p:animEffect transition="out" filter="wheel(1)">
                                      <p:cBhvr>
                                        <p:cTn id="175" dur="2000"/>
                                        <p:tgtEl>
                                          <p:spTgt spid="26"/>
                                        </p:tgtEl>
                                      </p:cBhvr>
                                    </p:animEffect>
                                    <p:set>
                                      <p:cBhvr>
                                        <p:cTn id="176" dur="1" fill="hold">
                                          <p:stCondLst>
                                            <p:cond delay="1999"/>
                                          </p:stCondLst>
                                        </p:cTn>
                                        <p:tgtEl>
                                          <p:spTgt spid="26"/>
                                        </p:tgtEl>
                                        <p:attrNameLst>
                                          <p:attrName>style.visibility</p:attrName>
                                        </p:attrNameLst>
                                      </p:cBhvr>
                                      <p:to>
                                        <p:strVal val="hidden"/>
                                      </p:to>
                                    </p:set>
                                  </p:childTnLst>
                                </p:cTn>
                              </p:par>
                              <p:par>
                                <p:cTn id="177" presetID="26" presetClass="exit" presetSubtype="0" fill="hold" grpId="1" nodeType="withEffect">
                                  <p:stCondLst>
                                    <p:cond delay="0"/>
                                  </p:stCondLst>
                                  <p:childTnLst>
                                    <p:animEffect transition="out" filter="wipe(down)">
                                      <p:cBhvr>
                                        <p:cTn id="178" dur="180" accel="50000">
                                          <p:stCondLst>
                                            <p:cond delay="1820"/>
                                          </p:stCondLst>
                                        </p:cTn>
                                        <p:tgtEl>
                                          <p:spTgt spid="17"/>
                                        </p:tgtEl>
                                      </p:cBhvr>
                                    </p:animEffect>
                                    <p:anim calcmode="lin" valueType="num">
                                      <p:cBhvr>
                                        <p:cTn id="179"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180"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181"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2"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3"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4"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5"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186" dur="26">
                                          <p:stCondLst>
                                            <p:cond delay="620"/>
                                          </p:stCondLst>
                                        </p:cTn>
                                        <p:tgtEl>
                                          <p:spTgt spid="17"/>
                                        </p:tgtEl>
                                      </p:cBhvr>
                                      <p:to x="100000" y="60000"/>
                                    </p:animScale>
                                    <p:animScale>
                                      <p:cBhvr>
                                        <p:cTn id="187" dur="166" decel="50000">
                                          <p:stCondLst>
                                            <p:cond delay="646"/>
                                          </p:stCondLst>
                                        </p:cTn>
                                        <p:tgtEl>
                                          <p:spTgt spid="17"/>
                                        </p:tgtEl>
                                      </p:cBhvr>
                                      <p:to x="100000" y="100000"/>
                                    </p:animScale>
                                    <p:animScale>
                                      <p:cBhvr>
                                        <p:cTn id="188" dur="26">
                                          <p:stCondLst>
                                            <p:cond delay="1312"/>
                                          </p:stCondLst>
                                        </p:cTn>
                                        <p:tgtEl>
                                          <p:spTgt spid="17"/>
                                        </p:tgtEl>
                                      </p:cBhvr>
                                      <p:to x="100000" y="80000"/>
                                    </p:animScale>
                                    <p:animScale>
                                      <p:cBhvr>
                                        <p:cTn id="189" dur="166" decel="50000">
                                          <p:stCondLst>
                                            <p:cond delay="1338"/>
                                          </p:stCondLst>
                                        </p:cTn>
                                        <p:tgtEl>
                                          <p:spTgt spid="17"/>
                                        </p:tgtEl>
                                      </p:cBhvr>
                                      <p:to x="100000" y="100000"/>
                                    </p:animScale>
                                    <p:animScale>
                                      <p:cBhvr>
                                        <p:cTn id="190" dur="26">
                                          <p:stCondLst>
                                            <p:cond delay="1642"/>
                                          </p:stCondLst>
                                        </p:cTn>
                                        <p:tgtEl>
                                          <p:spTgt spid="17"/>
                                        </p:tgtEl>
                                      </p:cBhvr>
                                      <p:to x="100000" y="90000"/>
                                    </p:animScale>
                                    <p:animScale>
                                      <p:cBhvr>
                                        <p:cTn id="191" dur="166" decel="50000">
                                          <p:stCondLst>
                                            <p:cond delay="1668"/>
                                          </p:stCondLst>
                                        </p:cTn>
                                        <p:tgtEl>
                                          <p:spTgt spid="17"/>
                                        </p:tgtEl>
                                      </p:cBhvr>
                                      <p:to x="100000" y="100000"/>
                                    </p:animScale>
                                    <p:animScale>
                                      <p:cBhvr>
                                        <p:cTn id="192" dur="26">
                                          <p:stCondLst>
                                            <p:cond delay="1808"/>
                                          </p:stCondLst>
                                        </p:cTn>
                                        <p:tgtEl>
                                          <p:spTgt spid="17"/>
                                        </p:tgtEl>
                                      </p:cBhvr>
                                      <p:to x="100000" y="95000"/>
                                    </p:animScale>
                                    <p:animScale>
                                      <p:cBhvr>
                                        <p:cTn id="193" dur="166" decel="50000">
                                          <p:stCondLst>
                                            <p:cond delay="1834"/>
                                          </p:stCondLst>
                                        </p:cTn>
                                        <p:tgtEl>
                                          <p:spTgt spid="17"/>
                                        </p:tgtEl>
                                      </p:cBhvr>
                                      <p:to x="100000" y="100000"/>
                                    </p:animScale>
                                    <p:set>
                                      <p:cBhvr>
                                        <p:cTn id="19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5" restart="whenNotActive" fill="hold" evtFilter="cancelBubble" nodeType="interactiveSeq">
                <p:stCondLst>
                  <p:cond evt="onClick" delay="0">
                    <p:tgtEl>
                      <p:spTgt spid="14"/>
                    </p:tgtEl>
                  </p:cond>
                </p:stCondLst>
                <p:endSync evt="end" delay="0">
                  <p:rtn val="all"/>
                </p:endSync>
                <p:childTnLst>
                  <p:par>
                    <p:cTn id="196" fill="hold">
                      <p:stCondLst>
                        <p:cond delay="0"/>
                      </p:stCondLst>
                      <p:childTnLst>
                        <p:par>
                          <p:cTn id="197" fill="hold">
                            <p:stCondLst>
                              <p:cond delay="0"/>
                            </p:stCondLst>
                            <p:childTnLst>
                              <p:par>
                                <p:cTn id="198" presetID="35" presetClass="entr" presetSubtype="0" fill="hold" grpId="0" nodeType="clickEffect">
                                  <p:stCondLst>
                                    <p:cond delay="0"/>
                                  </p:stCondLst>
                                  <p:childTnLst>
                                    <p:set>
                                      <p:cBhvr>
                                        <p:cTn id="199" dur="1" fill="hold">
                                          <p:stCondLst>
                                            <p:cond delay="0"/>
                                          </p:stCondLst>
                                        </p:cTn>
                                        <p:tgtEl>
                                          <p:spTgt spid="27"/>
                                        </p:tgtEl>
                                        <p:attrNameLst>
                                          <p:attrName>style.visibility</p:attrName>
                                        </p:attrNameLst>
                                      </p:cBhvr>
                                      <p:to>
                                        <p:strVal val="visible"/>
                                      </p:to>
                                    </p:set>
                                    <p:animEffect transition="in" filter="fade">
                                      <p:cBhvr>
                                        <p:cTn id="200" dur="2000"/>
                                        <p:tgtEl>
                                          <p:spTgt spid="27"/>
                                        </p:tgtEl>
                                      </p:cBhvr>
                                    </p:animEffect>
                                    <p:anim calcmode="lin" valueType="num">
                                      <p:cBhvr>
                                        <p:cTn id="201" dur="2000" fill="hold"/>
                                        <p:tgtEl>
                                          <p:spTgt spid="27"/>
                                        </p:tgtEl>
                                        <p:attrNameLst>
                                          <p:attrName>style.rotation</p:attrName>
                                        </p:attrNameLst>
                                      </p:cBhvr>
                                      <p:tavLst>
                                        <p:tav tm="0">
                                          <p:val>
                                            <p:fltVal val="720"/>
                                          </p:val>
                                        </p:tav>
                                        <p:tav tm="100000">
                                          <p:val>
                                            <p:fltVal val="0"/>
                                          </p:val>
                                        </p:tav>
                                      </p:tavLst>
                                    </p:anim>
                                    <p:anim calcmode="lin" valueType="num">
                                      <p:cBhvr>
                                        <p:cTn id="202" dur="2000" fill="hold"/>
                                        <p:tgtEl>
                                          <p:spTgt spid="27"/>
                                        </p:tgtEl>
                                        <p:attrNameLst>
                                          <p:attrName>ppt_h</p:attrName>
                                        </p:attrNameLst>
                                      </p:cBhvr>
                                      <p:tavLst>
                                        <p:tav tm="0">
                                          <p:val>
                                            <p:fltVal val="0"/>
                                          </p:val>
                                        </p:tav>
                                        <p:tav tm="100000">
                                          <p:val>
                                            <p:strVal val="#ppt_h"/>
                                          </p:val>
                                        </p:tav>
                                      </p:tavLst>
                                    </p:anim>
                                    <p:anim calcmode="lin" valueType="num">
                                      <p:cBhvr>
                                        <p:cTn id="203" dur="2000" fill="hold"/>
                                        <p:tgtEl>
                                          <p:spTgt spid="2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98"/>
                                            </p:cond>
                                          </p:stCondLst>
                                          <p:endCondLst>
                                            <p:cond evt="onStopAudio" delay="0">
                                              <p:tgtEl>
                                                <p:sldTgt/>
                                              </p:tgtEl>
                                            </p:cond>
                                          </p:endCondLst>
                                        </p:cTn>
                                        <p:tgtEl>
                                          <p:sndTgt r:embed="rId2" name="chimes.wav"/>
                                        </p:tgtEl>
                                      </p:cMediaNode>
                                    </p:audio>
                                  </p:subTnLst>
                                </p:cTn>
                              </p:par>
                              <p:par>
                                <p:cTn id="204" presetID="21" presetClass="emph" presetSubtype="0" fill="hold" grpId="0" nodeType="withEffect">
                                  <p:stCondLst>
                                    <p:cond delay="0"/>
                                  </p:stCondLst>
                                  <p:childTnLst>
                                    <p:animClr clrSpc="hsl" dir="cw">
                                      <p:cBhvr override="childStyle">
                                        <p:cTn id="205" dur="500" fill="hold"/>
                                        <p:tgtEl>
                                          <p:spTgt spid="14"/>
                                        </p:tgtEl>
                                        <p:attrNameLst>
                                          <p:attrName>style.color</p:attrName>
                                        </p:attrNameLst>
                                      </p:cBhvr>
                                      <p:by>
                                        <p:hsl h="7200000" s="0" l="0"/>
                                      </p:by>
                                    </p:animClr>
                                    <p:animClr clrSpc="hsl" dir="cw">
                                      <p:cBhvr>
                                        <p:cTn id="206" dur="500" fill="hold"/>
                                        <p:tgtEl>
                                          <p:spTgt spid="14"/>
                                        </p:tgtEl>
                                        <p:attrNameLst>
                                          <p:attrName>fillcolor</p:attrName>
                                        </p:attrNameLst>
                                      </p:cBhvr>
                                      <p:by>
                                        <p:hsl h="7200000" s="0" l="0"/>
                                      </p:by>
                                    </p:animClr>
                                    <p:animClr clrSpc="hsl" dir="cw">
                                      <p:cBhvr>
                                        <p:cTn id="207" dur="500" fill="hold"/>
                                        <p:tgtEl>
                                          <p:spTgt spid="14"/>
                                        </p:tgtEl>
                                        <p:attrNameLst>
                                          <p:attrName>stroke.color</p:attrName>
                                        </p:attrNameLst>
                                      </p:cBhvr>
                                      <p:by>
                                        <p:hsl h="7200000" s="0" l="0"/>
                                      </p:by>
                                    </p:animClr>
                                    <p:set>
                                      <p:cBhvr>
                                        <p:cTn id="208" dur="500" fill="hold"/>
                                        <p:tgtEl>
                                          <p:spTgt spid="14"/>
                                        </p:tgtEl>
                                        <p:attrNameLst>
                                          <p:attrName>fill.type</p:attrName>
                                        </p:attrNameLst>
                                      </p:cBhvr>
                                      <p:to>
                                        <p:strVal val="solid"/>
                                      </p:to>
                                    </p:set>
                                  </p:childTnLst>
                                </p:cTn>
                              </p:par>
                            </p:childTnLst>
                          </p:cTn>
                        </p:par>
                      </p:childTnLst>
                    </p:cTn>
                  </p:par>
                  <p:par>
                    <p:cTn id="209" fill="hold">
                      <p:stCondLst>
                        <p:cond delay="indefinite"/>
                      </p:stCondLst>
                      <p:childTnLst>
                        <p:par>
                          <p:cTn id="210" fill="hold">
                            <p:stCondLst>
                              <p:cond delay="0"/>
                            </p:stCondLst>
                            <p:childTnLst>
                              <p:par>
                                <p:cTn id="211" presetID="6" presetClass="entr" presetSubtype="16" fill="hold" grpId="1" nodeType="clickEffect">
                                  <p:stCondLst>
                                    <p:cond delay="0"/>
                                  </p:stCondLst>
                                  <p:childTnLst>
                                    <p:set>
                                      <p:cBhvr>
                                        <p:cTn id="212" dur="1" fill="hold">
                                          <p:stCondLst>
                                            <p:cond delay="0"/>
                                          </p:stCondLst>
                                        </p:cTn>
                                        <p:tgtEl>
                                          <p:spTgt spid="28"/>
                                        </p:tgtEl>
                                        <p:attrNameLst>
                                          <p:attrName>style.visibility</p:attrName>
                                        </p:attrNameLst>
                                      </p:cBhvr>
                                      <p:to>
                                        <p:strVal val="visible"/>
                                      </p:to>
                                    </p:set>
                                    <p:animEffect transition="in" filter="circle(in)">
                                      <p:cBhvr>
                                        <p:cTn id="213" dur="2000"/>
                                        <p:tgtEl>
                                          <p:spTgt spid="28"/>
                                        </p:tgtEl>
                                      </p:cBhvr>
                                    </p:animEffect>
                                  </p:childTnLst>
                                  <p:subTnLst>
                                    <p:audio>
                                      <p:cMediaNode>
                                        <p:cTn display="0" masterRel="sameClick">
                                          <p:stCondLst>
                                            <p:cond evt="begin" delay="0">
                                              <p:tn val="211"/>
                                            </p:cond>
                                          </p:stCondLst>
                                          <p:endCondLst>
                                            <p:cond evt="onStopAudio" delay="0">
                                              <p:tgtEl>
                                                <p:sldTgt/>
                                              </p:tgtEl>
                                            </p:cond>
                                          </p:endCondLst>
                                        </p:cTn>
                                        <p:tgtEl>
                                          <p:sndTgt r:embed="rId3" name="tra loi dung1.wav"/>
                                        </p:tgtEl>
                                      </p:cMediaNode>
                                    </p:audio>
                                  </p:subTnLst>
                                </p:cTn>
                              </p:par>
                            </p:childTnLst>
                          </p:cTn>
                        </p:par>
                      </p:childTnLst>
                    </p:cTn>
                  </p:par>
                  <p:par>
                    <p:cTn id="214" fill="hold">
                      <p:stCondLst>
                        <p:cond delay="indefinite"/>
                      </p:stCondLst>
                      <p:childTnLst>
                        <p:par>
                          <p:cTn id="215" fill="hold">
                            <p:stCondLst>
                              <p:cond delay="0"/>
                            </p:stCondLst>
                            <p:childTnLst>
                              <p:par>
                                <p:cTn id="216" presetID="42" presetClass="exit" presetSubtype="0" fill="hold" grpId="1" nodeType="clickEffect">
                                  <p:stCondLst>
                                    <p:cond delay="0"/>
                                  </p:stCondLst>
                                  <p:childTnLst>
                                    <p:animEffect transition="out" filter="fade">
                                      <p:cBhvr>
                                        <p:cTn id="217" dur="1000"/>
                                        <p:tgtEl>
                                          <p:spTgt spid="27"/>
                                        </p:tgtEl>
                                      </p:cBhvr>
                                    </p:animEffect>
                                    <p:anim calcmode="lin" valueType="num">
                                      <p:cBhvr>
                                        <p:cTn id="218" dur="1000"/>
                                        <p:tgtEl>
                                          <p:spTgt spid="27"/>
                                        </p:tgtEl>
                                        <p:attrNameLst>
                                          <p:attrName>ppt_x</p:attrName>
                                        </p:attrNameLst>
                                      </p:cBhvr>
                                      <p:tavLst>
                                        <p:tav tm="0">
                                          <p:val>
                                            <p:strVal val="ppt_x"/>
                                          </p:val>
                                        </p:tav>
                                        <p:tav tm="100000">
                                          <p:val>
                                            <p:strVal val="ppt_x"/>
                                          </p:val>
                                        </p:tav>
                                      </p:tavLst>
                                    </p:anim>
                                    <p:anim calcmode="lin" valueType="num">
                                      <p:cBhvr>
                                        <p:cTn id="219" dur="1000"/>
                                        <p:tgtEl>
                                          <p:spTgt spid="27"/>
                                        </p:tgtEl>
                                        <p:attrNameLst>
                                          <p:attrName>ppt_y</p:attrName>
                                        </p:attrNameLst>
                                      </p:cBhvr>
                                      <p:tavLst>
                                        <p:tav tm="0">
                                          <p:val>
                                            <p:strVal val="ppt_y"/>
                                          </p:val>
                                        </p:tav>
                                        <p:tav tm="100000">
                                          <p:val>
                                            <p:strVal val="ppt_y+.1"/>
                                          </p:val>
                                        </p:tav>
                                      </p:tavLst>
                                    </p:anim>
                                    <p:set>
                                      <p:cBhvr>
                                        <p:cTn id="220" dur="1" fill="hold">
                                          <p:stCondLst>
                                            <p:cond delay="999"/>
                                          </p:stCondLst>
                                        </p:cTn>
                                        <p:tgtEl>
                                          <p:spTgt spid="27"/>
                                        </p:tgtEl>
                                        <p:attrNameLst>
                                          <p:attrName>style.visibility</p:attrName>
                                        </p:attrNameLst>
                                      </p:cBhvr>
                                      <p:to>
                                        <p:strVal val="hidden"/>
                                      </p:to>
                                    </p:set>
                                  </p:childTnLst>
                                </p:cTn>
                              </p:par>
                              <p:par>
                                <p:cTn id="221" presetID="16" presetClass="exit" presetSubtype="21" fill="hold" grpId="0" nodeType="withEffect">
                                  <p:stCondLst>
                                    <p:cond delay="0"/>
                                  </p:stCondLst>
                                  <p:childTnLst>
                                    <p:animEffect transition="out" filter="barn(inVertical)">
                                      <p:cBhvr>
                                        <p:cTn id="222" dur="500"/>
                                        <p:tgtEl>
                                          <p:spTgt spid="28"/>
                                        </p:tgtEl>
                                      </p:cBhvr>
                                    </p:animEffect>
                                    <p:set>
                                      <p:cBhvr>
                                        <p:cTn id="223" dur="1" fill="hold">
                                          <p:stCondLst>
                                            <p:cond delay="499"/>
                                          </p:stCondLst>
                                        </p:cTn>
                                        <p:tgtEl>
                                          <p:spTgt spid="28"/>
                                        </p:tgtEl>
                                        <p:attrNameLst>
                                          <p:attrName>style.visibility</p:attrName>
                                        </p:attrNameLst>
                                      </p:cBhvr>
                                      <p:to>
                                        <p:strVal val="hidden"/>
                                      </p:to>
                                    </p:set>
                                  </p:childTnLst>
                                </p:cTn>
                              </p:par>
                              <p:par>
                                <p:cTn id="224" presetID="53" presetClass="exit" presetSubtype="32" fill="hold" grpId="1" nodeType="withEffect">
                                  <p:stCondLst>
                                    <p:cond delay="0"/>
                                  </p:stCondLst>
                                  <p:childTnLst>
                                    <p:anim calcmode="lin" valueType="num">
                                      <p:cBhvr>
                                        <p:cTn id="225" dur="500"/>
                                        <p:tgtEl>
                                          <p:spTgt spid="14"/>
                                        </p:tgtEl>
                                        <p:attrNameLst>
                                          <p:attrName>ppt_w</p:attrName>
                                        </p:attrNameLst>
                                      </p:cBhvr>
                                      <p:tavLst>
                                        <p:tav tm="0">
                                          <p:val>
                                            <p:strVal val="ppt_w"/>
                                          </p:val>
                                        </p:tav>
                                        <p:tav tm="100000">
                                          <p:val>
                                            <p:fltVal val="0"/>
                                          </p:val>
                                        </p:tav>
                                      </p:tavLst>
                                    </p:anim>
                                    <p:anim calcmode="lin" valueType="num">
                                      <p:cBhvr>
                                        <p:cTn id="226" dur="500"/>
                                        <p:tgtEl>
                                          <p:spTgt spid="14"/>
                                        </p:tgtEl>
                                        <p:attrNameLst>
                                          <p:attrName>ppt_h</p:attrName>
                                        </p:attrNameLst>
                                      </p:cBhvr>
                                      <p:tavLst>
                                        <p:tav tm="0">
                                          <p:val>
                                            <p:strVal val="ppt_h"/>
                                          </p:val>
                                        </p:tav>
                                        <p:tav tm="100000">
                                          <p:val>
                                            <p:fltVal val="0"/>
                                          </p:val>
                                        </p:tav>
                                      </p:tavLst>
                                    </p:anim>
                                    <p:animEffect transition="out" filter="fade">
                                      <p:cBhvr>
                                        <p:cTn id="227" dur="500"/>
                                        <p:tgtEl>
                                          <p:spTgt spid="14"/>
                                        </p:tgtEl>
                                      </p:cBhvr>
                                    </p:animEffect>
                                    <p:set>
                                      <p:cBhvr>
                                        <p:cTn id="2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9" restart="whenNotActive" fill="hold" evtFilter="cancelBubble" nodeType="interactiveSeq">
                <p:stCondLst>
                  <p:cond evt="onClick" delay="0">
                    <p:tgtEl>
                      <p:spTgt spid="18"/>
                    </p:tgtEl>
                  </p:cond>
                </p:stCondLst>
                <p:endSync evt="end" delay="0">
                  <p:rtn val="all"/>
                </p:endSync>
                <p:childTnLst>
                  <p:par>
                    <p:cTn id="230" fill="hold">
                      <p:stCondLst>
                        <p:cond delay="0"/>
                      </p:stCondLst>
                      <p:childTnLst>
                        <p:par>
                          <p:cTn id="231" fill="hold">
                            <p:stCondLst>
                              <p:cond delay="0"/>
                            </p:stCondLst>
                            <p:childTnLst>
                              <p:par>
                                <p:cTn id="232" presetID="31" presetClass="entr" presetSubtype="0" fill="hold" grpId="0" nodeType="clickEffect">
                                  <p:stCondLst>
                                    <p:cond delay="0"/>
                                  </p:stCondLst>
                                  <p:childTnLst>
                                    <p:set>
                                      <p:cBhvr>
                                        <p:cTn id="233" dur="1" fill="hold">
                                          <p:stCondLst>
                                            <p:cond delay="0"/>
                                          </p:stCondLst>
                                        </p:cTn>
                                        <p:tgtEl>
                                          <p:spTgt spid="29"/>
                                        </p:tgtEl>
                                        <p:attrNameLst>
                                          <p:attrName>style.visibility</p:attrName>
                                        </p:attrNameLst>
                                      </p:cBhvr>
                                      <p:to>
                                        <p:strVal val="visible"/>
                                      </p:to>
                                    </p:set>
                                    <p:anim calcmode="lin" valueType="num">
                                      <p:cBhvr>
                                        <p:cTn id="234" dur="1000" fill="hold"/>
                                        <p:tgtEl>
                                          <p:spTgt spid="29"/>
                                        </p:tgtEl>
                                        <p:attrNameLst>
                                          <p:attrName>ppt_w</p:attrName>
                                        </p:attrNameLst>
                                      </p:cBhvr>
                                      <p:tavLst>
                                        <p:tav tm="0">
                                          <p:val>
                                            <p:fltVal val="0"/>
                                          </p:val>
                                        </p:tav>
                                        <p:tav tm="100000">
                                          <p:val>
                                            <p:strVal val="#ppt_w"/>
                                          </p:val>
                                        </p:tav>
                                      </p:tavLst>
                                    </p:anim>
                                    <p:anim calcmode="lin" valueType="num">
                                      <p:cBhvr>
                                        <p:cTn id="235" dur="1000" fill="hold"/>
                                        <p:tgtEl>
                                          <p:spTgt spid="29"/>
                                        </p:tgtEl>
                                        <p:attrNameLst>
                                          <p:attrName>ppt_h</p:attrName>
                                        </p:attrNameLst>
                                      </p:cBhvr>
                                      <p:tavLst>
                                        <p:tav tm="0">
                                          <p:val>
                                            <p:fltVal val="0"/>
                                          </p:val>
                                        </p:tav>
                                        <p:tav tm="100000">
                                          <p:val>
                                            <p:strVal val="#ppt_h"/>
                                          </p:val>
                                        </p:tav>
                                      </p:tavLst>
                                    </p:anim>
                                    <p:anim calcmode="lin" valueType="num">
                                      <p:cBhvr>
                                        <p:cTn id="236" dur="1000" fill="hold"/>
                                        <p:tgtEl>
                                          <p:spTgt spid="29"/>
                                        </p:tgtEl>
                                        <p:attrNameLst>
                                          <p:attrName>style.rotation</p:attrName>
                                        </p:attrNameLst>
                                      </p:cBhvr>
                                      <p:tavLst>
                                        <p:tav tm="0">
                                          <p:val>
                                            <p:fltVal val="90"/>
                                          </p:val>
                                        </p:tav>
                                        <p:tav tm="100000">
                                          <p:val>
                                            <p:fltVal val="0"/>
                                          </p:val>
                                        </p:tav>
                                      </p:tavLst>
                                    </p:anim>
                                    <p:animEffect transition="in" filter="fade">
                                      <p:cBhvr>
                                        <p:cTn id="237" dur="1000"/>
                                        <p:tgtEl>
                                          <p:spTgt spid="29"/>
                                        </p:tgtEl>
                                      </p:cBhvr>
                                    </p:animEffect>
                                  </p:childTnLst>
                                  <p:subTnLst>
                                    <p:audio>
                                      <p:cMediaNode>
                                        <p:cTn display="0" masterRel="sameClick">
                                          <p:stCondLst>
                                            <p:cond evt="begin" delay="0">
                                              <p:tn val="232"/>
                                            </p:cond>
                                          </p:stCondLst>
                                          <p:endCondLst>
                                            <p:cond evt="onStopAudio" delay="0">
                                              <p:tgtEl>
                                                <p:sldTgt/>
                                              </p:tgtEl>
                                            </p:cond>
                                          </p:endCondLst>
                                        </p:cTn>
                                        <p:tgtEl>
                                          <p:sndTgt r:embed="rId2" name="chimes.wav"/>
                                        </p:tgtEl>
                                      </p:cMediaNode>
                                    </p:audio>
                                  </p:subTnLst>
                                </p:cTn>
                              </p:par>
                              <p:par>
                                <p:cTn id="238" presetID="21" presetClass="emph" presetSubtype="0" fill="hold" grpId="0" nodeType="withEffect">
                                  <p:stCondLst>
                                    <p:cond delay="0"/>
                                  </p:stCondLst>
                                  <p:childTnLst>
                                    <p:animClr clrSpc="hsl" dir="cw">
                                      <p:cBhvr override="childStyle">
                                        <p:cTn id="239" dur="500" fill="hold"/>
                                        <p:tgtEl>
                                          <p:spTgt spid="18"/>
                                        </p:tgtEl>
                                        <p:attrNameLst>
                                          <p:attrName>style.color</p:attrName>
                                        </p:attrNameLst>
                                      </p:cBhvr>
                                      <p:by>
                                        <p:hsl h="7200000" s="0" l="0"/>
                                      </p:by>
                                    </p:animClr>
                                    <p:animClr clrSpc="hsl" dir="cw">
                                      <p:cBhvr>
                                        <p:cTn id="240" dur="500" fill="hold"/>
                                        <p:tgtEl>
                                          <p:spTgt spid="18"/>
                                        </p:tgtEl>
                                        <p:attrNameLst>
                                          <p:attrName>fillcolor</p:attrName>
                                        </p:attrNameLst>
                                      </p:cBhvr>
                                      <p:by>
                                        <p:hsl h="7200000" s="0" l="0"/>
                                      </p:by>
                                    </p:animClr>
                                    <p:animClr clrSpc="hsl" dir="cw">
                                      <p:cBhvr>
                                        <p:cTn id="241" dur="500" fill="hold"/>
                                        <p:tgtEl>
                                          <p:spTgt spid="18"/>
                                        </p:tgtEl>
                                        <p:attrNameLst>
                                          <p:attrName>stroke.color</p:attrName>
                                        </p:attrNameLst>
                                      </p:cBhvr>
                                      <p:by>
                                        <p:hsl h="7200000" s="0" l="0"/>
                                      </p:by>
                                    </p:animClr>
                                    <p:set>
                                      <p:cBhvr>
                                        <p:cTn id="242" dur="500" fill="hold"/>
                                        <p:tgtEl>
                                          <p:spTgt spid="18"/>
                                        </p:tgtEl>
                                        <p:attrNameLst>
                                          <p:attrName>fill.type</p:attrName>
                                        </p:attrNameLst>
                                      </p:cBhvr>
                                      <p:to>
                                        <p:strVal val="solid"/>
                                      </p:to>
                                    </p:set>
                                  </p:childTnLst>
                                </p:cTn>
                              </p:par>
                            </p:childTnLst>
                          </p:cTn>
                        </p:par>
                      </p:childTnLst>
                    </p:cTn>
                  </p:par>
                  <p:par>
                    <p:cTn id="243" fill="hold">
                      <p:stCondLst>
                        <p:cond delay="indefinite"/>
                      </p:stCondLst>
                      <p:childTnLst>
                        <p:par>
                          <p:cTn id="244" fill="hold">
                            <p:stCondLst>
                              <p:cond delay="0"/>
                            </p:stCondLst>
                            <p:childTnLst>
                              <p:par>
                                <p:cTn id="245" presetID="6" presetClass="entr" presetSubtype="16" fill="hold" grpId="1" nodeType="clickEffect">
                                  <p:stCondLst>
                                    <p:cond delay="0"/>
                                  </p:stCondLst>
                                  <p:childTnLst>
                                    <p:set>
                                      <p:cBhvr>
                                        <p:cTn id="246" dur="1" fill="hold">
                                          <p:stCondLst>
                                            <p:cond delay="0"/>
                                          </p:stCondLst>
                                        </p:cTn>
                                        <p:tgtEl>
                                          <p:spTgt spid="30"/>
                                        </p:tgtEl>
                                        <p:attrNameLst>
                                          <p:attrName>style.visibility</p:attrName>
                                        </p:attrNameLst>
                                      </p:cBhvr>
                                      <p:to>
                                        <p:strVal val="visible"/>
                                      </p:to>
                                    </p:set>
                                    <p:animEffect transition="in" filter="circle(in)">
                                      <p:cBhvr>
                                        <p:cTn id="247" dur="2000"/>
                                        <p:tgtEl>
                                          <p:spTgt spid="30"/>
                                        </p:tgtEl>
                                      </p:cBhvr>
                                    </p:animEffect>
                                  </p:childTnLst>
                                  <p:subTnLst>
                                    <p:audio>
                                      <p:cMediaNode>
                                        <p:cTn display="0" masterRel="sameClick">
                                          <p:stCondLst>
                                            <p:cond evt="begin" delay="0">
                                              <p:tn val="245"/>
                                            </p:cond>
                                          </p:stCondLst>
                                          <p:endCondLst>
                                            <p:cond evt="onStopAudio" delay="0">
                                              <p:tgtEl>
                                                <p:sldTgt/>
                                              </p:tgtEl>
                                            </p:cond>
                                          </p:endCondLst>
                                        </p:cTn>
                                        <p:tgtEl>
                                          <p:sndTgt r:embed="rId3" name="tra loi dung1.wav"/>
                                        </p:tgtEl>
                                      </p:cMediaNode>
                                    </p:audio>
                                  </p:subTnLst>
                                </p:cTn>
                              </p:par>
                            </p:childTnLst>
                          </p:cTn>
                        </p:par>
                      </p:childTnLst>
                    </p:cTn>
                  </p:par>
                  <p:par>
                    <p:cTn id="248" fill="hold">
                      <p:stCondLst>
                        <p:cond delay="indefinite"/>
                      </p:stCondLst>
                      <p:childTnLst>
                        <p:par>
                          <p:cTn id="249" fill="hold">
                            <p:stCondLst>
                              <p:cond delay="0"/>
                            </p:stCondLst>
                            <p:childTnLst>
                              <p:par>
                                <p:cTn id="250" presetID="42" presetClass="exit" presetSubtype="0" fill="hold" grpId="1" nodeType="clickEffect">
                                  <p:stCondLst>
                                    <p:cond delay="0"/>
                                  </p:stCondLst>
                                  <p:childTnLst>
                                    <p:animEffect transition="out" filter="fade">
                                      <p:cBhvr>
                                        <p:cTn id="251" dur="1000"/>
                                        <p:tgtEl>
                                          <p:spTgt spid="29"/>
                                        </p:tgtEl>
                                      </p:cBhvr>
                                    </p:animEffect>
                                    <p:anim calcmode="lin" valueType="num">
                                      <p:cBhvr>
                                        <p:cTn id="252" dur="1000"/>
                                        <p:tgtEl>
                                          <p:spTgt spid="29"/>
                                        </p:tgtEl>
                                        <p:attrNameLst>
                                          <p:attrName>ppt_x</p:attrName>
                                        </p:attrNameLst>
                                      </p:cBhvr>
                                      <p:tavLst>
                                        <p:tav tm="0">
                                          <p:val>
                                            <p:strVal val="ppt_x"/>
                                          </p:val>
                                        </p:tav>
                                        <p:tav tm="100000">
                                          <p:val>
                                            <p:strVal val="ppt_x"/>
                                          </p:val>
                                        </p:tav>
                                      </p:tavLst>
                                    </p:anim>
                                    <p:anim calcmode="lin" valueType="num">
                                      <p:cBhvr>
                                        <p:cTn id="253" dur="1000"/>
                                        <p:tgtEl>
                                          <p:spTgt spid="29"/>
                                        </p:tgtEl>
                                        <p:attrNameLst>
                                          <p:attrName>ppt_y</p:attrName>
                                        </p:attrNameLst>
                                      </p:cBhvr>
                                      <p:tavLst>
                                        <p:tav tm="0">
                                          <p:val>
                                            <p:strVal val="ppt_y"/>
                                          </p:val>
                                        </p:tav>
                                        <p:tav tm="100000">
                                          <p:val>
                                            <p:strVal val="ppt_y+.1"/>
                                          </p:val>
                                        </p:tav>
                                      </p:tavLst>
                                    </p:anim>
                                    <p:set>
                                      <p:cBhvr>
                                        <p:cTn id="254" dur="1" fill="hold">
                                          <p:stCondLst>
                                            <p:cond delay="999"/>
                                          </p:stCondLst>
                                        </p:cTn>
                                        <p:tgtEl>
                                          <p:spTgt spid="29"/>
                                        </p:tgtEl>
                                        <p:attrNameLst>
                                          <p:attrName>style.visibility</p:attrName>
                                        </p:attrNameLst>
                                      </p:cBhvr>
                                      <p:to>
                                        <p:strVal val="hidden"/>
                                      </p:to>
                                    </p:set>
                                  </p:childTnLst>
                                </p:cTn>
                              </p:par>
                              <p:par>
                                <p:cTn id="255" presetID="16" presetClass="exit" presetSubtype="21" fill="hold" grpId="0" nodeType="withEffect">
                                  <p:stCondLst>
                                    <p:cond delay="0"/>
                                  </p:stCondLst>
                                  <p:childTnLst>
                                    <p:animEffect transition="out" filter="barn(inVertical)">
                                      <p:cBhvr>
                                        <p:cTn id="256" dur="500"/>
                                        <p:tgtEl>
                                          <p:spTgt spid="30"/>
                                        </p:tgtEl>
                                      </p:cBhvr>
                                    </p:animEffect>
                                    <p:set>
                                      <p:cBhvr>
                                        <p:cTn id="257" dur="1" fill="hold">
                                          <p:stCondLst>
                                            <p:cond delay="499"/>
                                          </p:stCondLst>
                                        </p:cTn>
                                        <p:tgtEl>
                                          <p:spTgt spid="30"/>
                                        </p:tgtEl>
                                        <p:attrNameLst>
                                          <p:attrName>style.visibility</p:attrName>
                                        </p:attrNameLst>
                                      </p:cBhvr>
                                      <p:to>
                                        <p:strVal val="hidden"/>
                                      </p:to>
                                    </p:set>
                                  </p:childTnLst>
                                </p:cTn>
                              </p:par>
                              <p:par>
                                <p:cTn id="258" presetID="14" presetClass="exit" presetSubtype="10" fill="hold" grpId="1" nodeType="withEffect">
                                  <p:stCondLst>
                                    <p:cond delay="0"/>
                                  </p:stCondLst>
                                  <p:childTnLst>
                                    <p:animEffect transition="out" filter="randombar(horizontal)">
                                      <p:cBhvr>
                                        <p:cTn id="259" dur="500"/>
                                        <p:tgtEl>
                                          <p:spTgt spid="18"/>
                                        </p:tgtEl>
                                      </p:cBhvr>
                                    </p:animEffect>
                                    <p:set>
                                      <p:cBhvr>
                                        <p:cTn id="2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3" grpId="0" animBg="1"/>
      <p:bldP spid="3" grpId="1" animBg="1"/>
      <p:bldP spid="4" grpId="0" animBg="1"/>
      <p:bldP spid="4" grpId="1" animBg="1"/>
      <p:bldP spid="5" grpId="0" animBg="1"/>
      <p:bldP spid="5" grpId="1" animBg="1"/>
      <p:bldP spid="15" grpId="0" animBg="1"/>
      <p:bldP spid="15" grpId="1" animBg="1"/>
      <p:bldP spid="16" grpId="0" animBg="1"/>
      <p:bldP spid="16" grpId="1" animBg="1"/>
      <p:bldP spid="17" grpId="0" animBg="1"/>
      <p:bldP spid="17" grpId="1" animBg="1"/>
      <p:bldP spid="21" grpId="0" animBg="1"/>
      <p:bldP spid="21" grpId="1" animBg="1"/>
      <p:bldP spid="6" grpId="0" animBg="1"/>
      <p:bldP spid="6" grpId="1" animBg="1"/>
      <p:bldP spid="11" grpId="0" animBg="1"/>
      <p:bldP spid="11" grpId="1" animBg="1"/>
      <p:bldP spid="12" grpId="1" animBg="1"/>
      <p:bldP spid="12" grpId="2" animBg="1"/>
      <p:bldP spid="13" grpId="0" animBg="1"/>
      <p:bldP spid="13" grpId="1" animBg="1"/>
      <p:bldP spid="14" grpId="0" animBg="1"/>
      <p:bldP spid="14" grpId="1" animBg="1"/>
      <p:bldP spid="18" grpId="0" animBg="1"/>
      <p:bldP spid="18"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ongLangEm-TopCaTruongTHCSAnDuo_ua3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72600" y="5334000"/>
            <a:ext cx="609600" cy="609600"/>
          </a:xfrm>
          <a:prstGeom prst="rect">
            <a:avLst/>
          </a:prstGeom>
        </p:spPr>
      </p:pic>
      <p:grpSp>
        <p:nvGrpSpPr>
          <p:cNvPr id="18" name="Group 2"/>
          <p:cNvGrpSpPr>
            <a:grpSpLocks/>
          </p:cNvGrpSpPr>
          <p:nvPr/>
        </p:nvGrpSpPr>
        <p:grpSpPr bwMode="auto">
          <a:xfrm>
            <a:off x="0" y="-76200"/>
            <a:ext cx="9144000" cy="6858000"/>
            <a:chOff x="0" y="0"/>
            <a:chExt cx="5760" cy="4320"/>
          </a:xfrm>
        </p:grpSpPr>
        <p:pic>
          <p:nvPicPr>
            <p:cNvPr id="19"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2" y="3642"/>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Box 26"/>
          <p:cNvSpPr txBox="1"/>
          <p:nvPr/>
        </p:nvSpPr>
        <p:spPr>
          <a:xfrm>
            <a:off x="533400" y="1933491"/>
            <a:ext cx="8181032" cy="1446550"/>
          </a:xfrm>
          <a:prstGeom prst="rect">
            <a:avLst/>
          </a:prstGeom>
          <a:noFill/>
        </p:spPr>
        <p:txBody>
          <a:bodyPr wrap="square" rtlCol="0">
            <a:spAutoFit/>
          </a:bodyPr>
          <a:lstStyle/>
          <a:p>
            <a:pPr algn="ctr"/>
            <a:r>
              <a:rPr lang="en-US" sz="4400" b="1" smtClean="0">
                <a:latin typeface="Times New Roman" pitchFamily="18" charset="0"/>
                <a:cs typeface="Times New Roman" pitchFamily="18" charset="0"/>
              </a:rPr>
              <a:t>Bài hát: </a:t>
            </a:r>
            <a:r>
              <a:rPr lang="en-US" sz="4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Em vẫn nhớ trường xưa</a:t>
            </a:r>
          </a:p>
          <a:p>
            <a:pPr algn="ctr"/>
            <a:r>
              <a:rPr lang="en-US" sz="4400">
                <a:latin typeface="Times New Roman" pitchFamily="18" charset="0"/>
                <a:cs typeface="Times New Roman" pitchFamily="18" charset="0"/>
              </a:rPr>
              <a:t> </a:t>
            </a:r>
            <a:r>
              <a:rPr lang="en-US" sz="4400" smtClean="0">
                <a:latin typeface="Times New Roman" pitchFamily="18" charset="0"/>
                <a:cs typeface="Times New Roman" pitchFamily="18" charset="0"/>
              </a:rPr>
              <a:t>  </a:t>
            </a:r>
            <a:r>
              <a:rPr lang="en-US" sz="440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Tác giả: Thanh Sơn</a:t>
            </a:r>
            <a:endParaRPr lang="en-US" sz="440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0006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2195513" y="2430463"/>
            <a:ext cx="4967287" cy="3302000"/>
            <a:chOff x="-68" y="7"/>
            <a:chExt cx="3129" cy="2080"/>
          </a:xfrm>
        </p:grpSpPr>
        <p:grpSp>
          <p:nvGrpSpPr>
            <p:cNvPr id="15368" name="Group 5"/>
            <p:cNvGrpSpPr>
              <a:grpSpLocks/>
            </p:cNvGrpSpPr>
            <p:nvPr/>
          </p:nvGrpSpPr>
          <p:grpSpPr bwMode="auto">
            <a:xfrm>
              <a:off x="-68" y="7"/>
              <a:ext cx="3129" cy="2077"/>
              <a:chOff x="1338" y="2382"/>
              <a:chExt cx="3041" cy="1774"/>
            </a:xfrm>
          </p:grpSpPr>
          <p:pic>
            <p:nvPicPr>
              <p:cNvPr id="15370" name="Picture 6" descr="BIRTHD~3"/>
              <p:cNvPicPr>
                <a:picLocks noChangeAspect="1" noChangeArrowheads="1" noCrop="1"/>
              </p:cNvPicPr>
              <p:nvPr/>
            </p:nvPicPr>
            <p:blipFill>
              <a:blip r:embed="rId4"/>
              <a:srcRect/>
              <a:stretch>
                <a:fillRect/>
              </a:stretch>
            </p:blipFill>
            <p:spPr bwMode="auto">
              <a:xfrm>
                <a:off x="1647" y="2476"/>
                <a:ext cx="2322" cy="1680"/>
              </a:xfrm>
              <a:prstGeom prst="rect">
                <a:avLst/>
              </a:prstGeom>
              <a:noFill/>
              <a:ln w="9525">
                <a:noFill/>
                <a:miter lim="800000"/>
                <a:headEnd/>
                <a:tailEnd/>
              </a:ln>
            </p:spPr>
          </p:pic>
          <p:grpSp>
            <p:nvGrpSpPr>
              <p:cNvPr id="15371" name="Group 7"/>
              <p:cNvGrpSpPr>
                <a:grpSpLocks/>
              </p:cNvGrpSpPr>
              <p:nvPr/>
            </p:nvGrpSpPr>
            <p:grpSpPr bwMode="auto">
              <a:xfrm>
                <a:off x="1338" y="2382"/>
                <a:ext cx="3041" cy="537"/>
                <a:chOff x="1338" y="2406"/>
                <a:chExt cx="3041" cy="537"/>
              </a:xfrm>
            </p:grpSpPr>
            <p:sp>
              <p:nvSpPr>
                <p:cNvPr id="15372" name="AutoShape 8"/>
                <p:cNvSpPr>
                  <a:spLocks noChangeArrowheads="1"/>
                </p:cNvSpPr>
                <p:nvPr/>
              </p:nvSpPr>
              <p:spPr bwMode="auto">
                <a:xfrm>
                  <a:off x="1338" y="2508"/>
                  <a:ext cx="3041" cy="435"/>
                </a:xfrm>
                <a:prstGeom prst="flowChartTerminator">
                  <a:avLst/>
                </a:prstGeom>
                <a:solidFill>
                  <a:srgbClr val="FFFF99"/>
                </a:solidFill>
                <a:ln w="9525" algn="ctr">
                  <a:noFill/>
                  <a:miter lim="800000"/>
                  <a:headEnd/>
                  <a:tailEnd/>
                </a:ln>
                <a:effectLst/>
              </p:spPr>
              <p:txBody>
                <a:bodyPr wrap="none" anchor="ctr"/>
                <a:lstStyle/>
                <a:p>
                  <a:pPr algn="ctr"/>
                  <a:r>
                    <a:rPr lang="en-US" sz="2400" b="1">
                      <a:solidFill>
                        <a:schemeClr val="accent2"/>
                      </a:solidFill>
                    </a:rPr>
                    <a:t>Tiết học kết thúc</a:t>
                  </a:r>
                </a:p>
              </p:txBody>
            </p:sp>
            <p:sp>
              <p:nvSpPr>
                <p:cNvPr id="15373" name="Freeform 9"/>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p:spPr>
              <p:txBody>
                <a:bodyPr/>
                <a:lstStyle/>
                <a:p>
                  <a:endParaRPr lang="en-US"/>
                </a:p>
              </p:txBody>
            </p:sp>
          </p:grpSp>
        </p:grpSp>
        <p:sp>
          <p:nvSpPr>
            <p:cNvPr id="15369" name="Rectangle 10"/>
            <p:cNvSpPr>
              <a:spLocks noChangeArrowheads="1"/>
            </p:cNvSpPr>
            <p:nvPr/>
          </p:nvSpPr>
          <p:spPr bwMode="auto">
            <a:xfrm>
              <a:off x="204" y="1762"/>
              <a:ext cx="2449" cy="325"/>
            </a:xfrm>
            <a:prstGeom prst="rect">
              <a:avLst/>
            </a:prstGeom>
            <a:solidFill>
              <a:schemeClr val="bg1"/>
            </a:solidFill>
            <a:ln w="9525" algn="ctr">
              <a:noFill/>
              <a:miter lim="800000"/>
              <a:headEnd/>
              <a:tailEnd/>
            </a:ln>
            <a:effectLst/>
          </p:spPr>
          <p:txBody>
            <a:bodyPr wrap="none" anchor="ctr"/>
            <a:lstStyle/>
            <a:p>
              <a:endParaRPr lang="en-US"/>
            </a:p>
          </p:txBody>
        </p:sp>
      </p:grpSp>
      <p:pic>
        <p:nvPicPr>
          <p:cNvPr id="15363" name="Picture 11" descr="B07"/>
          <p:cNvPicPr>
            <a:picLocks noChangeAspect="1" noChangeArrowheads="1" noCrop="1"/>
          </p:cNvPicPr>
          <p:nvPr/>
        </p:nvPicPr>
        <p:blipFill>
          <a:blip r:embed="rId5"/>
          <a:srcRect/>
          <a:stretch>
            <a:fillRect/>
          </a:stretch>
        </p:blipFill>
        <p:spPr bwMode="auto">
          <a:xfrm>
            <a:off x="107950" y="6381750"/>
            <a:ext cx="8893175" cy="279400"/>
          </a:xfrm>
          <a:prstGeom prst="rect">
            <a:avLst/>
          </a:prstGeom>
          <a:noFill/>
          <a:ln w="9525">
            <a:noFill/>
            <a:miter lim="800000"/>
            <a:headEnd/>
            <a:tailEnd/>
          </a:ln>
        </p:spPr>
      </p:pic>
      <p:pic>
        <p:nvPicPr>
          <p:cNvPr id="15364" name="Picture 12" descr="Frames PPT 006"/>
          <p:cNvPicPr>
            <a:picLocks noChangeAspect="1" noChangeArrowheads="1"/>
          </p:cNvPicPr>
          <p:nvPr/>
        </p:nvPicPr>
        <p:blipFill>
          <a:blip r:embed="rId6"/>
          <a:srcRect/>
          <a:stretch>
            <a:fillRect/>
          </a:stretch>
        </p:blipFill>
        <p:spPr bwMode="auto">
          <a:xfrm>
            <a:off x="-33338" y="26988"/>
            <a:ext cx="9144001" cy="6858000"/>
          </a:xfrm>
          <a:prstGeom prst="rect">
            <a:avLst/>
          </a:prstGeom>
          <a:noFill/>
          <a:ln w="9525">
            <a:noFill/>
            <a:miter lim="800000"/>
            <a:headEnd/>
            <a:tailEnd/>
          </a:ln>
        </p:spPr>
      </p:pic>
      <p:pic>
        <p:nvPicPr>
          <p:cNvPr id="15365" name="Picture 13" descr="SONNE00003"/>
          <p:cNvPicPr>
            <a:picLocks noChangeAspect="1" noChangeArrowheads="1" noCrop="1"/>
          </p:cNvPicPr>
          <p:nvPr/>
        </p:nvPicPr>
        <p:blipFill>
          <a:blip r:embed="rId7"/>
          <a:srcRect/>
          <a:stretch>
            <a:fillRect/>
          </a:stretch>
        </p:blipFill>
        <p:spPr bwMode="auto">
          <a:xfrm>
            <a:off x="5867400" y="476250"/>
            <a:ext cx="2592388" cy="2419350"/>
          </a:xfrm>
          <a:prstGeom prst="rect">
            <a:avLst/>
          </a:prstGeom>
          <a:noFill/>
          <a:ln w="9525">
            <a:noFill/>
            <a:miter lim="800000"/>
            <a:headEnd/>
            <a:tailEnd/>
          </a:ln>
        </p:spPr>
      </p:pic>
      <p:pic>
        <p:nvPicPr>
          <p:cNvPr id="15366" name="Picture 14" descr="55B125E2B3F4475E9391E46684A49654"/>
          <p:cNvPicPr>
            <a:picLocks noChangeAspect="1" noChangeArrowheads="1" noCrop="1"/>
          </p:cNvPicPr>
          <p:nvPr/>
        </p:nvPicPr>
        <p:blipFill>
          <a:blip r:embed="rId8"/>
          <a:srcRect/>
          <a:stretch>
            <a:fillRect/>
          </a:stretch>
        </p:blipFill>
        <p:spPr bwMode="auto">
          <a:xfrm>
            <a:off x="213176" y="3024300"/>
            <a:ext cx="2270592" cy="2525385"/>
          </a:xfrm>
          <a:prstGeom prst="rect">
            <a:avLst/>
          </a:prstGeom>
          <a:noFill/>
          <a:ln w="9525">
            <a:noFill/>
            <a:miter lim="800000"/>
            <a:headEnd/>
            <a:tailEnd/>
          </a:ln>
        </p:spPr>
      </p:pic>
      <p:pic>
        <p:nvPicPr>
          <p:cNvPr id="684047" name="Picture 3" descr="31269708805"/>
          <p:cNvPicPr>
            <a:picLocks noChangeAspect="1" noChangeArrowheads="1" noCrop="1"/>
          </p:cNvPicPr>
          <p:nvPr/>
        </p:nvPicPr>
        <p:blipFill>
          <a:blip r:embed="rId9"/>
          <a:srcRect/>
          <a:stretch>
            <a:fillRect/>
          </a:stretch>
        </p:blipFill>
        <p:spPr bwMode="auto">
          <a:xfrm>
            <a:off x="4067175" y="4868863"/>
            <a:ext cx="1057275" cy="1495425"/>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07677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684047"/>
                                        </p:tgtEl>
                                        <p:attrNameLst>
                                          <p:attrName>style.visibility</p:attrName>
                                        </p:attrNameLst>
                                      </p:cBhvr>
                                      <p:to>
                                        <p:strVal val="visible"/>
                                      </p:to>
                                    </p:set>
                                    <p:anim calcmode="lin" valueType="num">
                                      <p:cBhvr>
                                        <p:cTn id="7" dur="500" fill="hold"/>
                                        <p:tgtEl>
                                          <p:spTgt spid="684047"/>
                                        </p:tgtEl>
                                        <p:attrNameLst>
                                          <p:attrName>ppt_w</p:attrName>
                                        </p:attrNameLst>
                                      </p:cBhvr>
                                      <p:tavLst>
                                        <p:tav tm="0">
                                          <p:val>
                                            <p:fltVal val="0"/>
                                          </p:val>
                                        </p:tav>
                                        <p:tav tm="100000">
                                          <p:val>
                                            <p:strVal val="#ppt_w"/>
                                          </p:val>
                                        </p:tav>
                                      </p:tavLst>
                                    </p:anim>
                                    <p:anim calcmode="lin" valueType="num">
                                      <p:cBhvr>
                                        <p:cTn id="8" dur="500" fill="hold"/>
                                        <p:tgtEl>
                                          <p:spTgt spid="684047"/>
                                        </p:tgtEl>
                                        <p:attrNameLst>
                                          <p:attrName>ppt_h</p:attrName>
                                        </p:attrNameLst>
                                      </p:cBhvr>
                                      <p:tavLst>
                                        <p:tav tm="0">
                                          <p:val>
                                            <p:fltVal val="0"/>
                                          </p:val>
                                        </p:tav>
                                        <p:tav tm="100000">
                                          <p:val>
                                            <p:strVal val="#ppt_h"/>
                                          </p:val>
                                        </p:tav>
                                      </p:tavLst>
                                    </p:anim>
                                  </p:childTnLst>
                                </p:cTn>
                              </p:par>
                              <p:par>
                                <p:cTn id="9" presetID="63" presetClass="path" presetSubtype="0" accel="50000" decel="50000" fill="hold" nodeType="withEffect">
                                  <p:stCondLst>
                                    <p:cond delay="0"/>
                                  </p:stCondLst>
                                  <p:childTnLst>
                                    <p:animMotion origin="layout" path="M -0.19947 0.01712 L 0.30053 0.01712 " pathEditMode="relative" rAng="0" ptsTypes="AA">
                                      <p:cBhvr>
                                        <p:cTn id="10" dur="5000" fill="hold"/>
                                        <p:tgtEl>
                                          <p:spTgt spid="684047"/>
                                        </p:tgtEl>
                                        <p:attrNameLst>
                                          <p:attrName>ppt_x</p:attrName>
                                          <p:attrName>ppt_y</p:attrName>
                                        </p:attrNameLst>
                                      </p:cBhvr>
                                      <p:rCtr x="250" y="0"/>
                                    </p:animMotion>
                                  </p:childTnLst>
                                </p:cTn>
                              </p:par>
                              <p:par>
                                <p:cTn id="11" presetID="63" presetClass="path" presetSubtype="0" accel="50000" decel="50000" fill="hold" nodeType="withEffect">
                                  <p:stCondLst>
                                    <p:cond delay="0"/>
                                  </p:stCondLst>
                                  <p:childTnLst>
                                    <p:animMotion origin="layout" path="M -0.07343 -0.06637 L 0.1849 -0.07747 " pathEditMode="relative" rAng="0" ptsTypes="AA">
                                      <p:cBhvr>
                                        <p:cTn id="12" dur="5000" fill="hold"/>
                                        <p:tgtEl>
                                          <p:spTgt spid="684047"/>
                                        </p:tgtEl>
                                        <p:attrNameLst>
                                          <p:attrName>ppt_x</p:attrName>
                                          <p:attrName>ppt_y</p:attrName>
                                        </p:attrNameLst>
                                      </p:cBhvr>
                                      <p:rCtr x="129" y="-6"/>
                                    </p:animMotion>
                                  </p:childTnLst>
                                </p:cTn>
                              </p:par>
                              <p:par>
                                <p:cTn id="13" presetID="23" presetClass="entr" presetSubtype="16" fill="hold" nodeType="withEffect">
                                  <p:stCondLst>
                                    <p:cond delay="0"/>
                                  </p:stCondLst>
                                  <p:childTnLst>
                                    <p:set>
                                      <p:cBhvr>
                                        <p:cTn id="14" dur="1" fill="hold">
                                          <p:stCondLst>
                                            <p:cond delay="0"/>
                                          </p:stCondLst>
                                        </p:cTn>
                                        <p:tgtEl>
                                          <p:spTgt spid="684047"/>
                                        </p:tgtEl>
                                        <p:attrNameLst>
                                          <p:attrName>style.visibility</p:attrName>
                                        </p:attrNameLst>
                                      </p:cBhvr>
                                      <p:to>
                                        <p:strVal val="visible"/>
                                      </p:to>
                                    </p:set>
                                    <p:anim calcmode="lin" valueType="num">
                                      <p:cBhvr>
                                        <p:cTn id="15" dur="500" fill="hold"/>
                                        <p:tgtEl>
                                          <p:spTgt spid="684047"/>
                                        </p:tgtEl>
                                        <p:attrNameLst>
                                          <p:attrName>ppt_w</p:attrName>
                                        </p:attrNameLst>
                                      </p:cBhvr>
                                      <p:tavLst>
                                        <p:tav tm="0">
                                          <p:val>
                                            <p:fltVal val="0"/>
                                          </p:val>
                                        </p:tav>
                                        <p:tav tm="100000">
                                          <p:val>
                                            <p:strVal val="#ppt_w"/>
                                          </p:val>
                                        </p:tav>
                                      </p:tavLst>
                                    </p:anim>
                                    <p:anim calcmode="lin" valueType="num">
                                      <p:cBhvr>
                                        <p:cTn id="16" dur="500" fill="hold"/>
                                        <p:tgtEl>
                                          <p:spTgt spid="6840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142" r="9636"/>
          <a:stretch/>
        </p:blipFill>
        <p:spPr bwMode="auto">
          <a:xfrm>
            <a:off x="5257800" y="1447800"/>
            <a:ext cx="2667000"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2247200"/>
            <a:ext cx="1956793" cy="1585250"/>
          </a:xfrm>
          <a:prstGeom prst="rect">
            <a:avLst/>
          </a:prstGeom>
        </p:spPr>
      </p:pic>
      <p:pic>
        <p:nvPicPr>
          <p:cNvPr id="4" name="Picture 50" descr="dong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51"/>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6" name="Oval 52"/>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7" name="Oval 53"/>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8" name="Oval 54"/>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9" name="Oval 55"/>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0" name="Oval 56"/>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1" name="Oval 57"/>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2" name="Oval 58"/>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 name="Oval 59"/>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4" name="Oval 60"/>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5" name="Oval 61"/>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pic>
        <p:nvPicPr>
          <p:cNvPr id="16" name="Picture 50" descr="dong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824467"/>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61"/>
          <p:cNvSpPr>
            <a:spLocks noChangeArrowheads="1"/>
          </p:cNvSpPr>
          <p:nvPr/>
        </p:nvSpPr>
        <p:spPr bwMode="auto">
          <a:xfrm>
            <a:off x="2620963" y="4504227"/>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spTree>
    <p:custDataLst>
      <p:tags r:id="rId1"/>
    </p:custDataLst>
    <p:extLst>
      <p:ext uri="{BB962C8B-B14F-4D97-AF65-F5344CB8AC3E}">
        <p14:creationId xmlns:p14="http://schemas.microsoft.com/office/powerpoint/2010/main" val="68031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dong ho 3.wav"/>
                                        </p:tgtEl>
                                      </p:cMediaNode>
                                    </p:audio>
                                  </p:subTnLst>
                                </p:cTn>
                              </p:par>
                            </p:childTnLst>
                          </p:cTn>
                        </p:par>
                        <p:par>
                          <p:cTn id="8" fill="hold">
                            <p:stCondLst>
                              <p:cond delay="1000"/>
                            </p:stCondLst>
                            <p:childTnLst>
                              <p:par>
                                <p:cTn id="9" presetID="10" presetClass="exit" presetSubtype="0" fill="hold" grpId="0" nodeType="afterEffect">
                                  <p:stCondLst>
                                    <p:cond delay="10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2500"/>
                            </p:stCondLst>
                            <p:childTnLst>
                              <p:par>
                                <p:cTn id="13" presetID="10" presetClass="exit" presetSubtype="0" fill="hold" grpId="0" nodeType="afterEffect">
                                  <p:stCondLst>
                                    <p:cond delay="10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4000"/>
                            </p:stCondLst>
                            <p:childTnLst>
                              <p:par>
                                <p:cTn id="17" presetID="10" presetClass="exit" presetSubtype="0" fill="hold" grpId="0" nodeType="afterEffect">
                                  <p:stCondLst>
                                    <p:cond delay="100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500"/>
                            </p:stCondLst>
                            <p:childTnLst>
                              <p:par>
                                <p:cTn id="21" presetID="10" presetClass="exit" presetSubtype="0" fill="hold" grpId="0" nodeType="afterEffect">
                                  <p:stCondLst>
                                    <p:cond delay="100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7000"/>
                            </p:stCondLst>
                            <p:childTnLst>
                              <p:par>
                                <p:cTn id="25" presetID="10" presetClass="exit" presetSubtype="0" fill="hold" grpId="0" nodeType="afterEffect">
                                  <p:stCondLst>
                                    <p:cond delay="100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8500"/>
                            </p:stCondLst>
                            <p:childTnLst>
                              <p:par>
                                <p:cTn id="29" presetID="10" presetClass="exit" presetSubtype="0" fill="hold" grpId="0" nodeType="afterEffect">
                                  <p:stCondLst>
                                    <p:cond delay="10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10000"/>
                            </p:stCondLst>
                            <p:childTnLst>
                              <p:par>
                                <p:cTn id="33" presetID="10" presetClass="exit" presetSubtype="0" fill="hold" grpId="0" nodeType="afterEffect">
                                  <p:stCondLst>
                                    <p:cond delay="100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11500"/>
                            </p:stCondLst>
                            <p:childTnLst>
                              <p:par>
                                <p:cTn id="37" presetID="10" presetClass="exit" presetSubtype="0" fill="hold" grpId="0" nodeType="afterEffect">
                                  <p:stCondLst>
                                    <p:cond delay="100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13000"/>
                            </p:stCondLst>
                            <p:childTnLst>
                              <p:par>
                                <p:cTn id="41" presetID="10" presetClass="exit" presetSubtype="0" fill="hold" nodeType="afterEffect">
                                  <p:stCondLst>
                                    <p:cond delay="100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14500"/>
                            </p:stCondLst>
                            <p:childTnLst>
                              <p:par>
                                <p:cTn id="45" presetID="1" presetClass="emph" presetSubtype="2" repeatCount="4000" fill="hold" nodeType="afterEffect">
                                  <p:stCondLst>
                                    <p:cond delay="0"/>
                                  </p:stCondLst>
                                  <p:childTnLst>
                                    <p:animClr clrSpc="rgb" dir="cw">
                                      <p:cBhvr>
                                        <p:cTn id="46" dur="2000" fill="hold"/>
                                        <p:tgtEl>
                                          <p:spTgt spid="5">
                                            <p:txEl>
                                              <p:pRg st="0" end="0"/>
                                            </p:txEl>
                                          </p:spTgt>
                                        </p:tgtEl>
                                        <p:attrNameLst>
                                          <p:attrName>fillcolor</p:attrName>
                                        </p:attrNameLst>
                                      </p:cBhvr>
                                      <p:to>
                                        <a:schemeClr val="accent2"/>
                                      </p:to>
                                    </p:animClr>
                                    <p:set>
                                      <p:cBhvr>
                                        <p:cTn id="47" dur="2000" fill="hold"/>
                                        <p:tgtEl>
                                          <p:spTgt spid="5">
                                            <p:txEl>
                                              <p:pRg st="0" end="0"/>
                                            </p:txEl>
                                          </p:spTgt>
                                        </p:tgtEl>
                                        <p:attrNameLst>
                                          <p:attrName>fill.type</p:attrName>
                                        </p:attrNameLst>
                                      </p:cBhvr>
                                      <p:to>
                                        <p:strVal val="solid"/>
                                      </p:to>
                                    </p:set>
                                    <p:set>
                                      <p:cBhvr>
                                        <p:cTn id="48" dur="2000" fill="hold"/>
                                        <p:tgtEl>
                                          <p:spTgt spid="5">
                                            <p:txEl>
                                              <p:pRg st="0" end="0"/>
                                            </p:txEl>
                                          </p:spTgt>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5" name="het gi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50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ong ho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99" y="381000"/>
            <a:ext cx="5715000"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âu 1"/>
          <p:cNvSpPr/>
          <p:nvPr/>
        </p:nvSpPr>
        <p:spPr>
          <a:xfrm>
            <a:off x="152399" y="381000"/>
            <a:ext cx="1143000"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1</a:t>
            </a:r>
            <a:endParaRPr lang="en-US" sz="6600" b="1">
              <a:effectLst>
                <a:outerShdw blurRad="38100" dist="38100" dir="2700000" algn="tl">
                  <a:srgbClr val="000000">
                    <a:alpha val="43137"/>
                  </a:srgbClr>
                </a:outerShdw>
              </a:effectLst>
            </a:endParaRPr>
          </a:p>
        </p:txBody>
      </p:sp>
      <p:sp>
        <p:nvSpPr>
          <p:cNvPr id="4" name="Câu 2"/>
          <p:cNvSpPr/>
          <p:nvPr/>
        </p:nvSpPr>
        <p:spPr>
          <a:xfrm>
            <a:off x="1295398" y="381000"/>
            <a:ext cx="1790699"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effectLst>
                  <a:outerShdw blurRad="38100" dist="38100" dir="2700000" algn="tl">
                    <a:srgbClr val="000000">
                      <a:alpha val="43137"/>
                    </a:srgbClr>
                  </a:outerShdw>
                </a:effectLst>
              </a:rPr>
              <a:t>2</a:t>
            </a:r>
          </a:p>
        </p:txBody>
      </p:sp>
      <p:sp>
        <p:nvSpPr>
          <p:cNvPr id="5" name="Câu 3"/>
          <p:cNvSpPr/>
          <p:nvPr/>
        </p:nvSpPr>
        <p:spPr>
          <a:xfrm>
            <a:off x="3086098" y="381000"/>
            <a:ext cx="1648691"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3</a:t>
            </a:r>
            <a:endParaRPr lang="en-US" sz="6600" b="1">
              <a:effectLst>
                <a:outerShdw blurRad="38100" dist="38100" dir="2700000" algn="tl">
                  <a:srgbClr val="000000">
                    <a:alpha val="43137"/>
                  </a:srgbClr>
                </a:outerShdw>
              </a:effectLst>
            </a:endParaRPr>
          </a:p>
        </p:txBody>
      </p:sp>
      <p:sp>
        <p:nvSpPr>
          <p:cNvPr id="6" name="Câu 4"/>
          <p:cNvSpPr/>
          <p:nvPr/>
        </p:nvSpPr>
        <p:spPr>
          <a:xfrm>
            <a:off x="4734790" y="381000"/>
            <a:ext cx="1132609"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4</a:t>
            </a:r>
            <a:endParaRPr lang="en-US" sz="6600" b="1">
              <a:effectLst>
                <a:outerShdw blurRad="38100" dist="38100" dir="2700000" algn="tl">
                  <a:srgbClr val="000000">
                    <a:alpha val="43137"/>
                  </a:srgbClr>
                </a:outerShdw>
              </a:effectLst>
            </a:endParaRPr>
          </a:p>
        </p:txBody>
      </p:sp>
      <p:sp>
        <p:nvSpPr>
          <p:cNvPr id="7" name="câu 5"/>
          <p:cNvSpPr/>
          <p:nvPr/>
        </p:nvSpPr>
        <p:spPr>
          <a:xfrm>
            <a:off x="152400" y="2133600"/>
            <a:ext cx="2057400" cy="167906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5</a:t>
            </a:r>
            <a:endParaRPr lang="en-US" sz="6600" b="1">
              <a:effectLst>
                <a:outerShdw blurRad="38100" dist="38100" dir="2700000" algn="tl">
                  <a:srgbClr val="000000">
                    <a:alpha val="43137"/>
                  </a:srgbClr>
                </a:outerShdw>
              </a:effectLst>
            </a:endParaRPr>
          </a:p>
        </p:txBody>
      </p:sp>
      <p:sp>
        <p:nvSpPr>
          <p:cNvPr id="8" name="Câu 6"/>
          <p:cNvSpPr/>
          <p:nvPr/>
        </p:nvSpPr>
        <p:spPr>
          <a:xfrm>
            <a:off x="2209799" y="2149642"/>
            <a:ext cx="1752600" cy="1660358"/>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6</a:t>
            </a:r>
            <a:endParaRPr lang="en-US" sz="6600" b="1">
              <a:effectLst>
                <a:outerShdw blurRad="38100" dist="38100" dir="2700000" algn="tl">
                  <a:srgbClr val="000000">
                    <a:alpha val="43137"/>
                  </a:srgbClr>
                </a:outerShdw>
              </a:effectLst>
            </a:endParaRPr>
          </a:p>
        </p:txBody>
      </p:sp>
      <p:sp>
        <p:nvSpPr>
          <p:cNvPr id="9" name="Câu 7"/>
          <p:cNvSpPr/>
          <p:nvPr/>
        </p:nvSpPr>
        <p:spPr>
          <a:xfrm>
            <a:off x="3962399" y="2149642"/>
            <a:ext cx="1905000" cy="1660357"/>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7</a:t>
            </a:r>
            <a:endParaRPr lang="en-US" sz="4800" b="1">
              <a:effectLst>
                <a:outerShdw blurRad="38100" dist="38100" dir="2700000" algn="tl">
                  <a:srgbClr val="000000">
                    <a:alpha val="43137"/>
                  </a:srgbClr>
                </a:outerShdw>
              </a:effectLst>
            </a:endParaRPr>
          </a:p>
        </p:txBody>
      </p:sp>
      <p:sp>
        <p:nvSpPr>
          <p:cNvPr id="10" name="Câu 8"/>
          <p:cNvSpPr/>
          <p:nvPr/>
        </p:nvSpPr>
        <p:spPr>
          <a:xfrm>
            <a:off x="152399" y="3812277"/>
            <a:ext cx="1524000" cy="1419545"/>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8</a:t>
            </a:r>
            <a:endParaRPr lang="en-US" sz="6600" b="1">
              <a:effectLst>
                <a:outerShdw blurRad="38100" dist="38100" dir="2700000" algn="tl">
                  <a:srgbClr val="000000">
                    <a:alpha val="43137"/>
                  </a:srgbClr>
                </a:outerShdw>
              </a:effectLst>
            </a:endParaRPr>
          </a:p>
        </p:txBody>
      </p:sp>
      <p:sp>
        <p:nvSpPr>
          <p:cNvPr id="11" name="Câu 9"/>
          <p:cNvSpPr/>
          <p:nvPr/>
        </p:nvSpPr>
        <p:spPr>
          <a:xfrm>
            <a:off x="1676399" y="3810000"/>
            <a:ext cx="2590800" cy="1435677"/>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9</a:t>
            </a:r>
            <a:endParaRPr lang="en-US" sz="6600" b="1">
              <a:effectLst>
                <a:outerShdw blurRad="38100" dist="38100" dir="2700000" algn="tl">
                  <a:srgbClr val="000000">
                    <a:alpha val="43137"/>
                  </a:srgbClr>
                </a:outerShdw>
              </a:effectLst>
            </a:endParaRPr>
          </a:p>
        </p:txBody>
      </p:sp>
      <p:sp>
        <p:nvSpPr>
          <p:cNvPr id="12" name="Câu 10"/>
          <p:cNvSpPr/>
          <p:nvPr/>
        </p:nvSpPr>
        <p:spPr>
          <a:xfrm>
            <a:off x="4267199" y="3812662"/>
            <a:ext cx="1600200" cy="14478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10</a:t>
            </a:r>
            <a:endParaRPr lang="en-US" sz="6600" b="1">
              <a:effectLst>
                <a:outerShdw blurRad="38100" dist="38100" dir="2700000" algn="tl">
                  <a:srgbClr val="000000">
                    <a:alpha val="43137"/>
                  </a:srgbClr>
                </a:outerShdw>
              </a:effectLst>
            </a:endParaRPr>
          </a:p>
        </p:txBody>
      </p:sp>
      <p:sp>
        <p:nvSpPr>
          <p:cNvPr id="13" name="Câu hỏi 1"/>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1: Lệnh BK n giúp Rùa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Câu trả lời 1"/>
          <p:cNvSpPr/>
          <p:nvPr/>
        </p:nvSpPr>
        <p:spPr>
          <a:xfrm>
            <a:off x="6019800"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lùi về phía sau n bước.</a:t>
            </a:r>
            <a:endParaRPr lang="en-US" sz="4800">
              <a:latin typeface="Times New Roman" pitchFamily="18" charset="0"/>
              <a:cs typeface="Times New Roman" pitchFamily="18" charset="0"/>
            </a:endParaRPr>
          </a:p>
        </p:txBody>
      </p:sp>
      <p:sp>
        <p:nvSpPr>
          <p:cNvPr id="15" name="Câu hỏi 2"/>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2: Lệnh LT k giúp Rùa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Câu trả lời 2"/>
          <p:cNvSpPr/>
          <p:nvPr/>
        </p:nvSpPr>
        <p:spPr>
          <a:xfrm>
            <a:off x="6019800"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quay sang trái k độ.</a:t>
            </a:r>
            <a:endParaRPr lang="en-US" sz="4800">
              <a:latin typeface="Times New Roman" pitchFamily="18" charset="0"/>
              <a:cs typeface="Times New Roman" pitchFamily="18"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299" y="1447800"/>
            <a:ext cx="2019301" cy="2271050"/>
          </a:xfrm>
          <a:prstGeom prst="rect">
            <a:avLst/>
          </a:prstGeom>
        </p:spPr>
      </p:pic>
      <p:sp>
        <p:nvSpPr>
          <p:cNvPr id="18" name="Câu hỏi3"/>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3: Rùa nhấc bút không vẽ nữa em dùng lệnh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Câu trả lời 3"/>
          <p:cNvSpPr/>
          <p:nvPr/>
        </p:nvSpPr>
        <p:spPr>
          <a:xfrm>
            <a:off x="5965372"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PU.</a:t>
            </a:r>
            <a:endParaRPr lang="en-US" sz="4800">
              <a:latin typeface="Times New Roman" pitchFamily="18" charset="0"/>
              <a:cs typeface="Times New Roman" pitchFamily="18" charset="0"/>
            </a:endParaRPr>
          </a:p>
        </p:txBody>
      </p:sp>
      <p:sp>
        <p:nvSpPr>
          <p:cNvPr id="20" name="Câu hỏi4"/>
          <p:cNvSpPr/>
          <p:nvPr/>
        </p:nvSpPr>
        <p:spPr>
          <a:xfrm>
            <a:off x="762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4: Lệnh PD Rùa sẽ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Câu trả lời 4"/>
          <p:cNvSpPr/>
          <p:nvPr/>
        </p:nvSpPr>
        <p:spPr>
          <a:xfrm>
            <a:off x="5842001" y="483636"/>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hạ bút Rùa tiếp tục vẽ.</a:t>
            </a:r>
            <a:endParaRPr lang="en-US" sz="4800">
              <a:latin typeface="Times New Roman" pitchFamily="18" charset="0"/>
              <a:cs typeface="Times New Roman" pitchFamily="18" charset="0"/>
            </a:endParaRPr>
          </a:p>
        </p:txBody>
      </p:sp>
      <p:sp>
        <p:nvSpPr>
          <p:cNvPr id="22" name="Câu hỏi5"/>
          <p:cNvSpPr/>
          <p:nvPr/>
        </p:nvSpPr>
        <p:spPr>
          <a:xfrm>
            <a:off x="451098" y="5562600"/>
            <a:ext cx="71689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5: Rùa như thế nào khi gõ lệnh HT?</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Câu trả lời 5"/>
          <p:cNvSpPr/>
          <p:nvPr/>
        </p:nvSpPr>
        <p:spPr>
          <a:xfrm>
            <a:off x="5791200" y="6096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ẩn mình.</a:t>
            </a:r>
            <a:endParaRPr lang="en-US" sz="4800">
              <a:latin typeface="Times New Roman" pitchFamily="18" charset="0"/>
              <a:cs typeface="Times New Roman" pitchFamily="18" charset="0"/>
            </a:endParaRPr>
          </a:p>
        </p:txBody>
      </p:sp>
      <p:sp>
        <p:nvSpPr>
          <p:cNvPr id="24" name="Câu hỏi 6"/>
          <p:cNvSpPr/>
          <p:nvPr/>
        </p:nvSpPr>
        <p:spPr>
          <a:xfrm>
            <a:off x="304800" y="5562600"/>
            <a:ext cx="72451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6: Rùa hiện hình em dùng lệnh gì ?</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Câu trả lời 6"/>
          <p:cNvSpPr/>
          <p:nvPr/>
        </p:nvSpPr>
        <p:spPr>
          <a:xfrm>
            <a:off x="5860143" y="6223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ST.</a:t>
            </a:r>
            <a:endParaRPr lang="en-US" sz="4800">
              <a:latin typeface="Times New Roman" pitchFamily="18" charset="0"/>
              <a:cs typeface="Times New Roman" pitchFamily="18" charset="0"/>
            </a:endParaRPr>
          </a:p>
        </p:txBody>
      </p:sp>
      <p:sp>
        <p:nvSpPr>
          <p:cNvPr id="26" name="Câu hỏi 7"/>
          <p:cNvSpPr/>
          <p:nvPr/>
        </p:nvSpPr>
        <p:spPr>
          <a:xfrm>
            <a:off x="304800" y="5562600"/>
            <a:ext cx="7239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7: Lệnh Clean </a:t>
            </a:r>
            <a:r>
              <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Rùa </a:t>
            </a: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sẽ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Câu trả lời 7"/>
          <p:cNvSpPr/>
          <p:nvPr/>
        </p:nvSpPr>
        <p:spPr>
          <a:xfrm>
            <a:off x="5873501" y="450979"/>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smtClean="0">
                <a:latin typeface="Times New Roman" pitchFamily="18" charset="0"/>
                <a:cs typeface="Times New Roman" pitchFamily="18" charset="0"/>
              </a:rPr>
              <a:t>Xóa màn hình, Rùa vẫn ở vị trí hiện tại.</a:t>
            </a:r>
            <a:endParaRPr lang="en-US" sz="4000">
              <a:latin typeface="Times New Roman" pitchFamily="18" charset="0"/>
              <a:cs typeface="Times New Roman" pitchFamily="18" charset="0"/>
            </a:endParaRPr>
          </a:p>
        </p:txBody>
      </p:sp>
      <p:pic>
        <p:nvPicPr>
          <p:cNvPr id="2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142" r="9636"/>
          <a:stretch/>
        </p:blipFill>
        <p:spPr bwMode="auto">
          <a:xfrm>
            <a:off x="6428509" y="1420194"/>
            <a:ext cx="2182091"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âu hỏi 8"/>
          <p:cNvSpPr/>
          <p:nvPr/>
        </p:nvSpPr>
        <p:spPr>
          <a:xfrm>
            <a:off x="222498" y="5562600"/>
            <a:ext cx="73975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8: Lệnh gì giúp chúng ta thoát khỏi chương trình Logo ?</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0" name="Câu trả lời 8"/>
          <p:cNvSpPr/>
          <p:nvPr/>
        </p:nvSpPr>
        <p:spPr>
          <a:xfrm>
            <a:off x="5925458" y="694871"/>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Bye</a:t>
            </a:r>
            <a:endParaRPr lang="en-US" sz="48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5423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8" presetID="19" presetClass="emph" presetSubtype="0" fill="hold" grpId="0" nodeType="withEffect">
                                  <p:stCondLst>
                                    <p:cond delay="0"/>
                                  </p:stCondLst>
                                  <p:childTnLst>
                                    <p:animClr clrSpc="rgb" dir="cw">
                                      <p:cBhvr override="childStyle">
                                        <p:cTn id="9" dur="500" fill="hold"/>
                                        <p:tgtEl>
                                          <p:spTgt spid="3"/>
                                        </p:tgtEl>
                                        <p:attrNameLst>
                                          <p:attrName>style.color</p:attrName>
                                        </p:attrNameLst>
                                      </p:cBhvr>
                                      <p:to>
                                        <a:schemeClr val="accent2"/>
                                      </p:to>
                                    </p:animClr>
                                    <p:animClr clrSpc="rgb" dir="cw">
                                      <p:cBhvr>
                                        <p:cTn id="10" dur="500" fill="hold"/>
                                        <p:tgtEl>
                                          <p:spTgt spid="3"/>
                                        </p:tgtEl>
                                        <p:attrNameLst>
                                          <p:attrName>fillcolor</p:attrName>
                                        </p:attrNameLst>
                                      </p:cBhvr>
                                      <p:to>
                                        <a:schemeClr val="accent2"/>
                                      </p:to>
                                    </p:animClr>
                                    <p:set>
                                      <p:cBhvr>
                                        <p:cTn id="11" dur="500" fill="hold"/>
                                        <p:tgtEl>
                                          <p:spTgt spid="3"/>
                                        </p:tgtEl>
                                        <p:attrNameLst>
                                          <p:attrName>fill.type</p:attrName>
                                        </p:attrNameLst>
                                      </p:cBhvr>
                                      <p:to>
                                        <p:strVal val="solid"/>
                                      </p:to>
                                    </p:set>
                                    <p:set>
                                      <p:cBhvr>
                                        <p:cTn id="12" dur="500" fill="hold"/>
                                        <p:tgtEl>
                                          <p:spTgt spid="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30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5" name="tra loi dung1.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ppt_x"/>
                                          </p:val>
                                        </p:tav>
                                      </p:tavLst>
                                    </p:anim>
                                    <p:anim calcmode="lin" valueType="num">
                                      <p:cBhvr additive="base">
                                        <p:cTn id="22" dur="500"/>
                                        <p:tgtEl>
                                          <p:spTgt spid="13"/>
                                        </p:tgtEl>
                                        <p:attrNameLst>
                                          <p:attrName>ppt_y</p:attrName>
                                        </p:attrNameLst>
                                      </p:cBhvr>
                                      <p:tavLst>
                                        <p:tav tm="0">
                                          <p:val>
                                            <p:strVal val="ppt_y"/>
                                          </p:val>
                                        </p:tav>
                                        <p:tav tm="100000">
                                          <p:val>
                                            <p:strVal val="1+ppt_h/2"/>
                                          </p:val>
                                        </p:tav>
                                      </p:tavLst>
                                    </p:anim>
                                    <p:set>
                                      <p:cBhvr>
                                        <p:cTn id="23" dur="1" fill="hold">
                                          <p:stCondLst>
                                            <p:cond delay="499"/>
                                          </p:stCondLst>
                                        </p:cTn>
                                        <p:tgtEl>
                                          <p:spTgt spid="13"/>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par>
                                <p:cTn id="36" presetID="19" presetClass="emph" presetSubtype="0" fill="hold" grpId="0" nodeType="withEffect">
                                  <p:stCondLst>
                                    <p:cond delay="0"/>
                                  </p:stCondLst>
                                  <p:childTnLst>
                                    <p:animClr clrSpc="rgb" dir="cw">
                                      <p:cBhvr override="childStyle">
                                        <p:cTn id="37" dur="500" fill="hold"/>
                                        <p:tgtEl>
                                          <p:spTgt spid="4"/>
                                        </p:tgtEl>
                                        <p:attrNameLst>
                                          <p:attrName>style.color</p:attrName>
                                        </p:attrNameLst>
                                      </p:cBhvr>
                                      <p:to>
                                        <a:schemeClr val="accent2"/>
                                      </p:to>
                                    </p:animClr>
                                    <p:animClr clrSpc="rgb" dir="cw">
                                      <p:cBhvr>
                                        <p:cTn id="38" dur="500" fill="hold"/>
                                        <p:tgtEl>
                                          <p:spTgt spid="4"/>
                                        </p:tgtEl>
                                        <p:attrNameLst>
                                          <p:attrName>fillcolor</p:attrName>
                                        </p:attrNameLst>
                                      </p:cBhvr>
                                      <p:to>
                                        <a:schemeClr val="accent2"/>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5" name="tra loi dung1.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1+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26" presetClass="exit" presetSubtype="0" fill="hold" grpId="1" nodeType="withEffect">
                                  <p:stCondLst>
                                    <p:cond delay="0"/>
                                  </p:stCondLst>
                                  <p:childTnLst>
                                    <p:animEffect transition="out" filter="wipe(down)">
                                      <p:cBhvr>
                                        <p:cTn id="56" dur="180" accel="50000">
                                          <p:stCondLst>
                                            <p:cond delay="1820"/>
                                          </p:stCondLst>
                                        </p:cTn>
                                        <p:tgtEl>
                                          <p:spTgt spid="4"/>
                                        </p:tgtEl>
                                      </p:cBhvr>
                                    </p:animEffect>
                                    <p:anim calcmode="lin" valueType="num">
                                      <p:cBhvr>
                                        <p:cTn id="5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64" dur="26">
                                          <p:stCondLst>
                                            <p:cond delay="620"/>
                                          </p:stCondLst>
                                        </p:cTn>
                                        <p:tgtEl>
                                          <p:spTgt spid="4"/>
                                        </p:tgtEl>
                                      </p:cBhvr>
                                      <p:to x="100000" y="60000"/>
                                    </p:animScale>
                                    <p:animScale>
                                      <p:cBhvr>
                                        <p:cTn id="65" dur="166" decel="50000">
                                          <p:stCondLst>
                                            <p:cond delay="646"/>
                                          </p:stCondLst>
                                        </p:cTn>
                                        <p:tgtEl>
                                          <p:spTgt spid="4"/>
                                        </p:tgtEl>
                                      </p:cBhvr>
                                      <p:to x="100000" y="100000"/>
                                    </p:animScale>
                                    <p:animScale>
                                      <p:cBhvr>
                                        <p:cTn id="66" dur="26">
                                          <p:stCondLst>
                                            <p:cond delay="1312"/>
                                          </p:stCondLst>
                                        </p:cTn>
                                        <p:tgtEl>
                                          <p:spTgt spid="4"/>
                                        </p:tgtEl>
                                      </p:cBhvr>
                                      <p:to x="100000" y="80000"/>
                                    </p:animScale>
                                    <p:animScale>
                                      <p:cBhvr>
                                        <p:cTn id="67" dur="166" decel="50000">
                                          <p:stCondLst>
                                            <p:cond delay="1338"/>
                                          </p:stCondLst>
                                        </p:cTn>
                                        <p:tgtEl>
                                          <p:spTgt spid="4"/>
                                        </p:tgtEl>
                                      </p:cBhvr>
                                      <p:to x="100000" y="100000"/>
                                    </p:animScale>
                                    <p:animScale>
                                      <p:cBhvr>
                                        <p:cTn id="68" dur="26">
                                          <p:stCondLst>
                                            <p:cond delay="1642"/>
                                          </p:stCondLst>
                                        </p:cTn>
                                        <p:tgtEl>
                                          <p:spTgt spid="4"/>
                                        </p:tgtEl>
                                      </p:cBhvr>
                                      <p:to x="100000" y="90000"/>
                                    </p:animScale>
                                    <p:animScale>
                                      <p:cBhvr>
                                        <p:cTn id="69" dur="166" decel="50000">
                                          <p:stCondLst>
                                            <p:cond delay="1668"/>
                                          </p:stCondLst>
                                        </p:cTn>
                                        <p:tgtEl>
                                          <p:spTgt spid="4"/>
                                        </p:tgtEl>
                                      </p:cBhvr>
                                      <p:to x="100000" y="100000"/>
                                    </p:animScale>
                                    <p:animScale>
                                      <p:cBhvr>
                                        <p:cTn id="70" dur="26">
                                          <p:stCondLst>
                                            <p:cond delay="1808"/>
                                          </p:stCondLst>
                                        </p:cTn>
                                        <p:tgtEl>
                                          <p:spTgt spid="4"/>
                                        </p:tgtEl>
                                      </p:cBhvr>
                                      <p:to x="100000" y="95000"/>
                                    </p:animScale>
                                    <p:animScale>
                                      <p:cBhvr>
                                        <p:cTn id="71" dur="166" decel="50000">
                                          <p:stCondLst>
                                            <p:cond delay="1834"/>
                                          </p:stCondLst>
                                        </p:cTn>
                                        <p:tgtEl>
                                          <p:spTgt spid="4"/>
                                        </p:tgtEl>
                                      </p:cBhvr>
                                      <p:to x="100000" y="100000"/>
                                    </p:animScale>
                                    <p:set>
                                      <p:cBhvr>
                                        <p:cTn id="72"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repeatCount="300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par>
                                <p:cTn id="81" presetID="19" presetClass="emph" presetSubtype="0" fill="hold" grpId="0" nodeType="withEffect">
                                  <p:stCondLst>
                                    <p:cond delay="0"/>
                                  </p:stCondLst>
                                  <p:childTnLst>
                                    <p:animClr clrSpc="rgb" dir="cw">
                                      <p:cBhvr override="childStyle">
                                        <p:cTn id="82" dur="500" fill="hold"/>
                                        <p:tgtEl>
                                          <p:spTgt spid="5"/>
                                        </p:tgtEl>
                                        <p:attrNameLst>
                                          <p:attrName>style.color</p:attrName>
                                        </p:attrNameLst>
                                      </p:cBhvr>
                                      <p:to>
                                        <a:schemeClr val="accent2"/>
                                      </p:to>
                                    </p:animClr>
                                    <p:animClr clrSpc="rgb" dir="cw">
                                      <p:cBhvr>
                                        <p:cTn id="83" dur="500" fill="hold"/>
                                        <p:tgtEl>
                                          <p:spTgt spid="5"/>
                                        </p:tgtEl>
                                        <p:attrNameLst>
                                          <p:attrName>fillcolor</p:attrName>
                                        </p:attrNameLst>
                                      </p:cBhvr>
                                      <p:to>
                                        <a:schemeClr val="accent2"/>
                                      </p:to>
                                    </p:animClr>
                                    <p:set>
                                      <p:cBhvr>
                                        <p:cTn id="84" dur="500" fill="hold"/>
                                        <p:tgtEl>
                                          <p:spTgt spid="5"/>
                                        </p:tgtEl>
                                        <p:attrNameLst>
                                          <p:attrName>fill.type</p:attrName>
                                        </p:attrNameLst>
                                      </p:cBhvr>
                                      <p:to>
                                        <p:strVal val="solid"/>
                                      </p:to>
                                    </p:set>
                                    <p:set>
                                      <p:cBhvr>
                                        <p:cTn id="85" dur="500" fill="hold"/>
                                        <p:tgtEl>
                                          <p:spTgt spid="5"/>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0"/>
                                        <p:tgtEl>
                                          <p:spTgt spid="5"/>
                                        </p:tgtEl>
                                        <p:attrNameLst>
                                          <p:attrName>ppt_y</p:attrName>
                                        </p:attrNameLst>
                                      </p:cBhvr>
                                      <p:tavLst>
                                        <p:tav tm="0">
                                          <p:val>
                                            <p:strVal val="ppt_y"/>
                                          </p:val>
                                        </p:tav>
                                        <p:tav tm="100000">
                                          <p:val>
                                            <p:strVal val="ppt_y+.1"/>
                                          </p:val>
                                        </p:tav>
                                      </p:tavLst>
                                    </p:anim>
                                    <p:set>
                                      <p:cBhvr>
                                        <p:cTn id="92" dur="1" fill="hold">
                                          <p:stCondLst>
                                            <p:cond delay="999"/>
                                          </p:stCondLst>
                                        </p:cTn>
                                        <p:tgtEl>
                                          <p:spTgt spid="5"/>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6"/>
                    </p:tgtEl>
                  </p:cond>
                </p:stCondLst>
                <p:endSync evt="end" delay="0">
                  <p:rtn val="all"/>
                </p:endSync>
                <p:childTnLst>
                  <p:par>
                    <p:cTn id="97" fill="hold">
                      <p:stCondLst>
                        <p:cond delay="0"/>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heel(1)">
                                      <p:cBhvr>
                                        <p:cTn id="101" dur="1900"/>
                                        <p:tgtEl>
                                          <p:spTgt spid="18"/>
                                        </p:tgtEl>
                                      </p:cBhvr>
                                    </p:animEffect>
                                  </p:childTnLst>
                                  <p:subTnLst>
                                    <p:audio>
                                      <p:cMediaNode>
                                        <p:cTn display="0" masterRel="sameClick">
                                          <p:stCondLst>
                                            <p:cond evt="begin" delay="0">
                                              <p:tn val="99"/>
                                            </p:cond>
                                          </p:stCondLst>
                                          <p:endCondLst>
                                            <p:cond evt="onStopAudio" delay="0">
                                              <p:tgtEl>
                                                <p:sldTgt/>
                                              </p:tgtEl>
                                            </p:cond>
                                          </p:endCondLst>
                                        </p:cTn>
                                        <p:tgtEl>
                                          <p:sndTgt r:embed="rId4" name="chimes.wav"/>
                                        </p:tgtEl>
                                      </p:cMediaNode>
                                    </p:audio>
                                  </p:subTnLst>
                                </p:cTn>
                              </p:par>
                              <p:par>
                                <p:cTn id="102" presetID="19" presetClass="emph" presetSubtype="0" fill="hold" grpId="0" nodeType="withEffect">
                                  <p:stCondLst>
                                    <p:cond delay="0"/>
                                  </p:stCondLst>
                                  <p:childTnLst>
                                    <p:animClr clrSpc="rgb" dir="cw">
                                      <p:cBhvr override="childStyle">
                                        <p:cTn id="103" dur="500" fill="hold"/>
                                        <p:tgtEl>
                                          <p:spTgt spid="6"/>
                                        </p:tgtEl>
                                        <p:attrNameLst>
                                          <p:attrName>style.color</p:attrName>
                                        </p:attrNameLst>
                                      </p:cBhvr>
                                      <p:to>
                                        <a:schemeClr val="accent2"/>
                                      </p:to>
                                    </p:animClr>
                                    <p:animClr clrSpc="rgb" dir="cw">
                                      <p:cBhvr>
                                        <p:cTn id="104" dur="500" fill="hold"/>
                                        <p:tgtEl>
                                          <p:spTgt spid="6"/>
                                        </p:tgtEl>
                                        <p:attrNameLst>
                                          <p:attrName>fillcolor</p:attrName>
                                        </p:attrNameLst>
                                      </p:cBhvr>
                                      <p:to>
                                        <a:schemeClr val="accent2"/>
                                      </p:to>
                                    </p:animClr>
                                    <p:set>
                                      <p:cBhvr>
                                        <p:cTn id="105" dur="500" fill="hold"/>
                                        <p:tgtEl>
                                          <p:spTgt spid="6"/>
                                        </p:tgtEl>
                                        <p:attrNameLst>
                                          <p:attrName>fill.type</p:attrName>
                                        </p:attrNameLst>
                                      </p:cBhvr>
                                      <p:to>
                                        <p:strVal val="solid"/>
                                      </p:to>
                                    </p:set>
                                    <p:set>
                                      <p:cBhvr>
                                        <p:cTn id="106" dur="500" fill="hold"/>
                                        <p:tgtEl>
                                          <p:spTgt spid="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circle(in)">
                                      <p:cBhvr>
                                        <p:cTn id="111" dur="2000"/>
                                        <p:tgtEl>
                                          <p:spTgt spid="19"/>
                                        </p:tgtEl>
                                      </p:cBhvr>
                                    </p:animEffect>
                                  </p:childTnLst>
                                  <p:subTnLst>
                                    <p:audio>
                                      <p:cMediaNode>
                                        <p:cTn display="0" masterRel="sameClick">
                                          <p:stCondLst>
                                            <p:cond evt="begin" delay="0">
                                              <p:tn val="109"/>
                                            </p:cond>
                                          </p:stCondLst>
                                          <p:endCondLst>
                                            <p:cond evt="onStopAudio" delay="0">
                                              <p:tgtEl>
                                                <p:sldTgt/>
                                              </p:tgtEl>
                                            </p:cond>
                                          </p:endCondLst>
                                        </p:cTn>
                                        <p:tgtEl>
                                          <p:sndTgt r:embed="rId5" name="tra loi dung1.wav"/>
                                        </p:tgtEl>
                                      </p:cMediaNode>
                                    </p:audio>
                                  </p:subTnLst>
                                </p:cTn>
                              </p:par>
                            </p:childTnLst>
                          </p:cTn>
                        </p:par>
                      </p:childTnLst>
                    </p:cTn>
                  </p:par>
                  <p:par>
                    <p:cTn id="112" fill="hold">
                      <p:stCondLst>
                        <p:cond delay="indefinite"/>
                      </p:stCondLst>
                      <p:childTnLst>
                        <p:par>
                          <p:cTn id="113" fill="hold">
                            <p:stCondLst>
                              <p:cond delay="0"/>
                            </p:stCondLst>
                            <p:childTnLst>
                              <p:par>
                                <p:cTn id="114" presetID="2" presetClass="exit" presetSubtype="4" fill="hold" grpId="1" nodeType="clickEffect">
                                  <p:stCondLst>
                                    <p:cond delay="0"/>
                                  </p:stCondLst>
                                  <p:childTnLst>
                                    <p:anim calcmode="lin" valueType="num">
                                      <p:cBhvr additive="base">
                                        <p:cTn id="115" dur="500"/>
                                        <p:tgtEl>
                                          <p:spTgt spid="18"/>
                                        </p:tgtEl>
                                        <p:attrNameLst>
                                          <p:attrName>ppt_x</p:attrName>
                                        </p:attrNameLst>
                                      </p:cBhvr>
                                      <p:tavLst>
                                        <p:tav tm="0">
                                          <p:val>
                                            <p:strVal val="ppt_x"/>
                                          </p:val>
                                        </p:tav>
                                        <p:tav tm="100000">
                                          <p:val>
                                            <p:strVal val="ppt_x"/>
                                          </p:val>
                                        </p:tav>
                                      </p:tavLst>
                                    </p:anim>
                                    <p:anim calcmode="lin" valueType="num">
                                      <p:cBhvr additive="base">
                                        <p:cTn id="116" dur="500"/>
                                        <p:tgtEl>
                                          <p:spTgt spid="18"/>
                                        </p:tgtEl>
                                        <p:attrNameLst>
                                          <p:attrName>ppt_y</p:attrName>
                                        </p:attrNameLst>
                                      </p:cBhvr>
                                      <p:tavLst>
                                        <p:tav tm="0">
                                          <p:val>
                                            <p:strVal val="ppt_y"/>
                                          </p:val>
                                        </p:tav>
                                        <p:tav tm="100000">
                                          <p:val>
                                            <p:strVal val="1+ppt_h/2"/>
                                          </p:val>
                                        </p:tav>
                                      </p:tavLst>
                                    </p:anim>
                                    <p:set>
                                      <p:cBhvr>
                                        <p:cTn id="117" dur="1" fill="hold">
                                          <p:stCondLst>
                                            <p:cond delay="499"/>
                                          </p:stCondLst>
                                        </p:cTn>
                                        <p:tgtEl>
                                          <p:spTgt spid="18"/>
                                        </p:tgtEl>
                                        <p:attrNameLst>
                                          <p:attrName>style.visibility</p:attrName>
                                        </p:attrNameLst>
                                      </p:cBhvr>
                                      <p:to>
                                        <p:strVal val="hidden"/>
                                      </p:to>
                                    </p:set>
                                  </p:childTnLst>
                                </p:cTn>
                              </p:par>
                              <p:par>
                                <p:cTn id="118" presetID="16" presetClass="exit" presetSubtype="21" fill="hold" grpId="1" nodeType="withEffect">
                                  <p:stCondLst>
                                    <p:cond delay="0"/>
                                  </p:stCondLst>
                                  <p:childTnLst>
                                    <p:animEffect transition="out" filter="barn(inVertical)">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Effect transition="out" filter="fade">
                                      <p:cBhvr>
                                        <p:cTn id="124" dur="500"/>
                                        <p:tgtEl>
                                          <p:spTgt spid="6"/>
                                        </p:tgtEl>
                                      </p:cBhvr>
                                    </p:animEffect>
                                    <p:set>
                                      <p:cBhvr>
                                        <p:cTn id="1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6" restart="whenNotActive" fill="hold" evtFilter="cancelBubble" nodeType="interactiveSeq">
                <p:stCondLst>
                  <p:cond evt="onClick" delay="0">
                    <p:tgtEl>
                      <p:spTgt spid="7"/>
                    </p:tgtEl>
                  </p:cond>
                </p:stCondLst>
                <p:endSync evt="end" delay="0">
                  <p:rtn val="all"/>
                </p:endSync>
                <p:childTnLst>
                  <p:par>
                    <p:cTn id="127" fill="hold">
                      <p:stCondLst>
                        <p:cond delay="0"/>
                      </p:stCondLst>
                      <p:childTnLst>
                        <p:par>
                          <p:cTn id="128" fill="hold">
                            <p:stCondLst>
                              <p:cond delay="0"/>
                            </p:stCondLst>
                            <p:childTnLst>
                              <p:par>
                                <p:cTn id="129" presetID="21" presetClass="entr" presetSubtype="1"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wheel(1)">
                                      <p:cBhvr>
                                        <p:cTn id="131" dur="2000"/>
                                        <p:tgtEl>
                                          <p:spTgt spid="20"/>
                                        </p:tgtEl>
                                      </p:cBhvr>
                                    </p:animEffect>
                                  </p:childTnLst>
                                  <p:subTnLst>
                                    <p:audio>
                                      <p:cMediaNode>
                                        <p:cTn display="0" masterRel="sameClick">
                                          <p:stCondLst>
                                            <p:cond evt="begin" delay="0">
                                              <p:tn val="129"/>
                                            </p:cond>
                                          </p:stCondLst>
                                          <p:endCondLst>
                                            <p:cond evt="onStopAudio" delay="0">
                                              <p:tgtEl>
                                                <p:sldTgt/>
                                              </p:tgtEl>
                                            </p:cond>
                                          </p:endCondLst>
                                        </p:cTn>
                                        <p:tgtEl>
                                          <p:sndTgt r:embed="rId4" name="chimes.wav"/>
                                        </p:tgtEl>
                                      </p:cMediaNode>
                                    </p:audio>
                                  </p:subTnLst>
                                </p:cTn>
                              </p:par>
                              <p:par>
                                <p:cTn id="132" presetID="19" presetClass="emph" presetSubtype="0" fill="hold" grpId="0" nodeType="withEffect">
                                  <p:stCondLst>
                                    <p:cond delay="0"/>
                                  </p:stCondLst>
                                  <p:childTnLst>
                                    <p:animClr clrSpc="rgb" dir="cw">
                                      <p:cBhvr override="childStyle">
                                        <p:cTn id="133" dur="500" fill="hold"/>
                                        <p:tgtEl>
                                          <p:spTgt spid="7"/>
                                        </p:tgtEl>
                                        <p:attrNameLst>
                                          <p:attrName>style.color</p:attrName>
                                        </p:attrNameLst>
                                      </p:cBhvr>
                                      <p:to>
                                        <a:schemeClr val="accent2"/>
                                      </p:to>
                                    </p:animClr>
                                    <p:animClr clrSpc="rgb" dir="cw">
                                      <p:cBhvr>
                                        <p:cTn id="134" dur="500" fill="hold"/>
                                        <p:tgtEl>
                                          <p:spTgt spid="7"/>
                                        </p:tgtEl>
                                        <p:attrNameLst>
                                          <p:attrName>fillcolor</p:attrName>
                                        </p:attrNameLst>
                                      </p:cBhvr>
                                      <p:to>
                                        <a:schemeClr val="accent2"/>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6" presetClass="entr" presetSubtype="16"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circle(in)">
                                      <p:cBhvr>
                                        <p:cTn id="141" dur="1900"/>
                                        <p:tgtEl>
                                          <p:spTgt spid="21"/>
                                        </p:tgtEl>
                                      </p:cBhvr>
                                    </p:animEffect>
                                  </p:childTnLst>
                                  <p:subTnLst>
                                    <p:audio>
                                      <p:cMediaNode>
                                        <p:cTn display="0" masterRel="sameClick">
                                          <p:stCondLst>
                                            <p:cond evt="begin" delay="0">
                                              <p:tn val="139"/>
                                            </p:cond>
                                          </p:stCondLst>
                                          <p:endCondLst>
                                            <p:cond evt="onStopAudio" delay="0">
                                              <p:tgtEl>
                                                <p:sldTgt/>
                                              </p:tgtEl>
                                            </p:cond>
                                          </p:endCondLst>
                                        </p:cTn>
                                        <p:tgtEl>
                                          <p:sndTgt r:embed="rId5" name="tra loi dung1.wav"/>
                                        </p:tgtEl>
                                      </p:cMediaNode>
                                    </p:audio>
                                  </p:subTnLst>
                                </p:cTn>
                              </p:par>
                            </p:childTnLst>
                          </p:cTn>
                        </p:par>
                      </p:childTnLst>
                    </p:cTn>
                  </p:par>
                  <p:par>
                    <p:cTn id="142" fill="hold">
                      <p:stCondLst>
                        <p:cond delay="indefinite"/>
                      </p:stCondLst>
                      <p:childTnLst>
                        <p:par>
                          <p:cTn id="143" fill="hold">
                            <p:stCondLst>
                              <p:cond delay="0"/>
                            </p:stCondLst>
                            <p:childTnLst>
                              <p:par>
                                <p:cTn id="144" presetID="2" presetClass="exit" presetSubtype="4" fill="hold" grpId="1" nodeType="clickEffect">
                                  <p:stCondLst>
                                    <p:cond delay="0"/>
                                  </p:stCondLst>
                                  <p:childTnLst>
                                    <p:anim calcmode="lin" valueType="num">
                                      <p:cBhvr additive="base">
                                        <p:cTn id="145" dur="500"/>
                                        <p:tgtEl>
                                          <p:spTgt spid="20"/>
                                        </p:tgtEl>
                                        <p:attrNameLst>
                                          <p:attrName>ppt_x</p:attrName>
                                        </p:attrNameLst>
                                      </p:cBhvr>
                                      <p:tavLst>
                                        <p:tav tm="0">
                                          <p:val>
                                            <p:strVal val="ppt_x"/>
                                          </p:val>
                                        </p:tav>
                                        <p:tav tm="100000">
                                          <p:val>
                                            <p:strVal val="ppt_x"/>
                                          </p:val>
                                        </p:tav>
                                      </p:tavLst>
                                    </p:anim>
                                    <p:anim calcmode="lin" valueType="num">
                                      <p:cBhvr additive="base">
                                        <p:cTn id="146" dur="500"/>
                                        <p:tgtEl>
                                          <p:spTgt spid="20"/>
                                        </p:tgtEl>
                                        <p:attrNameLst>
                                          <p:attrName>ppt_y</p:attrName>
                                        </p:attrNameLst>
                                      </p:cBhvr>
                                      <p:tavLst>
                                        <p:tav tm="0">
                                          <p:val>
                                            <p:strVal val="ppt_y"/>
                                          </p:val>
                                        </p:tav>
                                        <p:tav tm="100000">
                                          <p:val>
                                            <p:strVal val="1+ppt_h/2"/>
                                          </p:val>
                                        </p:tav>
                                      </p:tavLst>
                                    </p:anim>
                                    <p:set>
                                      <p:cBhvr>
                                        <p:cTn id="147" dur="1" fill="hold">
                                          <p:stCondLst>
                                            <p:cond delay="499"/>
                                          </p:stCondLst>
                                        </p:cTn>
                                        <p:tgtEl>
                                          <p:spTgt spid="20"/>
                                        </p:tgtEl>
                                        <p:attrNameLst>
                                          <p:attrName>style.visibility</p:attrName>
                                        </p:attrNameLst>
                                      </p:cBhvr>
                                      <p:to>
                                        <p:strVal val="hidden"/>
                                      </p:to>
                                    </p:set>
                                  </p:childTnLst>
                                </p:cTn>
                              </p:par>
                              <p:par>
                                <p:cTn id="148" presetID="16" presetClass="exit" presetSubtype="21" fill="hold" grpId="1" nodeType="withEffect">
                                  <p:stCondLst>
                                    <p:cond delay="0"/>
                                  </p:stCondLst>
                                  <p:childTnLst>
                                    <p:animEffect transition="out" filter="barn(inVertical)">
                                      <p:cBhvr>
                                        <p:cTn id="149" dur="500"/>
                                        <p:tgtEl>
                                          <p:spTgt spid="21"/>
                                        </p:tgtEl>
                                      </p:cBhvr>
                                    </p:animEffect>
                                    <p:set>
                                      <p:cBhvr>
                                        <p:cTn id="150" dur="1" fill="hold">
                                          <p:stCondLst>
                                            <p:cond delay="499"/>
                                          </p:stCondLst>
                                        </p:cTn>
                                        <p:tgtEl>
                                          <p:spTgt spid="21"/>
                                        </p:tgtEl>
                                        <p:attrNameLst>
                                          <p:attrName>style.visibility</p:attrName>
                                        </p:attrNameLst>
                                      </p:cBhvr>
                                      <p:to>
                                        <p:strVal val="hidden"/>
                                      </p:to>
                                    </p:set>
                                  </p:childTnLst>
                                </p:cTn>
                              </p:par>
                              <p:par>
                                <p:cTn id="151" presetID="42" presetClass="exit" presetSubtype="0" fill="hold" grpId="1" nodeType="withEffect">
                                  <p:stCondLst>
                                    <p:cond delay="0"/>
                                  </p:stCondLst>
                                  <p:childTnLst>
                                    <p:animEffect transition="out" filter="fade">
                                      <p:cBhvr>
                                        <p:cTn id="152" dur="1000"/>
                                        <p:tgtEl>
                                          <p:spTgt spid="7"/>
                                        </p:tgtEl>
                                      </p:cBhvr>
                                    </p:animEffect>
                                    <p:anim calcmode="lin" valueType="num">
                                      <p:cBhvr>
                                        <p:cTn id="153" dur="1000"/>
                                        <p:tgtEl>
                                          <p:spTgt spid="7"/>
                                        </p:tgtEl>
                                        <p:attrNameLst>
                                          <p:attrName>ppt_x</p:attrName>
                                        </p:attrNameLst>
                                      </p:cBhvr>
                                      <p:tavLst>
                                        <p:tav tm="0">
                                          <p:val>
                                            <p:strVal val="ppt_x"/>
                                          </p:val>
                                        </p:tav>
                                        <p:tav tm="100000">
                                          <p:val>
                                            <p:strVal val="ppt_x"/>
                                          </p:val>
                                        </p:tav>
                                      </p:tavLst>
                                    </p:anim>
                                    <p:anim calcmode="lin" valueType="num">
                                      <p:cBhvr>
                                        <p:cTn id="154" dur="1000"/>
                                        <p:tgtEl>
                                          <p:spTgt spid="7"/>
                                        </p:tgtEl>
                                        <p:attrNameLst>
                                          <p:attrName>ppt_y</p:attrName>
                                        </p:attrNameLst>
                                      </p:cBhvr>
                                      <p:tavLst>
                                        <p:tav tm="0">
                                          <p:val>
                                            <p:strVal val="ppt_y"/>
                                          </p:val>
                                        </p:tav>
                                        <p:tav tm="100000">
                                          <p:val>
                                            <p:strVal val="ppt_y+.1"/>
                                          </p:val>
                                        </p:tav>
                                      </p:tavLst>
                                    </p:anim>
                                    <p:set>
                                      <p:cBhvr>
                                        <p:cTn id="15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6" restart="whenNotActive" fill="hold" evtFilter="cancelBubble" nodeType="interactiveSeq">
                <p:stCondLst>
                  <p:cond evt="onClick" delay="0">
                    <p:tgtEl>
                      <p:spTgt spid="8"/>
                    </p:tgtEl>
                  </p:cond>
                </p:stCondLst>
                <p:endSync evt="end" delay="0">
                  <p:rtn val="all"/>
                </p:endSync>
                <p:childTnLst>
                  <p:par>
                    <p:cTn id="157" fill="hold">
                      <p:stCondLst>
                        <p:cond delay="0"/>
                      </p:stCondLst>
                      <p:childTnLst>
                        <p:par>
                          <p:cTn id="158" fill="hold">
                            <p:stCondLst>
                              <p:cond delay="0"/>
                            </p:stCondLst>
                            <p:childTnLst>
                              <p:par>
                                <p:cTn id="159" presetID="21" presetClass="entr" presetSubtype="1" fill="hold" grpId="0" nodeType="click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heel(1)">
                                      <p:cBhvr>
                                        <p:cTn id="161" dur="1700"/>
                                        <p:tgtEl>
                                          <p:spTgt spid="22"/>
                                        </p:tgtEl>
                                      </p:cBhvr>
                                    </p:animEffect>
                                  </p:childTnLst>
                                </p:cTn>
                              </p:par>
                              <p:par>
                                <p:cTn id="162" presetID="21" presetClass="emph" presetSubtype="0" fill="hold" grpId="0" nodeType="withEffect">
                                  <p:stCondLst>
                                    <p:cond delay="0"/>
                                  </p:stCondLst>
                                  <p:childTnLst>
                                    <p:animClr clrSpc="hsl" dir="cw">
                                      <p:cBhvr override="childStyle">
                                        <p:cTn id="163" dur="500" fill="hold"/>
                                        <p:tgtEl>
                                          <p:spTgt spid="8"/>
                                        </p:tgtEl>
                                        <p:attrNameLst>
                                          <p:attrName>style.color</p:attrName>
                                        </p:attrNameLst>
                                      </p:cBhvr>
                                      <p:by>
                                        <p:hsl h="7200000" s="0" l="0"/>
                                      </p:by>
                                    </p:animClr>
                                    <p:animClr clrSpc="hsl" dir="cw">
                                      <p:cBhvr>
                                        <p:cTn id="164" dur="500" fill="hold"/>
                                        <p:tgtEl>
                                          <p:spTgt spid="8"/>
                                        </p:tgtEl>
                                        <p:attrNameLst>
                                          <p:attrName>fillcolor</p:attrName>
                                        </p:attrNameLst>
                                      </p:cBhvr>
                                      <p:by>
                                        <p:hsl h="7200000" s="0" l="0"/>
                                      </p:by>
                                    </p:animClr>
                                    <p:animClr clrSpc="hsl" dir="cw">
                                      <p:cBhvr>
                                        <p:cTn id="165" dur="500" fill="hold"/>
                                        <p:tgtEl>
                                          <p:spTgt spid="8"/>
                                        </p:tgtEl>
                                        <p:attrNameLst>
                                          <p:attrName>stroke.color</p:attrName>
                                        </p:attrNameLst>
                                      </p:cBhvr>
                                      <p:by>
                                        <p:hsl h="7200000" s="0" l="0"/>
                                      </p:by>
                                    </p:animClr>
                                    <p:set>
                                      <p:cBhvr>
                                        <p:cTn id="166" dur="500" fill="hold"/>
                                        <p:tgtEl>
                                          <p:spTgt spid="8"/>
                                        </p:tgtEl>
                                        <p:attrNameLst>
                                          <p:attrName>fill.type</p:attrName>
                                        </p:attrNameLst>
                                      </p:cBhvr>
                                      <p:to>
                                        <p:strVal val="solid"/>
                                      </p:to>
                                    </p:set>
                                  </p:childTnLst>
                                </p:cTn>
                              </p:par>
                            </p:childTnLst>
                          </p:cTn>
                        </p:par>
                      </p:childTnLst>
                    </p:cTn>
                  </p:par>
                  <p:par>
                    <p:cTn id="167" fill="hold">
                      <p:stCondLst>
                        <p:cond delay="indefinite"/>
                      </p:stCondLst>
                      <p:childTnLst>
                        <p:par>
                          <p:cTn id="168" fill="hold">
                            <p:stCondLst>
                              <p:cond delay="0"/>
                            </p:stCondLst>
                            <p:childTnLst>
                              <p:par>
                                <p:cTn id="169" presetID="6" presetClass="entr" presetSubtype="16" fill="hold" grpId="0" nodeType="click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circle(in)">
                                      <p:cBhvr>
                                        <p:cTn id="171" dur="200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5" name="tra loi dung1.wav"/>
                                        </p:tgtEl>
                                      </p:cMediaNode>
                                    </p:audio>
                                  </p:subTnLst>
                                </p:cTn>
                              </p:par>
                            </p:childTnLst>
                          </p:cTn>
                        </p:par>
                      </p:childTnLst>
                    </p:cTn>
                  </p:par>
                  <p:par>
                    <p:cTn id="172" fill="hold">
                      <p:stCondLst>
                        <p:cond delay="indefinite"/>
                      </p:stCondLst>
                      <p:childTnLst>
                        <p:par>
                          <p:cTn id="173" fill="hold">
                            <p:stCondLst>
                              <p:cond delay="0"/>
                            </p:stCondLst>
                            <p:childTnLst>
                              <p:par>
                                <p:cTn id="174" presetID="2" presetClass="exit" presetSubtype="4" fill="hold" grpId="1" nodeType="clickEffect">
                                  <p:stCondLst>
                                    <p:cond delay="0"/>
                                  </p:stCondLst>
                                  <p:childTnLst>
                                    <p:anim calcmode="lin" valueType="num">
                                      <p:cBhvr additive="base">
                                        <p:cTn id="175" dur="500"/>
                                        <p:tgtEl>
                                          <p:spTgt spid="22"/>
                                        </p:tgtEl>
                                        <p:attrNameLst>
                                          <p:attrName>ppt_x</p:attrName>
                                        </p:attrNameLst>
                                      </p:cBhvr>
                                      <p:tavLst>
                                        <p:tav tm="0">
                                          <p:val>
                                            <p:strVal val="ppt_x"/>
                                          </p:val>
                                        </p:tav>
                                        <p:tav tm="100000">
                                          <p:val>
                                            <p:strVal val="ppt_x"/>
                                          </p:val>
                                        </p:tav>
                                      </p:tavLst>
                                    </p:anim>
                                    <p:anim calcmode="lin" valueType="num">
                                      <p:cBhvr additive="base">
                                        <p:cTn id="176" dur="500"/>
                                        <p:tgtEl>
                                          <p:spTgt spid="22"/>
                                        </p:tgtEl>
                                        <p:attrNameLst>
                                          <p:attrName>ppt_y</p:attrName>
                                        </p:attrNameLst>
                                      </p:cBhvr>
                                      <p:tavLst>
                                        <p:tav tm="0">
                                          <p:val>
                                            <p:strVal val="ppt_y"/>
                                          </p:val>
                                        </p:tav>
                                        <p:tav tm="100000">
                                          <p:val>
                                            <p:strVal val="1+ppt_h/2"/>
                                          </p:val>
                                        </p:tav>
                                      </p:tavLst>
                                    </p:anim>
                                    <p:set>
                                      <p:cBhvr>
                                        <p:cTn id="177" dur="1" fill="hold">
                                          <p:stCondLst>
                                            <p:cond delay="499"/>
                                          </p:stCondLst>
                                        </p:cTn>
                                        <p:tgtEl>
                                          <p:spTgt spid="22"/>
                                        </p:tgtEl>
                                        <p:attrNameLst>
                                          <p:attrName>style.visibility</p:attrName>
                                        </p:attrNameLst>
                                      </p:cBhvr>
                                      <p:to>
                                        <p:strVal val="hidden"/>
                                      </p:to>
                                    </p:set>
                                  </p:childTnLst>
                                </p:cTn>
                              </p:par>
                              <p:par>
                                <p:cTn id="178" presetID="16" presetClass="exit" presetSubtype="21" fill="hold" grpId="1" nodeType="withEffect">
                                  <p:stCondLst>
                                    <p:cond delay="0"/>
                                  </p:stCondLst>
                                  <p:childTnLst>
                                    <p:animEffect transition="out" filter="barn(inVertical)">
                                      <p:cBhvr>
                                        <p:cTn id="179" dur="500"/>
                                        <p:tgtEl>
                                          <p:spTgt spid="23"/>
                                        </p:tgtEl>
                                      </p:cBhvr>
                                    </p:animEffect>
                                    <p:set>
                                      <p:cBhvr>
                                        <p:cTn id="180" dur="1" fill="hold">
                                          <p:stCondLst>
                                            <p:cond delay="499"/>
                                          </p:stCondLst>
                                        </p:cTn>
                                        <p:tgtEl>
                                          <p:spTgt spid="23"/>
                                        </p:tgtEl>
                                        <p:attrNameLst>
                                          <p:attrName>style.visibility</p:attrName>
                                        </p:attrNameLst>
                                      </p:cBhvr>
                                      <p:to>
                                        <p:strVal val="hidden"/>
                                      </p:to>
                                    </p:set>
                                  </p:childTnLst>
                                </p:cTn>
                              </p:par>
                              <p:par>
                                <p:cTn id="181" presetID="6" presetClass="exit" presetSubtype="32" fill="hold" grpId="1" nodeType="withEffect">
                                  <p:stCondLst>
                                    <p:cond delay="0"/>
                                  </p:stCondLst>
                                  <p:childTnLst>
                                    <p:animEffect transition="out" filter="circle(out)">
                                      <p:cBhvr>
                                        <p:cTn id="182" dur="2000"/>
                                        <p:tgtEl>
                                          <p:spTgt spid="8"/>
                                        </p:tgtEl>
                                      </p:cBhvr>
                                    </p:animEffect>
                                    <p:set>
                                      <p:cBhvr>
                                        <p:cTn id="18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4" restart="whenNotActive" fill="hold" evtFilter="cancelBubble" nodeType="interactiveSeq">
                <p:stCondLst>
                  <p:cond evt="onClick" delay="0">
                    <p:tgtEl>
                      <p:spTgt spid="9"/>
                    </p:tgtEl>
                  </p:cond>
                </p:stCondLst>
                <p:endSync evt="end" delay="0">
                  <p:rtn val="all"/>
                </p:endSync>
                <p:childTnLst>
                  <p:par>
                    <p:cTn id="185" fill="hold">
                      <p:stCondLst>
                        <p:cond delay="0"/>
                      </p:stCondLst>
                      <p:childTnLst>
                        <p:par>
                          <p:cTn id="186" fill="hold">
                            <p:stCondLst>
                              <p:cond delay="0"/>
                            </p:stCondLst>
                            <p:childTnLst>
                              <p:par>
                                <p:cTn id="187" presetID="21" presetClass="entr" presetSubtype="1" fill="hold" grpId="0" nodeType="click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wheel(1)">
                                      <p:cBhvr>
                                        <p:cTn id="189" dur="1700"/>
                                        <p:tgtEl>
                                          <p:spTgt spid="24"/>
                                        </p:tgtEl>
                                      </p:cBhvr>
                                    </p:animEffect>
                                  </p:childTnLst>
                                  <p:subTnLst>
                                    <p:audio>
                                      <p:cMediaNode>
                                        <p:cTn display="0" masterRel="sameClick">
                                          <p:stCondLst>
                                            <p:cond evt="begin" delay="0">
                                              <p:tn val="187"/>
                                            </p:cond>
                                          </p:stCondLst>
                                          <p:endCondLst>
                                            <p:cond evt="onStopAudio" delay="0">
                                              <p:tgtEl>
                                                <p:sldTgt/>
                                              </p:tgtEl>
                                            </p:cond>
                                          </p:endCondLst>
                                        </p:cTn>
                                        <p:tgtEl>
                                          <p:sndTgt r:embed="rId4" name="chimes.wav"/>
                                        </p:tgtEl>
                                      </p:cMediaNode>
                                    </p:audio>
                                  </p:subTnLst>
                                </p:cTn>
                              </p:par>
                              <p:par>
                                <p:cTn id="190" presetID="19" presetClass="emph" presetSubtype="0" fill="hold" grpId="0" nodeType="withEffect">
                                  <p:stCondLst>
                                    <p:cond delay="0"/>
                                  </p:stCondLst>
                                  <p:childTnLst>
                                    <p:animClr clrSpc="rgb" dir="cw">
                                      <p:cBhvr override="childStyle">
                                        <p:cTn id="191" dur="500" fill="hold"/>
                                        <p:tgtEl>
                                          <p:spTgt spid="9"/>
                                        </p:tgtEl>
                                        <p:attrNameLst>
                                          <p:attrName>style.color</p:attrName>
                                        </p:attrNameLst>
                                      </p:cBhvr>
                                      <p:to>
                                        <a:schemeClr val="accent2"/>
                                      </p:to>
                                    </p:animClr>
                                    <p:animClr clrSpc="rgb" dir="cw">
                                      <p:cBhvr>
                                        <p:cTn id="192" dur="500" fill="hold"/>
                                        <p:tgtEl>
                                          <p:spTgt spid="9"/>
                                        </p:tgtEl>
                                        <p:attrNameLst>
                                          <p:attrName>fillcolor</p:attrName>
                                        </p:attrNameLst>
                                      </p:cBhvr>
                                      <p:to>
                                        <a:schemeClr val="accent2"/>
                                      </p:to>
                                    </p:animClr>
                                    <p:set>
                                      <p:cBhvr>
                                        <p:cTn id="193" dur="500" fill="hold"/>
                                        <p:tgtEl>
                                          <p:spTgt spid="9"/>
                                        </p:tgtEl>
                                        <p:attrNameLst>
                                          <p:attrName>fill.type</p:attrName>
                                        </p:attrNameLst>
                                      </p:cBhvr>
                                      <p:to>
                                        <p:strVal val="solid"/>
                                      </p:to>
                                    </p:set>
                                    <p:set>
                                      <p:cBhvr>
                                        <p:cTn id="194" dur="500" fill="hold"/>
                                        <p:tgtEl>
                                          <p:spTgt spid="9"/>
                                        </p:tgtEl>
                                        <p:attrNameLst>
                                          <p:attrName>fill.on</p:attrName>
                                        </p:attrNameLst>
                                      </p:cBhvr>
                                      <p:to>
                                        <p:strVal val="true"/>
                                      </p:to>
                                    </p:set>
                                  </p:childTnLst>
                                </p:cTn>
                              </p:par>
                            </p:childTnLst>
                          </p:cTn>
                        </p:par>
                      </p:childTnLst>
                    </p:cTn>
                  </p:par>
                  <p:par>
                    <p:cTn id="195" fill="hold">
                      <p:stCondLst>
                        <p:cond delay="indefinite"/>
                      </p:stCondLst>
                      <p:childTnLst>
                        <p:par>
                          <p:cTn id="196" fill="hold">
                            <p:stCondLst>
                              <p:cond delay="0"/>
                            </p:stCondLst>
                            <p:childTnLst>
                              <p:par>
                                <p:cTn id="197" presetID="6" presetClass="entr" presetSubtype="16" fill="hold" grpId="0" nodeType="clickEffect">
                                  <p:stCondLst>
                                    <p:cond delay="0"/>
                                  </p:stCondLst>
                                  <p:childTnLst>
                                    <p:set>
                                      <p:cBhvr>
                                        <p:cTn id="198" dur="1" fill="hold">
                                          <p:stCondLst>
                                            <p:cond delay="0"/>
                                          </p:stCondLst>
                                        </p:cTn>
                                        <p:tgtEl>
                                          <p:spTgt spid="25"/>
                                        </p:tgtEl>
                                        <p:attrNameLst>
                                          <p:attrName>style.visibility</p:attrName>
                                        </p:attrNameLst>
                                      </p:cBhvr>
                                      <p:to>
                                        <p:strVal val="visible"/>
                                      </p:to>
                                    </p:set>
                                    <p:animEffect transition="in" filter="circle(in)">
                                      <p:cBhvr>
                                        <p:cTn id="199" dur="2000"/>
                                        <p:tgtEl>
                                          <p:spTgt spid="25"/>
                                        </p:tgtEl>
                                      </p:cBhvr>
                                    </p:animEffect>
                                  </p:childTnLst>
                                  <p:subTnLst>
                                    <p:audio>
                                      <p:cMediaNode>
                                        <p:cTn display="0" masterRel="sameClick">
                                          <p:stCondLst>
                                            <p:cond evt="begin" delay="0">
                                              <p:tn val="197"/>
                                            </p:cond>
                                          </p:stCondLst>
                                          <p:endCondLst>
                                            <p:cond evt="onStopAudio" delay="0">
                                              <p:tgtEl>
                                                <p:sldTgt/>
                                              </p:tgtEl>
                                            </p:cond>
                                          </p:endCondLst>
                                        </p:cTn>
                                        <p:tgtEl>
                                          <p:sndTgt r:embed="rId5" name="tra loi dung1.wav"/>
                                        </p:tgtEl>
                                      </p:cMediaNode>
                                    </p:audio>
                                  </p:subTnLst>
                                </p:cTn>
                              </p:par>
                            </p:childTnLst>
                          </p:cTn>
                        </p:par>
                      </p:childTnLst>
                    </p:cTn>
                  </p:par>
                  <p:par>
                    <p:cTn id="200" fill="hold">
                      <p:stCondLst>
                        <p:cond delay="indefinite"/>
                      </p:stCondLst>
                      <p:childTnLst>
                        <p:par>
                          <p:cTn id="201" fill="hold">
                            <p:stCondLst>
                              <p:cond delay="0"/>
                            </p:stCondLst>
                            <p:childTnLst>
                              <p:par>
                                <p:cTn id="202" presetID="2" presetClass="exit" presetSubtype="4" fill="hold" grpId="1" nodeType="clickEffect">
                                  <p:stCondLst>
                                    <p:cond delay="0"/>
                                  </p:stCondLst>
                                  <p:childTnLst>
                                    <p:anim calcmode="lin" valueType="num">
                                      <p:cBhvr additive="base">
                                        <p:cTn id="203" dur="500"/>
                                        <p:tgtEl>
                                          <p:spTgt spid="24"/>
                                        </p:tgtEl>
                                        <p:attrNameLst>
                                          <p:attrName>ppt_x</p:attrName>
                                        </p:attrNameLst>
                                      </p:cBhvr>
                                      <p:tavLst>
                                        <p:tav tm="0">
                                          <p:val>
                                            <p:strVal val="ppt_x"/>
                                          </p:val>
                                        </p:tav>
                                        <p:tav tm="100000">
                                          <p:val>
                                            <p:strVal val="ppt_x"/>
                                          </p:val>
                                        </p:tav>
                                      </p:tavLst>
                                    </p:anim>
                                    <p:anim calcmode="lin" valueType="num">
                                      <p:cBhvr additive="base">
                                        <p:cTn id="204" dur="500"/>
                                        <p:tgtEl>
                                          <p:spTgt spid="24"/>
                                        </p:tgtEl>
                                        <p:attrNameLst>
                                          <p:attrName>ppt_y</p:attrName>
                                        </p:attrNameLst>
                                      </p:cBhvr>
                                      <p:tavLst>
                                        <p:tav tm="0">
                                          <p:val>
                                            <p:strVal val="ppt_y"/>
                                          </p:val>
                                        </p:tav>
                                        <p:tav tm="100000">
                                          <p:val>
                                            <p:strVal val="1+ppt_h/2"/>
                                          </p:val>
                                        </p:tav>
                                      </p:tavLst>
                                    </p:anim>
                                    <p:set>
                                      <p:cBhvr>
                                        <p:cTn id="205" dur="1" fill="hold">
                                          <p:stCondLst>
                                            <p:cond delay="499"/>
                                          </p:stCondLst>
                                        </p:cTn>
                                        <p:tgtEl>
                                          <p:spTgt spid="24"/>
                                        </p:tgtEl>
                                        <p:attrNameLst>
                                          <p:attrName>style.visibility</p:attrName>
                                        </p:attrNameLst>
                                      </p:cBhvr>
                                      <p:to>
                                        <p:strVal val="hidden"/>
                                      </p:to>
                                    </p:set>
                                  </p:childTnLst>
                                </p:cTn>
                              </p:par>
                              <p:par>
                                <p:cTn id="206" presetID="16" presetClass="exit" presetSubtype="21" fill="hold" grpId="1" nodeType="withEffect">
                                  <p:stCondLst>
                                    <p:cond delay="0"/>
                                  </p:stCondLst>
                                  <p:childTnLst>
                                    <p:animEffect transition="out" filter="barn(inVertical)">
                                      <p:cBhvr>
                                        <p:cTn id="207" dur="500"/>
                                        <p:tgtEl>
                                          <p:spTgt spid="25"/>
                                        </p:tgtEl>
                                      </p:cBhvr>
                                    </p:animEffect>
                                    <p:set>
                                      <p:cBhvr>
                                        <p:cTn id="208" dur="1" fill="hold">
                                          <p:stCondLst>
                                            <p:cond delay="499"/>
                                          </p:stCondLst>
                                        </p:cTn>
                                        <p:tgtEl>
                                          <p:spTgt spid="25"/>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9"/>
                                        </p:tgtEl>
                                        <p:attrNameLst>
                                          <p:attrName>ppt_w</p:attrName>
                                        </p:attrNameLst>
                                      </p:cBhvr>
                                      <p:tavLst>
                                        <p:tav tm="0">
                                          <p:val>
                                            <p:strVal val="ppt_w"/>
                                          </p:val>
                                        </p:tav>
                                        <p:tav tm="100000">
                                          <p:val>
                                            <p:fltVal val="0"/>
                                          </p:val>
                                        </p:tav>
                                      </p:tavLst>
                                    </p:anim>
                                    <p:anim calcmode="lin" valueType="num">
                                      <p:cBhvr>
                                        <p:cTn id="211" dur="1000"/>
                                        <p:tgtEl>
                                          <p:spTgt spid="9"/>
                                        </p:tgtEl>
                                        <p:attrNameLst>
                                          <p:attrName>ppt_h</p:attrName>
                                        </p:attrNameLst>
                                      </p:cBhvr>
                                      <p:tavLst>
                                        <p:tav tm="0">
                                          <p:val>
                                            <p:strVal val="ppt_h"/>
                                          </p:val>
                                        </p:tav>
                                        <p:tav tm="100000">
                                          <p:val>
                                            <p:fltVal val="0"/>
                                          </p:val>
                                        </p:tav>
                                      </p:tavLst>
                                    </p:anim>
                                    <p:anim calcmode="lin" valueType="num">
                                      <p:cBhvr>
                                        <p:cTn id="212" dur="1000"/>
                                        <p:tgtEl>
                                          <p:spTgt spid="9"/>
                                        </p:tgtEl>
                                        <p:attrNameLst>
                                          <p:attrName>style.rotation</p:attrName>
                                        </p:attrNameLst>
                                      </p:cBhvr>
                                      <p:tavLst>
                                        <p:tav tm="0">
                                          <p:val>
                                            <p:fltVal val="0"/>
                                          </p:val>
                                        </p:tav>
                                        <p:tav tm="100000">
                                          <p:val>
                                            <p:fltVal val="90"/>
                                          </p:val>
                                        </p:tav>
                                      </p:tavLst>
                                    </p:anim>
                                    <p:animEffect transition="out" filter="fade">
                                      <p:cBhvr>
                                        <p:cTn id="213" dur="1000"/>
                                        <p:tgtEl>
                                          <p:spTgt spid="9"/>
                                        </p:tgtEl>
                                      </p:cBhvr>
                                    </p:animEffect>
                                    <p:set>
                                      <p:cBhvr>
                                        <p:cTn id="21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5" restart="whenNotActive" fill="hold" evtFilter="cancelBubble" nodeType="interactiveSeq">
                <p:stCondLst>
                  <p:cond evt="onClick" delay="0">
                    <p:tgtEl>
                      <p:spTgt spid="10"/>
                    </p:tgtEl>
                  </p:cond>
                </p:stCondLst>
                <p:endSync evt="end" delay="0">
                  <p:rtn val="all"/>
                </p:endSync>
                <p:childTnLst>
                  <p:par>
                    <p:cTn id="216" fill="hold">
                      <p:stCondLst>
                        <p:cond delay="0"/>
                      </p:stCondLst>
                      <p:childTnLst>
                        <p:par>
                          <p:cTn id="217" fill="hold">
                            <p:stCondLst>
                              <p:cond delay="0"/>
                            </p:stCondLst>
                            <p:childTnLst>
                              <p:par>
                                <p:cTn id="218" presetID="21" presetClass="entr" presetSubtype="1"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Effect transition="in" filter="wheel(1)">
                                      <p:cBhvr>
                                        <p:cTn id="220" dur="1700"/>
                                        <p:tgtEl>
                                          <p:spTgt spid="26"/>
                                        </p:tgtEl>
                                      </p:cBhvr>
                                    </p:animEffect>
                                  </p:childTnLst>
                                  <p:subTnLst>
                                    <p:audio>
                                      <p:cMediaNode>
                                        <p:cTn display="0" masterRel="sameClick">
                                          <p:stCondLst>
                                            <p:cond evt="begin" delay="0">
                                              <p:tn val="218"/>
                                            </p:cond>
                                          </p:stCondLst>
                                          <p:endCondLst>
                                            <p:cond evt="onStopAudio" delay="0">
                                              <p:tgtEl>
                                                <p:sldTgt/>
                                              </p:tgtEl>
                                            </p:cond>
                                          </p:endCondLst>
                                        </p:cTn>
                                        <p:tgtEl>
                                          <p:sndTgt r:embed="rId4" name="chimes.wav"/>
                                        </p:tgtEl>
                                      </p:cMediaNode>
                                    </p:audio>
                                  </p:subTnLst>
                                </p:cTn>
                              </p:par>
                              <p:par>
                                <p:cTn id="221" presetID="21" presetClass="emph" presetSubtype="0" fill="hold" grpId="0" nodeType="withEffect">
                                  <p:stCondLst>
                                    <p:cond delay="0"/>
                                  </p:stCondLst>
                                  <p:childTnLst>
                                    <p:animClr clrSpc="hsl" dir="cw">
                                      <p:cBhvr override="childStyle">
                                        <p:cTn id="222" dur="500" fill="hold"/>
                                        <p:tgtEl>
                                          <p:spTgt spid="10"/>
                                        </p:tgtEl>
                                        <p:attrNameLst>
                                          <p:attrName>style.color</p:attrName>
                                        </p:attrNameLst>
                                      </p:cBhvr>
                                      <p:by>
                                        <p:hsl h="7200000" s="0" l="0"/>
                                      </p:by>
                                    </p:animClr>
                                    <p:animClr clrSpc="hsl" dir="cw">
                                      <p:cBhvr>
                                        <p:cTn id="223" dur="500" fill="hold"/>
                                        <p:tgtEl>
                                          <p:spTgt spid="10"/>
                                        </p:tgtEl>
                                        <p:attrNameLst>
                                          <p:attrName>fillcolor</p:attrName>
                                        </p:attrNameLst>
                                      </p:cBhvr>
                                      <p:by>
                                        <p:hsl h="7200000" s="0" l="0"/>
                                      </p:by>
                                    </p:animClr>
                                    <p:animClr clrSpc="hsl" dir="cw">
                                      <p:cBhvr>
                                        <p:cTn id="224" dur="500" fill="hold"/>
                                        <p:tgtEl>
                                          <p:spTgt spid="10"/>
                                        </p:tgtEl>
                                        <p:attrNameLst>
                                          <p:attrName>stroke.color</p:attrName>
                                        </p:attrNameLst>
                                      </p:cBhvr>
                                      <p:by>
                                        <p:hsl h="7200000" s="0" l="0"/>
                                      </p:by>
                                    </p:animClr>
                                    <p:set>
                                      <p:cBhvr>
                                        <p:cTn id="225" dur="500" fill="hold"/>
                                        <p:tgtEl>
                                          <p:spTgt spid="10"/>
                                        </p:tgtEl>
                                        <p:attrNameLst>
                                          <p:attrName>fill.type</p:attrName>
                                        </p:attrNameLst>
                                      </p:cBhvr>
                                      <p:to>
                                        <p:strVal val="solid"/>
                                      </p:to>
                                    </p:set>
                                  </p:childTnLst>
                                </p:cTn>
                              </p:par>
                            </p:childTnLst>
                          </p:cTn>
                        </p:par>
                      </p:childTnLst>
                    </p:cTn>
                  </p:par>
                  <p:par>
                    <p:cTn id="226" fill="hold">
                      <p:stCondLst>
                        <p:cond delay="indefinite"/>
                      </p:stCondLst>
                      <p:childTnLst>
                        <p:par>
                          <p:cTn id="227" fill="hold">
                            <p:stCondLst>
                              <p:cond delay="0"/>
                            </p:stCondLst>
                            <p:childTnLst>
                              <p:par>
                                <p:cTn id="228" presetID="6" presetClass="entr" presetSubtype="16" fill="hold" grpId="0" nodeType="clickEffect">
                                  <p:stCondLst>
                                    <p:cond delay="0"/>
                                  </p:stCondLst>
                                  <p:childTnLst>
                                    <p:set>
                                      <p:cBhvr>
                                        <p:cTn id="229" dur="1" fill="hold">
                                          <p:stCondLst>
                                            <p:cond delay="0"/>
                                          </p:stCondLst>
                                        </p:cTn>
                                        <p:tgtEl>
                                          <p:spTgt spid="27"/>
                                        </p:tgtEl>
                                        <p:attrNameLst>
                                          <p:attrName>style.visibility</p:attrName>
                                        </p:attrNameLst>
                                      </p:cBhvr>
                                      <p:to>
                                        <p:strVal val="visible"/>
                                      </p:to>
                                    </p:set>
                                    <p:animEffect transition="in" filter="circle(in)">
                                      <p:cBhvr>
                                        <p:cTn id="230" dur="2000"/>
                                        <p:tgtEl>
                                          <p:spTgt spid="27"/>
                                        </p:tgtEl>
                                      </p:cBhvr>
                                    </p:animEffect>
                                  </p:childTnLst>
                                  <p:subTnLst>
                                    <p:audio>
                                      <p:cMediaNode>
                                        <p:cTn display="0" masterRel="sameClick">
                                          <p:stCondLst>
                                            <p:cond evt="begin" delay="0">
                                              <p:tn val="228"/>
                                            </p:cond>
                                          </p:stCondLst>
                                          <p:endCondLst>
                                            <p:cond evt="onStopAudio" delay="0">
                                              <p:tgtEl>
                                                <p:sldTgt/>
                                              </p:tgtEl>
                                            </p:cond>
                                          </p:endCondLst>
                                        </p:cTn>
                                        <p:tgtEl>
                                          <p:sndTgt r:embed="rId5" name="tra loi dung1.wav"/>
                                        </p:tgtEl>
                                      </p:cMediaNode>
                                    </p:audio>
                                  </p:subTnLst>
                                </p:cTn>
                              </p:par>
                            </p:childTnLst>
                          </p:cTn>
                        </p:par>
                      </p:childTnLst>
                    </p:cTn>
                  </p:par>
                  <p:par>
                    <p:cTn id="231" fill="hold">
                      <p:stCondLst>
                        <p:cond delay="indefinite"/>
                      </p:stCondLst>
                      <p:childTnLst>
                        <p:par>
                          <p:cTn id="232" fill="hold">
                            <p:stCondLst>
                              <p:cond delay="0"/>
                            </p:stCondLst>
                            <p:childTnLst>
                              <p:par>
                                <p:cTn id="233" presetID="2" presetClass="exit" presetSubtype="4" fill="hold" grpId="1" nodeType="clickEffect">
                                  <p:stCondLst>
                                    <p:cond delay="0"/>
                                  </p:stCondLst>
                                  <p:childTnLst>
                                    <p:anim calcmode="lin" valueType="num">
                                      <p:cBhvr additive="base">
                                        <p:cTn id="234" dur="500"/>
                                        <p:tgtEl>
                                          <p:spTgt spid="26"/>
                                        </p:tgtEl>
                                        <p:attrNameLst>
                                          <p:attrName>ppt_x</p:attrName>
                                        </p:attrNameLst>
                                      </p:cBhvr>
                                      <p:tavLst>
                                        <p:tav tm="0">
                                          <p:val>
                                            <p:strVal val="ppt_x"/>
                                          </p:val>
                                        </p:tav>
                                        <p:tav tm="100000">
                                          <p:val>
                                            <p:strVal val="ppt_x"/>
                                          </p:val>
                                        </p:tav>
                                      </p:tavLst>
                                    </p:anim>
                                    <p:anim calcmode="lin" valueType="num">
                                      <p:cBhvr additive="base">
                                        <p:cTn id="235" dur="500"/>
                                        <p:tgtEl>
                                          <p:spTgt spid="26"/>
                                        </p:tgtEl>
                                        <p:attrNameLst>
                                          <p:attrName>ppt_y</p:attrName>
                                        </p:attrNameLst>
                                      </p:cBhvr>
                                      <p:tavLst>
                                        <p:tav tm="0">
                                          <p:val>
                                            <p:strVal val="ppt_y"/>
                                          </p:val>
                                        </p:tav>
                                        <p:tav tm="100000">
                                          <p:val>
                                            <p:strVal val="1+ppt_h/2"/>
                                          </p:val>
                                        </p:tav>
                                      </p:tavLst>
                                    </p:anim>
                                    <p:set>
                                      <p:cBhvr>
                                        <p:cTn id="236" dur="1" fill="hold">
                                          <p:stCondLst>
                                            <p:cond delay="499"/>
                                          </p:stCondLst>
                                        </p:cTn>
                                        <p:tgtEl>
                                          <p:spTgt spid="26"/>
                                        </p:tgtEl>
                                        <p:attrNameLst>
                                          <p:attrName>style.visibility</p:attrName>
                                        </p:attrNameLst>
                                      </p:cBhvr>
                                      <p:to>
                                        <p:strVal val="hidden"/>
                                      </p:to>
                                    </p:set>
                                  </p:childTnLst>
                                </p:cTn>
                              </p:par>
                              <p:par>
                                <p:cTn id="237" presetID="16" presetClass="exit" presetSubtype="21" fill="hold" grpId="1" nodeType="withEffect">
                                  <p:stCondLst>
                                    <p:cond delay="0"/>
                                  </p:stCondLst>
                                  <p:childTnLst>
                                    <p:animEffect transition="out" filter="barn(inVertical)">
                                      <p:cBhvr>
                                        <p:cTn id="238" dur="500"/>
                                        <p:tgtEl>
                                          <p:spTgt spid="27"/>
                                        </p:tgtEl>
                                      </p:cBhvr>
                                    </p:animEffect>
                                    <p:set>
                                      <p:cBhvr>
                                        <p:cTn id="239" dur="1" fill="hold">
                                          <p:stCondLst>
                                            <p:cond delay="499"/>
                                          </p:stCondLst>
                                        </p:cTn>
                                        <p:tgtEl>
                                          <p:spTgt spid="27"/>
                                        </p:tgtEl>
                                        <p:attrNameLst>
                                          <p:attrName>style.visibility</p:attrName>
                                        </p:attrNameLst>
                                      </p:cBhvr>
                                      <p:to>
                                        <p:strVal val="hidden"/>
                                      </p:to>
                                    </p:set>
                                  </p:childTnLst>
                                </p:cTn>
                              </p:par>
                              <p:par>
                                <p:cTn id="240" presetID="45" presetClass="exit" presetSubtype="0" fill="hold" grpId="1" nodeType="withEffect">
                                  <p:stCondLst>
                                    <p:cond delay="0"/>
                                  </p:stCondLst>
                                  <p:childTnLst>
                                    <p:animEffect transition="out" filter="fade">
                                      <p:cBhvr>
                                        <p:cTn id="241" dur="2000"/>
                                        <p:tgtEl>
                                          <p:spTgt spid="10"/>
                                        </p:tgtEl>
                                      </p:cBhvr>
                                    </p:animEffect>
                                    <p:anim calcmode="lin" valueType="num">
                                      <p:cBhvr>
                                        <p:cTn id="24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3" dur="2000"/>
                                        <p:tgtEl>
                                          <p:spTgt spid="10"/>
                                        </p:tgtEl>
                                        <p:attrNameLst>
                                          <p:attrName>ppt_h</p:attrName>
                                        </p:attrNameLst>
                                      </p:cBhvr>
                                      <p:tavLst>
                                        <p:tav tm="0">
                                          <p:val>
                                            <p:strVal val="ppt_h"/>
                                          </p:val>
                                        </p:tav>
                                        <p:tav tm="100000">
                                          <p:val>
                                            <p:strVal val="ppt_h"/>
                                          </p:val>
                                        </p:tav>
                                      </p:tavLst>
                                    </p:anim>
                                    <p:set>
                                      <p:cBhvr>
                                        <p:cTn id="244"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5" restart="whenNotActive" fill="hold" evtFilter="cancelBubble" nodeType="interactiveSeq">
                <p:stCondLst>
                  <p:cond evt="onClick" delay="0">
                    <p:tgtEl>
                      <p:spTgt spid="11"/>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repeatCount="3000" fill="hold" nodeType="withEffect">
                                  <p:stCondLst>
                                    <p:cond delay="0"/>
                                  </p:stCondLst>
                                  <p:childTnLst>
                                    <p:set>
                                      <p:cBhvr>
                                        <p:cTn id="249" dur="1" fill="hold">
                                          <p:stCondLst>
                                            <p:cond delay="0"/>
                                          </p:stCondLst>
                                        </p:cTn>
                                        <p:tgtEl>
                                          <p:spTgt spid="28"/>
                                        </p:tgtEl>
                                        <p:attrNameLst>
                                          <p:attrName>style.visibility</p:attrName>
                                        </p:attrNameLst>
                                      </p:cBhvr>
                                      <p:to>
                                        <p:strVal val="visible"/>
                                      </p:to>
                                    </p:set>
                                    <p:anim calcmode="lin" valueType="num">
                                      <p:cBhvr>
                                        <p:cTn id="250" dur="500" fill="hold"/>
                                        <p:tgtEl>
                                          <p:spTgt spid="28"/>
                                        </p:tgtEl>
                                        <p:attrNameLst>
                                          <p:attrName>ppt_w</p:attrName>
                                        </p:attrNameLst>
                                      </p:cBhvr>
                                      <p:tavLst>
                                        <p:tav tm="0">
                                          <p:val>
                                            <p:fltVal val="0"/>
                                          </p:val>
                                        </p:tav>
                                        <p:tav tm="100000">
                                          <p:val>
                                            <p:strVal val="#ppt_w"/>
                                          </p:val>
                                        </p:tav>
                                      </p:tavLst>
                                    </p:anim>
                                    <p:anim calcmode="lin" valueType="num">
                                      <p:cBhvr>
                                        <p:cTn id="251" dur="500" fill="hold"/>
                                        <p:tgtEl>
                                          <p:spTgt spid="28"/>
                                        </p:tgtEl>
                                        <p:attrNameLst>
                                          <p:attrName>ppt_h</p:attrName>
                                        </p:attrNameLst>
                                      </p:cBhvr>
                                      <p:tavLst>
                                        <p:tav tm="0">
                                          <p:val>
                                            <p:fltVal val="0"/>
                                          </p:val>
                                        </p:tav>
                                        <p:tav tm="100000">
                                          <p:val>
                                            <p:strVal val="#ppt_h"/>
                                          </p:val>
                                        </p:tav>
                                      </p:tavLst>
                                    </p:anim>
                                    <p:animEffect transition="in" filter="fade">
                                      <p:cBhvr>
                                        <p:cTn id="252" dur="500"/>
                                        <p:tgtEl>
                                          <p:spTgt spid="28"/>
                                        </p:tgtEl>
                                      </p:cBhvr>
                                    </p:animEffect>
                                  </p:childTnLst>
                                  <p:subTnLst>
                                    <p:audio>
                                      <p:cMediaNode>
                                        <p:cTn display="0" masterRel="sameClick">
                                          <p:stCondLst>
                                            <p:cond evt="begin" delay="0">
                                              <p:tn val="248"/>
                                            </p:cond>
                                          </p:stCondLst>
                                          <p:endCondLst>
                                            <p:cond evt="onStopAudio" delay="0">
                                              <p:tgtEl>
                                                <p:sldTgt/>
                                              </p:tgtEl>
                                            </p:cond>
                                          </p:endCondLst>
                                        </p:cTn>
                                        <p:tgtEl>
                                          <p:sndTgt r:embed="rId6" name="applause.wav"/>
                                        </p:tgtEl>
                                      </p:cMediaNode>
                                    </p:audio>
                                  </p:subTnLst>
                                </p:cTn>
                              </p:par>
                              <p:par>
                                <p:cTn id="253" presetID="21" presetClass="emph" presetSubtype="0" fill="hold" grpId="0" nodeType="withEffect">
                                  <p:stCondLst>
                                    <p:cond delay="0"/>
                                  </p:stCondLst>
                                  <p:childTnLst>
                                    <p:animClr clrSpc="hsl" dir="cw">
                                      <p:cBhvr override="childStyle">
                                        <p:cTn id="254" dur="500" fill="hold"/>
                                        <p:tgtEl>
                                          <p:spTgt spid="11"/>
                                        </p:tgtEl>
                                        <p:attrNameLst>
                                          <p:attrName>style.color</p:attrName>
                                        </p:attrNameLst>
                                      </p:cBhvr>
                                      <p:by>
                                        <p:hsl h="7200000" s="0" l="0"/>
                                      </p:by>
                                    </p:animClr>
                                    <p:animClr clrSpc="hsl" dir="cw">
                                      <p:cBhvr>
                                        <p:cTn id="255" dur="500" fill="hold"/>
                                        <p:tgtEl>
                                          <p:spTgt spid="11"/>
                                        </p:tgtEl>
                                        <p:attrNameLst>
                                          <p:attrName>fillcolor</p:attrName>
                                        </p:attrNameLst>
                                      </p:cBhvr>
                                      <p:by>
                                        <p:hsl h="7200000" s="0" l="0"/>
                                      </p:by>
                                    </p:animClr>
                                    <p:animClr clrSpc="hsl" dir="cw">
                                      <p:cBhvr>
                                        <p:cTn id="256" dur="500" fill="hold"/>
                                        <p:tgtEl>
                                          <p:spTgt spid="11"/>
                                        </p:tgtEl>
                                        <p:attrNameLst>
                                          <p:attrName>stroke.color</p:attrName>
                                        </p:attrNameLst>
                                      </p:cBhvr>
                                      <p:by>
                                        <p:hsl h="7200000" s="0" l="0"/>
                                      </p:by>
                                    </p:animClr>
                                    <p:set>
                                      <p:cBhvr>
                                        <p:cTn id="257" dur="500" fill="hold"/>
                                        <p:tgtEl>
                                          <p:spTgt spid="11"/>
                                        </p:tgtEl>
                                        <p:attrNameLst>
                                          <p:attrName>fill.type</p:attrName>
                                        </p:attrNameLst>
                                      </p:cBhvr>
                                      <p:to>
                                        <p:strVal val="solid"/>
                                      </p:to>
                                    </p:set>
                                  </p:childTnLst>
                                </p:cTn>
                              </p:par>
                            </p:childTnLst>
                          </p:cTn>
                        </p:par>
                      </p:childTnLst>
                    </p:cTn>
                  </p:par>
                  <p:par>
                    <p:cTn id="258" fill="hold">
                      <p:stCondLst>
                        <p:cond delay="indefinite"/>
                      </p:stCondLst>
                      <p:childTnLst>
                        <p:par>
                          <p:cTn id="259" fill="hold">
                            <p:stCondLst>
                              <p:cond delay="0"/>
                            </p:stCondLst>
                            <p:childTnLst>
                              <p:par>
                                <p:cTn id="260" presetID="21" presetClass="exit" presetSubtype="1" fill="hold" grpId="1" nodeType="clickEffect">
                                  <p:stCondLst>
                                    <p:cond delay="0"/>
                                  </p:stCondLst>
                                  <p:childTnLst>
                                    <p:animEffect transition="out" filter="wheel(1)">
                                      <p:cBhvr>
                                        <p:cTn id="261" dur="2000"/>
                                        <p:tgtEl>
                                          <p:spTgt spid="11"/>
                                        </p:tgtEl>
                                      </p:cBhvr>
                                    </p:animEffect>
                                    <p:set>
                                      <p:cBhvr>
                                        <p:cTn id="262" dur="1" fill="hold">
                                          <p:stCondLst>
                                            <p:cond delay="1999"/>
                                          </p:stCondLst>
                                        </p:cTn>
                                        <p:tgtEl>
                                          <p:spTgt spid="11"/>
                                        </p:tgtEl>
                                        <p:attrNameLst>
                                          <p:attrName>style.visibility</p:attrName>
                                        </p:attrNameLst>
                                      </p:cBhvr>
                                      <p:to>
                                        <p:strVal val="hidden"/>
                                      </p:to>
                                    </p:set>
                                  </p:childTnLst>
                                </p:cTn>
                              </p:par>
                              <p:par>
                                <p:cTn id="263" presetID="16" presetClass="exit" presetSubtype="21" fill="hold" nodeType="withEffect">
                                  <p:stCondLst>
                                    <p:cond delay="0"/>
                                  </p:stCondLst>
                                  <p:childTnLst>
                                    <p:animEffect transition="out" filter="barn(inVertical)">
                                      <p:cBhvr>
                                        <p:cTn id="264" dur="500"/>
                                        <p:tgtEl>
                                          <p:spTgt spid="28"/>
                                        </p:tgtEl>
                                      </p:cBhvr>
                                    </p:animEffect>
                                    <p:set>
                                      <p:cBhvr>
                                        <p:cTn id="26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6" restart="whenNotActive" fill="hold" evtFilter="cancelBubble" nodeType="interactiveSeq">
                <p:stCondLst>
                  <p:cond evt="onClick" delay="0">
                    <p:tgtEl>
                      <p:spTgt spid="12"/>
                    </p:tgtEl>
                  </p:cond>
                </p:stCondLst>
                <p:endSync evt="end" delay="0">
                  <p:rtn val="all"/>
                </p:endSync>
                <p:childTnLst>
                  <p:par>
                    <p:cTn id="267" fill="hold">
                      <p:stCondLst>
                        <p:cond delay="0"/>
                      </p:stCondLst>
                      <p:childTnLst>
                        <p:par>
                          <p:cTn id="268" fill="hold">
                            <p:stCondLst>
                              <p:cond delay="0"/>
                            </p:stCondLst>
                            <p:childTnLst>
                              <p:par>
                                <p:cTn id="269" presetID="21" presetClass="entr" presetSubtype="1" fill="hold" grpId="0" nodeType="clickEffect">
                                  <p:stCondLst>
                                    <p:cond delay="0"/>
                                  </p:stCondLst>
                                  <p:childTnLst>
                                    <p:set>
                                      <p:cBhvr>
                                        <p:cTn id="270" dur="1" fill="hold">
                                          <p:stCondLst>
                                            <p:cond delay="0"/>
                                          </p:stCondLst>
                                        </p:cTn>
                                        <p:tgtEl>
                                          <p:spTgt spid="29"/>
                                        </p:tgtEl>
                                        <p:attrNameLst>
                                          <p:attrName>style.visibility</p:attrName>
                                        </p:attrNameLst>
                                      </p:cBhvr>
                                      <p:to>
                                        <p:strVal val="visible"/>
                                      </p:to>
                                    </p:set>
                                    <p:animEffect transition="in" filter="wheel(1)">
                                      <p:cBhvr>
                                        <p:cTn id="271" dur="1700"/>
                                        <p:tgtEl>
                                          <p:spTgt spid="29"/>
                                        </p:tgtEl>
                                      </p:cBhvr>
                                    </p:animEffect>
                                  </p:childTnLst>
                                  <p:subTnLst>
                                    <p:audio>
                                      <p:cMediaNode>
                                        <p:cTn display="0" masterRel="sameClick">
                                          <p:stCondLst>
                                            <p:cond evt="begin" delay="0">
                                              <p:tn val="269"/>
                                            </p:cond>
                                          </p:stCondLst>
                                          <p:endCondLst>
                                            <p:cond evt="onStopAudio" delay="0">
                                              <p:tgtEl>
                                                <p:sldTgt/>
                                              </p:tgtEl>
                                            </p:cond>
                                          </p:endCondLst>
                                        </p:cTn>
                                        <p:tgtEl>
                                          <p:sndTgt r:embed="rId4" name="chimes.wav"/>
                                        </p:tgtEl>
                                      </p:cMediaNode>
                                    </p:audio>
                                  </p:subTnLst>
                                </p:cTn>
                              </p:par>
                              <p:par>
                                <p:cTn id="272" presetID="21" presetClass="emph" presetSubtype="0" fill="hold" grpId="0" nodeType="withEffect">
                                  <p:stCondLst>
                                    <p:cond delay="0"/>
                                  </p:stCondLst>
                                  <p:childTnLst>
                                    <p:animClr clrSpc="hsl" dir="cw">
                                      <p:cBhvr override="childStyle">
                                        <p:cTn id="273" dur="500" fill="hold"/>
                                        <p:tgtEl>
                                          <p:spTgt spid="12"/>
                                        </p:tgtEl>
                                        <p:attrNameLst>
                                          <p:attrName>style.color</p:attrName>
                                        </p:attrNameLst>
                                      </p:cBhvr>
                                      <p:by>
                                        <p:hsl h="7200000" s="0" l="0"/>
                                      </p:by>
                                    </p:animClr>
                                    <p:animClr clrSpc="hsl" dir="cw">
                                      <p:cBhvr>
                                        <p:cTn id="274" dur="500" fill="hold"/>
                                        <p:tgtEl>
                                          <p:spTgt spid="12"/>
                                        </p:tgtEl>
                                        <p:attrNameLst>
                                          <p:attrName>fillcolor</p:attrName>
                                        </p:attrNameLst>
                                      </p:cBhvr>
                                      <p:by>
                                        <p:hsl h="7200000" s="0" l="0"/>
                                      </p:by>
                                    </p:animClr>
                                    <p:animClr clrSpc="hsl" dir="cw">
                                      <p:cBhvr>
                                        <p:cTn id="275" dur="500" fill="hold"/>
                                        <p:tgtEl>
                                          <p:spTgt spid="12"/>
                                        </p:tgtEl>
                                        <p:attrNameLst>
                                          <p:attrName>stroke.color</p:attrName>
                                        </p:attrNameLst>
                                      </p:cBhvr>
                                      <p:by>
                                        <p:hsl h="7200000" s="0" l="0"/>
                                      </p:by>
                                    </p:animClr>
                                    <p:set>
                                      <p:cBhvr>
                                        <p:cTn id="276" dur="500" fill="hold"/>
                                        <p:tgtEl>
                                          <p:spTgt spid="12"/>
                                        </p:tgtEl>
                                        <p:attrNameLst>
                                          <p:attrName>fill.type</p:attrName>
                                        </p:attrNameLst>
                                      </p:cBhvr>
                                      <p:to>
                                        <p:strVal val="solid"/>
                                      </p:to>
                                    </p:set>
                                  </p:childTnLst>
                                </p:cTn>
                              </p:par>
                            </p:childTnLst>
                          </p:cTn>
                        </p:par>
                      </p:childTnLst>
                    </p:cTn>
                  </p:par>
                  <p:par>
                    <p:cTn id="277" fill="hold">
                      <p:stCondLst>
                        <p:cond delay="indefinite"/>
                      </p:stCondLst>
                      <p:childTnLst>
                        <p:par>
                          <p:cTn id="278" fill="hold">
                            <p:stCondLst>
                              <p:cond delay="0"/>
                            </p:stCondLst>
                            <p:childTnLst>
                              <p:par>
                                <p:cTn id="279" presetID="6" presetClass="entr" presetSubtype="16" fill="hold" grpId="0" nodeType="clickEffect">
                                  <p:stCondLst>
                                    <p:cond delay="0"/>
                                  </p:stCondLst>
                                  <p:childTnLst>
                                    <p:set>
                                      <p:cBhvr>
                                        <p:cTn id="280" dur="1" fill="hold">
                                          <p:stCondLst>
                                            <p:cond delay="0"/>
                                          </p:stCondLst>
                                        </p:cTn>
                                        <p:tgtEl>
                                          <p:spTgt spid="30"/>
                                        </p:tgtEl>
                                        <p:attrNameLst>
                                          <p:attrName>style.visibility</p:attrName>
                                        </p:attrNameLst>
                                      </p:cBhvr>
                                      <p:to>
                                        <p:strVal val="visible"/>
                                      </p:to>
                                    </p:set>
                                    <p:animEffect transition="in" filter="circle(in)">
                                      <p:cBhvr>
                                        <p:cTn id="281" dur="2000"/>
                                        <p:tgtEl>
                                          <p:spTgt spid="30"/>
                                        </p:tgtEl>
                                      </p:cBhvr>
                                    </p:animEffect>
                                  </p:childTnLst>
                                  <p:subTnLst>
                                    <p:audio>
                                      <p:cMediaNode>
                                        <p:cTn display="0" masterRel="sameClick">
                                          <p:stCondLst>
                                            <p:cond evt="begin" delay="0">
                                              <p:tn val="279"/>
                                            </p:cond>
                                          </p:stCondLst>
                                          <p:endCondLst>
                                            <p:cond evt="onStopAudio" delay="0">
                                              <p:tgtEl>
                                                <p:sldTgt/>
                                              </p:tgtEl>
                                            </p:cond>
                                          </p:endCondLst>
                                        </p:cTn>
                                        <p:tgtEl>
                                          <p:sndTgt r:embed="rId5" name="tra loi dung1.wav"/>
                                        </p:tgtEl>
                                      </p:cMediaNode>
                                    </p:audio>
                                  </p:subTnLst>
                                </p:cTn>
                              </p:par>
                            </p:childTnLst>
                          </p:cTn>
                        </p:par>
                      </p:childTnLst>
                    </p:cTn>
                  </p:par>
                  <p:par>
                    <p:cTn id="282" fill="hold">
                      <p:stCondLst>
                        <p:cond delay="indefinite"/>
                      </p:stCondLst>
                      <p:childTnLst>
                        <p:par>
                          <p:cTn id="283" fill="hold">
                            <p:stCondLst>
                              <p:cond delay="0"/>
                            </p:stCondLst>
                            <p:childTnLst>
                              <p:par>
                                <p:cTn id="284" presetID="2" presetClass="exit" presetSubtype="4" fill="hold" grpId="1" nodeType="clickEffect">
                                  <p:stCondLst>
                                    <p:cond delay="0"/>
                                  </p:stCondLst>
                                  <p:childTnLst>
                                    <p:anim calcmode="lin" valueType="num">
                                      <p:cBhvr additive="base">
                                        <p:cTn id="285" dur="500"/>
                                        <p:tgtEl>
                                          <p:spTgt spid="29"/>
                                        </p:tgtEl>
                                        <p:attrNameLst>
                                          <p:attrName>ppt_x</p:attrName>
                                        </p:attrNameLst>
                                      </p:cBhvr>
                                      <p:tavLst>
                                        <p:tav tm="0">
                                          <p:val>
                                            <p:strVal val="ppt_x"/>
                                          </p:val>
                                        </p:tav>
                                        <p:tav tm="100000">
                                          <p:val>
                                            <p:strVal val="ppt_x"/>
                                          </p:val>
                                        </p:tav>
                                      </p:tavLst>
                                    </p:anim>
                                    <p:anim calcmode="lin" valueType="num">
                                      <p:cBhvr additive="base">
                                        <p:cTn id="286" dur="500"/>
                                        <p:tgtEl>
                                          <p:spTgt spid="29"/>
                                        </p:tgtEl>
                                        <p:attrNameLst>
                                          <p:attrName>ppt_y</p:attrName>
                                        </p:attrNameLst>
                                      </p:cBhvr>
                                      <p:tavLst>
                                        <p:tav tm="0">
                                          <p:val>
                                            <p:strVal val="ppt_y"/>
                                          </p:val>
                                        </p:tav>
                                        <p:tav tm="100000">
                                          <p:val>
                                            <p:strVal val="1+ppt_h/2"/>
                                          </p:val>
                                        </p:tav>
                                      </p:tavLst>
                                    </p:anim>
                                    <p:set>
                                      <p:cBhvr>
                                        <p:cTn id="287" dur="1" fill="hold">
                                          <p:stCondLst>
                                            <p:cond delay="499"/>
                                          </p:stCondLst>
                                        </p:cTn>
                                        <p:tgtEl>
                                          <p:spTgt spid="29"/>
                                        </p:tgtEl>
                                        <p:attrNameLst>
                                          <p:attrName>style.visibility</p:attrName>
                                        </p:attrNameLst>
                                      </p:cBhvr>
                                      <p:to>
                                        <p:strVal val="hidden"/>
                                      </p:to>
                                    </p:set>
                                  </p:childTnLst>
                                </p:cTn>
                              </p:par>
                              <p:par>
                                <p:cTn id="288" presetID="16" presetClass="exit" presetSubtype="21" fill="hold" grpId="1" nodeType="withEffect">
                                  <p:stCondLst>
                                    <p:cond delay="0"/>
                                  </p:stCondLst>
                                  <p:childTnLst>
                                    <p:animEffect transition="out" filter="barn(inVertical)">
                                      <p:cBhvr>
                                        <p:cTn id="289" dur="500"/>
                                        <p:tgtEl>
                                          <p:spTgt spid="30"/>
                                        </p:tgtEl>
                                      </p:cBhvr>
                                    </p:animEffect>
                                    <p:set>
                                      <p:cBhvr>
                                        <p:cTn id="290" dur="1" fill="hold">
                                          <p:stCondLst>
                                            <p:cond delay="499"/>
                                          </p:stCondLst>
                                        </p:cTn>
                                        <p:tgtEl>
                                          <p:spTgt spid="30"/>
                                        </p:tgtEl>
                                        <p:attrNameLst>
                                          <p:attrName>style.visibility</p:attrName>
                                        </p:attrNameLst>
                                      </p:cBhvr>
                                      <p:to>
                                        <p:strVal val="hidden"/>
                                      </p:to>
                                    </p:set>
                                  </p:childTnLst>
                                </p:cTn>
                              </p:par>
                              <p:par>
                                <p:cTn id="291" presetID="6" presetClass="exit" presetSubtype="32" fill="hold" grpId="1" nodeType="withEffect">
                                  <p:stCondLst>
                                    <p:cond delay="0"/>
                                  </p:stCondLst>
                                  <p:childTnLst>
                                    <p:animEffect transition="out" filter="circle(out)">
                                      <p:cBhvr>
                                        <p:cTn id="292" dur="2000"/>
                                        <p:tgtEl>
                                          <p:spTgt spid="12"/>
                                        </p:tgtEl>
                                      </p:cBhvr>
                                    </p:animEffect>
                                    <p:set>
                                      <p:cBhvr>
                                        <p:cTn id="29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534400" cy="2800767"/>
          </a:xfrm>
          <a:prstGeom prst="rect">
            <a:avLst/>
          </a:prstGeom>
          <a:noFill/>
        </p:spPr>
        <p:txBody>
          <a:bodyPr wrap="square" rtlCol="0">
            <a:spAutoFit/>
          </a:bodyPr>
          <a:lstStyle/>
          <a:p>
            <a:pPr algn="ctr"/>
            <a:r>
              <a:rPr lang="en-US" sz="40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p>
          <a:p>
            <a:pPr algn="ctr"/>
            <a:endParaRPr lang="en-US" sz="40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3200" b="1" smtClean="0">
                <a:solidFill>
                  <a:schemeClr val="accent3">
                    <a:lumMod val="50000"/>
                  </a:schemeClr>
                </a:solidFill>
                <a:latin typeface="Times New Roman" pitchFamily="18" charset="0"/>
                <a:cs typeface="Times New Roman" pitchFamily="18" charset="0"/>
              </a:rPr>
              <a:t>T2. Em hãy viết lệnh để Rùa tính toán biểu thức sau:</a:t>
            </a:r>
          </a:p>
          <a:p>
            <a:endParaRPr lang="en-US" sz="3200" b="1">
              <a:solidFill>
                <a:srgbClr val="3399FF"/>
              </a:solidFill>
              <a:latin typeface="Times New Roman" pitchFamily="18" charset="0"/>
              <a:cs typeface="Times New Roman" pitchFamily="18" charset="0"/>
            </a:endParaRPr>
          </a:p>
        </p:txBody>
      </p:sp>
      <p:sp>
        <p:nvSpPr>
          <p:cNvPr id="4" name="TextBox 3"/>
          <p:cNvSpPr txBox="1"/>
          <p:nvPr/>
        </p:nvSpPr>
        <p:spPr>
          <a:xfrm>
            <a:off x="1447800" y="2971800"/>
            <a:ext cx="67818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10 + 4 x 25 =……………………….</a:t>
            </a:r>
          </a:p>
        </p:txBody>
      </p:sp>
      <p:sp>
        <p:nvSpPr>
          <p:cNvPr id="5" name="TextBox 4"/>
          <p:cNvSpPr txBox="1"/>
          <p:nvPr/>
        </p:nvSpPr>
        <p:spPr>
          <a:xfrm>
            <a:off x="9144000" y="3562767"/>
            <a:ext cx="9144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110</a:t>
            </a:r>
            <a:endParaRPr lang="en-US" sz="2800" b="1">
              <a:latin typeface="Times New Roman" pitchFamily="18" charset="0"/>
              <a:cs typeface="Times New Roman" pitchFamily="18" charset="0"/>
            </a:endParaRPr>
          </a:p>
        </p:txBody>
      </p:sp>
      <p:sp>
        <p:nvSpPr>
          <p:cNvPr id="6" name="TextBox 5"/>
          <p:cNvSpPr txBox="1"/>
          <p:nvPr/>
        </p:nvSpPr>
        <p:spPr>
          <a:xfrm>
            <a:off x="9157855" y="4296957"/>
            <a:ext cx="9144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100</a:t>
            </a:r>
            <a:endParaRPr lang="en-US" sz="2800" b="1">
              <a:latin typeface="Times New Roman" pitchFamily="18" charset="0"/>
              <a:cs typeface="Times New Roman" pitchFamily="18" charset="0"/>
            </a:endParaRPr>
          </a:p>
        </p:txBody>
      </p:sp>
      <p:sp>
        <p:nvSpPr>
          <p:cNvPr id="7" name="TextBox 6"/>
          <p:cNvSpPr txBox="1"/>
          <p:nvPr/>
        </p:nvSpPr>
        <p:spPr>
          <a:xfrm>
            <a:off x="9310255" y="4884360"/>
            <a:ext cx="6096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15</a:t>
            </a:r>
            <a:endParaRPr lang="en-US" sz="2800" b="1">
              <a:latin typeface="Times New Roman" pitchFamily="18" charset="0"/>
              <a:cs typeface="Times New Roman" pitchFamily="18" charset="0"/>
            </a:endParaRPr>
          </a:p>
        </p:txBody>
      </p:sp>
      <p:grpSp>
        <p:nvGrpSpPr>
          <p:cNvPr id="8" name="Group 2"/>
          <p:cNvGrpSpPr>
            <a:grpSpLocks/>
          </p:cNvGrpSpPr>
          <p:nvPr/>
        </p:nvGrpSpPr>
        <p:grpSpPr bwMode="auto">
          <a:xfrm>
            <a:off x="-1310" y="0"/>
            <a:ext cx="9144000" cy="6858000"/>
            <a:chOff x="0" y="0"/>
            <a:chExt cx="5760" cy="4320"/>
          </a:xfrm>
        </p:grpSpPr>
        <p:pic>
          <p:nvPicPr>
            <p:cNvPr id="9"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Rectangle 2"/>
          <p:cNvSpPr/>
          <p:nvPr/>
        </p:nvSpPr>
        <p:spPr>
          <a:xfrm>
            <a:off x="1374497" y="4419600"/>
            <a:ext cx="6626503" cy="1077218"/>
          </a:xfrm>
          <a:prstGeom prst="rect">
            <a:avLst/>
          </a:prstGeom>
        </p:spPr>
        <p:txBody>
          <a:bodyPr wrap="square">
            <a:spAutoFit/>
          </a:bodyPr>
          <a:lstStyle/>
          <a:p>
            <a:r>
              <a:rPr lang="en-US" sz="3200">
                <a:latin typeface="Times New Roman" pitchFamily="18" charset="0"/>
                <a:cs typeface="Times New Roman" pitchFamily="18" charset="0"/>
              </a:rPr>
              <a:t>(30 </a:t>
            </a:r>
            <a:r>
              <a:rPr lang="en-US" sz="3200" smtClean="0">
                <a:latin typeface="Times New Roman" pitchFamily="18" charset="0"/>
                <a:cs typeface="Times New Roman" pitchFamily="18" charset="0"/>
              </a:rPr>
              <a:t>/ </a:t>
            </a:r>
            <a:r>
              <a:rPr lang="en-US" sz="3200">
                <a:latin typeface="Times New Roman" pitchFamily="18" charset="0"/>
                <a:cs typeface="Times New Roman" pitchFamily="18" charset="0"/>
              </a:rPr>
              <a:t>2 - 5 x 2) x 5 -10 =……………..</a:t>
            </a:r>
          </a:p>
          <a:p>
            <a:endParaRPr lang="en-US" sz="3200">
              <a:latin typeface="Times New Roman" pitchFamily="18" charset="0"/>
              <a:cs typeface="Times New Roman" pitchFamily="18" charset="0"/>
            </a:endParaRPr>
          </a:p>
        </p:txBody>
      </p:sp>
      <p:sp>
        <p:nvSpPr>
          <p:cNvPr id="18" name="Rectangle 17"/>
          <p:cNvSpPr/>
          <p:nvPr/>
        </p:nvSpPr>
        <p:spPr>
          <a:xfrm>
            <a:off x="1371600" y="4419600"/>
            <a:ext cx="6409127" cy="584775"/>
          </a:xfrm>
          <a:prstGeom prst="rect">
            <a:avLst/>
          </a:prstGeom>
        </p:spPr>
        <p:txBody>
          <a:bodyPr wrap="none">
            <a:spAutoFit/>
          </a:bodyPr>
          <a:lstStyle/>
          <a:p>
            <a:r>
              <a:rPr lang="en-US" sz="3200">
                <a:latin typeface="Times New Roman" pitchFamily="18" charset="0"/>
                <a:cs typeface="Times New Roman" pitchFamily="18" charset="0"/>
              </a:rPr>
              <a:t>(30 : 2 - 5 x 2) x 5 -10 =……………..</a:t>
            </a:r>
          </a:p>
        </p:txBody>
      </p:sp>
      <p:sp>
        <p:nvSpPr>
          <p:cNvPr id="19" name="Rectangle 18"/>
          <p:cNvSpPr/>
          <p:nvPr/>
        </p:nvSpPr>
        <p:spPr>
          <a:xfrm>
            <a:off x="1447800" y="3718703"/>
            <a:ext cx="6320961" cy="584775"/>
          </a:xfrm>
          <a:prstGeom prst="rect">
            <a:avLst/>
          </a:prstGeom>
        </p:spPr>
        <p:txBody>
          <a:bodyPr wrap="none">
            <a:spAutoFit/>
          </a:bodyPr>
          <a:lstStyle/>
          <a:p>
            <a:r>
              <a:rPr lang="en-US" sz="3200">
                <a:latin typeface="Times New Roman" pitchFamily="18" charset="0"/>
                <a:cs typeface="Times New Roman" pitchFamily="18" charset="0"/>
              </a:rPr>
              <a:t>10 + 50 x (7-5) -10 =………………. </a:t>
            </a:r>
          </a:p>
        </p:txBody>
      </p:sp>
      <p:sp>
        <p:nvSpPr>
          <p:cNvPr id="20" name="TextBox 19"/>
          <p:cNvSpPr txBox="1"/>
          <p:nvPr/>
        </p:nvSpPr>
        <p:spPr>
          <a:xfrm>
            <a:off x="1981200" y="4382869"/>
            <a:ext cx="304800"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7020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circle(in)">
                                      <p:cBhvr>
                                        <p:cTn id="14" dur="2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anim calcmode="lin" valueType="num">
                                      <p:cBhvr>
                                        <p:cTn id="25" dur="2000" fill="hold"/>
                                        <p:tgtEl>
                                          <p:spTgt spid="19"/>
                                        </p:tgtEl>
                                        <p:attrNameLst>
                                          <p:attrName>ppt_w</p:attrName>
                                        </p:attrNameLst>
                                      </p:cBhvr>
                                      <p:tavLst>
                                        <p:tav tm="0" fmla="#ppt_w*sin(2.5*pi*$)">
                                          <p:val>
                                            <p:fltVal val="0"/>
                                          </p:val>
                                        </p:tav>
                                        <p:tav tm="100000">
                                          <p:val>
                                            <p:fltVal val="1"/>
                                          </p:val>
                                        </p:tav>
                                      </p:tavLst>
                                    </p:anim>
                                    <p:anim calcmode="lin" valueType="num">
                                      <p:cBhvr>
                                        <p:cTn id="26"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0 -4.21965E-6 L -0.49167 -0.09086 " pathEditMode="relative" rAng="0" ptsTypes="AA">
                                      <p:cBhvr>
                                        <p:cTn id="37" dur="2000" fill="hold"/>
                                        <p:tgtEl>
                                          <p:spTgt spid="5"/>
                                        </p:tgtEl>
                                        <p:attrNameLst>
                                          <p:attrName>ppt_x</p:attrName>
                                          <p:attrName>ppt_y</p:attrName>
                                        </p:attrNameLst>
                                      </p:cBhvr>
                                      <p:rCtr x="-24583" y="-4555"/>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025 0.04445 L -0.38489 -0.0868 " pathEditMode="relative" rAng="0" ptsTypes="AA">
                                      <p:cBhvr>
                                        <p:cTn id="41" dur="2000" fill="hold"/>
                                        <p:tgtEl>
                                          <p:spTgt spid="6"/>
                                        </p:tgtEl>
                                        <p:attrNameLst>
                                          <p:attrName>ppt_x</p:attrName>
                                          <p:attrName>ppt_y</p:attrName>
                                        </p:attrNameLst>
                                      </p:cBhvr>
                                      <p:rCtr x="-20503" y="-6574"/>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1000"/>
                                        <p:tgtEl>
                                          <p:spTgt spid="20"/>
                                        </p:tgtEl>
                                      </p:cBhvr>
                                    </p:animEffect>
                                    <p:anim calcmode="lin" valueType="num">
                                      <p:cBhvr>
                                        <p:cTn id="51" dur="1000"/>
                                        <p:tgtEl>
                                          <p:spTgt spid="20"/>
                                        </p:tgtEl>
                                        <p:attrNameLst>
                                          <p:attrName>ppt_x</p:attrName>
                                        </p:attrNameLst>
                                      </p:cBhvr>
                                      <p:tavLst>
                                        <p:tav tm="0">
                                          <p:val>
                                            <p:strVal val="ppt_x"/>
                                          </p:val>
                                        </p:tav>
                                        <p:tav tm="100000">
                                          <p:val>
                                            <p:strVal val="ppt_x"/>
                                          </p:val>
                                        </p:tav>
                                      </p:tavLst>
                                    </p:anim>
                                    <p:anim calcmode="lin" valueType="num">
                                      <p:cBhvr>
                                        <p:cTn id="52" dur="1000"/>
                                        <p:tgtEl>
                                          <p:spTgt spid="20"/>
                                        </p:tgtEl>
                                        <p:attrNameLst>
                                          <p:attrName>ppt_y</p:attrName>
                                        </p:attrNameLst>
                                      </p:cBhvr>
                                      <p:tavLst>
                                        <p:tav tm="0">
                                          <p:val>
                                            <p:strVal val="ppt_y"/>
                                          </p:val>
                                        </p:tav>
                                        <p:tav tm="100000">
                                          <p:val>
                                            <p:strVal val="ppt_y+.1"/>
                                          </p:val>
                                        </p:tav>
                                      </p:tavLst>
                                    </p:anim>
                                    <p:set>
                                      <p:cBhvr>
                                        <p:cTn id="53" dur="1" fill="hold">
                                          <p:stCondLst>
                                            <p:cond delay="9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18"/>
                                        </p:tgtEl>
                                      </p:cBhvr>
                                    </p:animEffect>
                                    <p:anim calcmode="lin" valueType="num">
                                      <p:cBhvr>
                                        <p:cTn id="58" dur="1000"/>
                                        <p:tgtEl>
                                          <p:spTgt spid="18"/>
                                        </p:tgtEl>
                                        <p:attrNameLst>
                                          <p:attrName>ppt_x</p:attrName>
                                        </p:attrNameLst>
                                      </p:cBhvr>
                                      <p:tavLst>
                                        <p:tav tm="0">
                                          <p:val>
                                            <p:strVal val="ppt_x"/>
                                          </p:val>
                                        </p:tav>
                                        <p:tav tm="100000">
                                          <p:val>
                                            <p:strVal val="ppt_x"/>
                                          </p:val>
                                        </p:tav>
                                      </p:tavLst>
                                    </p:anim>
                                    <p:anim calcmode="lin" valueType="num">
                                      <p:cBhvr>
                                        <p:cTn id="59" dur="1000"/>
                                        <p:tgtEl>
                                          <p:spTgt spid="18"/>
                                        </p:tgtEl>
                                        <p:attrNameLst>
                                          <p:attrName>ppt_y</p:attrName>
                                        </p:attrNameLst>
                                      </p:cBhvr>
                                      <p:tavLst>
                                        <p:tav tm="0">
                                          <p:val>
                                            <p:strVal val="ppt_y"/>
                                          </p:val>
                                        </p:tav>
                                        <p:tav tm="100000">
                                          <p:val>
                                            <p:strVal val="ppt_y+.1"/>
                                          </p:val>
                                        </p:tav>
                                      </p:tavLst>
                                    </p:anim>
                                    <p:set>
                                      <p:cBhvr>
                                        <p:cTn id="60" dur="1" fill="hold">
                                          <p:stCondLst>
                                            <p:cond delay="999"/>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heel(1)">
                                      <p:cBhvr>
                                        <p:cTn id="65" dur="2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0" nodeType="clickEffect">
                                  <p:stCondLst>
                                    <p:cond delay="0"/>
                                  </p:stCondLst>
                                  <p:childTnLst>
                                    <p:animMotion origin="layout" path="M -2.5E-6 -1.48148E-6 L -0.37656 -0.07245 " pathEditMode="relative" rAng="0" ptsTypes="AA">
                                      <p:cBhvr>
                                        <p:cTn id="69" dur="2000" fill="hold"/>
                                        <p:tgtEl>
                                          <p:spTgt spid="7"/>
                                        </p:tgtEl>
                                        <p:attrNameLst>
                                          <p:attrName>ppt_x</p:attrName>
                                          <p:attrName>ppt_y</p:attrName>
                                        </p:attrNameLst>
                                      </p:cBhvr>
                                      <p:rCtr x="-18837" y="-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p:bldP spid="18" grpId="0"/>
      <p:bldP spid="18" grpId="1"/>
      <p:bldP spid="19" grpId="0"/>
      <p:bldP spid="20" grpId="0"/>
      <p:bldP spid="2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534400" cy="2308324"/>
          </a:xfrm>
          <a:prstGeom prst="rect">
            <a:avLst/>
          </a:prstGeom>
          <a:noFill/>
        </p:spPr>
        <p:txBody>
          <a:bodyPr wrap="square" rtlCol="0">
            <a:spAutoFit/>
          </a:bodyPr>
          <a:lstStyle/>
          <a:p>
            <a:pPr algn="ct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p>
          <a:p>
            <a:pPr algn="ctr"/>
            <a:endParaRPr lang="en-US" sz="40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3200" smtClean="0">
                <a:solidFill>
                  <a:srgbClr val="3399FF"/>
                </a:solidFill>
                <a:latin typeface="Times New Roman" pitchFamily="18" charset="0"/>
                <a:cs typeface="Times New Roman" pitchFamily="18" charset="0"/>
              </a:rPr>
              <a:t>T1. Em hãy viết nhiều lệnh trên một dòng để Rùa vẽ được hình:</a:t>
            </a:r>
            <a:endParaRPr lang="en-US" sz="3200" b="1">
              <a:solidFill>
                <a:srgbClr val="3399FF"/>
              </a:solidFill>
              <a:latin typeface="Times New Roman" pitchFamily="18" charset="0"/>
              <a:cs typeface="Times New Roman" pitchFamily="18" charset="0"/>
            </a:endParaRPr>
          </a:p>
        </p:txBody>
      </p:sp>
      <p:grpSp>
        <p:nvGrpSpPr>
          <p:cNvPr id="5" name="Group 2"/>
          <p:cNvGrpSpPr>
            <a:grpSpLocks/>
          </p:cNvGrpSpPr>
          <p:nvPr/>
        </p:nvGrpSpPr>
        <p:grpSpPr bwMode="auto">
          <a:xfrm>
            <a:off x="-1310" y="0"/>
            <a:ext cx="9144000" cy="6858000"/>
            <a:chOff x="0" y="0"/>
            <a:chExt cx="5760" cy="4320"/>
          </a:xfrm>
        </p:grpSpPr>
        <p:pic>
          <p:nvPicPr>
            <p:cNvPr id="6"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522" t="25667" r="6917"/>
          <a:stretch/>
        </p:blipFill>
        <p:spPr>
          <a:xfrm>
            <a:off x="3200400" y="2667000"/>
            <a:ext cx="3034145" cy="1196876"/>
          </a:xfrm>
          <a:prstGeom prst="rect">
            <a:avLst/>
          </a:prstGeom>
        </p:spPr>
      </p:pic>
      <p:sp>
        <p:nvSpPr>
          <p:cNvPr id="15" name="TextBox 14"/>
          <p:cNvSpPr txBox="1"/>
          <p:nvPr/>
        </p:nvSpPr>
        <p:spPr>
          <a:xfrm>
            <a:off x="228600" y="4122747"/>
            <a:ext cx="8566883" cy="1015663"/>
          </a:xfrm>
          <a:prstGeom prst="rect">
            <a:avLst/>
          </a:prstGeom>
          <a:noFill/>
        </p:spPr>
        <p:txBody>
          <a:bodyPr wrap="square" rtlCol="0">
            <a:spAutoFit/>
          </a:bodyPr>
          <a:lstStyle/>
          <a:p>
            <a:r>
              <a:rPr lang="en-US" sz="3200" smtClean="0">
                <a:solidFill>
                  <a:srgbClr val="FF0000"/>
                </a:solidFill>
                <a:latin typeface="Times New Roman" pitchFamily="18" charset="0"/>
                <a:cs typeface="Times New Roman" pitchFamily="18" charset="0"/>
              </a:rPr>
              <a:t>Câu lệnh:  </a:t>
            </a:r>
          </a:p>
          <a:p>
            <a:r>
              <a:rPr lang="en-US" sz="2800" b="1" smtClean="0">
                <a:latin typeface="Times New Roman" pitchFamily="18" charset="0"/>
                <a:cs typeface="Times New Roman" pitchFamily="18" charset="0"/>
              </a:rPr>
              <a:t>FD 50 RT 90 FD 100 RT 90 FD 50 RT 90 FD 100 RT 90</a:t>
            </a:r>
            <a:endParaRPr lang="en-US" sz="2800" b="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6424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circle(in)">
                                      <p:cBhvr>
                                        <p:cTn id="14" dur="2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anim calcmode="lin" valueType="num">
                                      <p:cBhvr>
                                        <p:cTn id="25" dur="2000" fill="hold"/>
                                        <p:tgtEl>
                                          <p:spTgt spid="15"/>
                                        </p:tgtEl>
                                        <p:attrNameLst>
                                          <p:attrName>ppt_w</p:attrName>
                                        </p:attrNameLst>
                                      </p:cBhvr>
                                      <p:tavLst>
                                        <p:tav tm="0" fmla="#ppt_w*sin(2.5*pi*$)">
                                          <p:val>
                                            <p:fltVal val="0"/>
                                          </p:val>
                                        </p:tav>
                                        <p:tav tm="100000">
                                          <p:val>
                                            <p:fltVal val="1"/>
                                          </p:val>
                                        </p:tav>
                                      </p:tavLst>
                                    </p:anim>
                                    <p:anim calcmode="lin" valueType="num">
                                      <p:cBhvr>
                                        <p:cTn id="2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306388" y="1943100"/>
            <a:ext cx="8586787"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225425" algn="just">
              <a:lnSpc>
                <a:spcPct val="115000"/>
              </a:lnSpc>
              <a:spcBef>
                <a:spcPct val="50000"/>
              </a:spcBef>
            </a:pPr>
            <a:r>
              <a:rPr lang="fi-FI" sz="2400" b="1">
                <a:solidFill>
                  <a:srgbClr val="000099"/>
                </a:solidFill>
              </a:rPr>
              <a:t>- Sau khi nghe câu hỏi </a:t>
            </a:r>
            <a:r>
              <a:rPr lang="fi-FI" sz="2400" b="1" smtClean="0">
                <a:solidFill>
                  <a:srgbClr val="000099"/>
                </a:solidFill>
              </a:rPr>
              <a:t>hai đội dự </a:t>
            </a:r>
            <a:r>
              <a:rPr lang="fi-FI" sz="2400" b="1">
                <a:solidFill>
                  <a:srgbClr val="000099"/>
                </a:solidFill>
              </a:rPr>
              <a:t>thi có 10 giây suy nghĩ để đưa ra đáp án.</a:t>
            </a:r>
          </a:p>
          <a:p>
            <a:pPr indent="225425" algn="just">
              <a:lnSpc>
                <a:spcPct val="115000"/>
              </a:lnSpc>
              <a:spcBef>
                <a:spcPct val="50000"/>
              </a:spcBef>
            </a:pPr>
            <a:r>
              <a:rPr lang="en-US" sz="2400" b="1">
                <a:solidFill>
                  <a:srgbClr val="000099"/>
                </a:solidFill>
              </a:rPr>
              <a:t>- Hết 10 giây các thí sinh đồng loạt </a:t>
            </a:r>
            <a:r>
              <a:rPr lang="en-US" sz="2400" b="1" smtClean="0">
                <a:solidFill>
                  <a:srgbClr val="000099"/>
                </a:solidFill>
              </a:rPr>
              <a:t> </a:t>
            </a:r>
            <a:r>
              <a:rPr lang="en-US" sz="2400" b="1">
                <a:solidFill>
                  <a:srgbClr val="000099"/>
                </a:solidFill>
              </a:rPr>
              <a:t>đáp án cho BGK, nếu sai thì nhanh chóng tự giác rời khỏi sàn thi đấu.</a:t>
            </a:r>
          </a:p>
          <a:p>
            <a:pPr indent="225425" algn="just">
              <a:lnSpc>
                <a:spcPct val="115000"/>
              </a:lnSpc>
              <a:spcBef>
                <a:spcPct val="50000"/>
              </a:spcBef>
            </a:pPr>
            <a:r>
              <a:rPr lang="en-US" sz="2400" b="1">
                <a:solidFill>
                  <a:srgbClr val="000099"/>
                </a:solidFill>
              </a:rPr>
              <a:t>- Các thí sinh phải giữ nguyên đáp án để ban giám sát kiểm tra, chỉ được xóa bảng khi có hiệu lệnh của người dẫn chương trình.</a:t>
            </a:r>
          </a:p>
          <a:p>
            <a:pPr indent="225425" algn="just">
              <a:lnSpc>
                <a:spcPct val="115000"/>
              </a:lnSpc>
              <a:spcBef>
                <a:spcPct val="50000"/>
              </a:spcBef>
            </a:pPr>
            <a:r>
              <a:rPr lang="en-US" sz="2400" b="1">
                <a:solidFill>
                  <a:srgbClr val="000099"/>
                </a:solidFill>
              </a:rPr>
              <a:t>- Đối với khán giả thì phải tuyệt đối giữ trật tự trong thời gian 10 giây suy nghĩ và không được nhắc câu trả lời.</a:t>
            </a:r>
          </a:p>
        </p:txBody>
      </p:sp>
      <p:pic>
        <p:nvPicPr>
          <p:cNvPr id="3075"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888" y="3962400"/>
            <a:ext cx="3429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2" descr="julklok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839246">
            <a:off x="7198519" y="392907"/>
            <a:ext cx="1595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6988" y="3962400"/>
            <a:ext cx="34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13" y="2051050"/>
            <a:ext cx="3429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9050" y="2051050"/>
            <a:ext cx="34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13" y="0"/>
            <a:ext cx="3429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9050" y="0"/>
            <a:ext cx="34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Box 10"/>
          <p:cNvSpPr txBox="1">
            <a:spLocks noChangeArrowheads="1"/>
          </p:cNvSpPr>
          <p:nvPr/>
        </p:nvSpPr>
        <p:spPr bwMode="auto">
          <a:xfrm>
            <a:off x="1447800" y="495300"/>
            <a:ext cx="280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4000" b="1">
                <a:solidFill>
                  <a:srgbClr val="FF0000"/>
                </a:solidFill>
                <a:latin typeface="Times New Roman" pitchFamily="18" charset="0"/>
              </a:rPr>
              <a:t>THỂ LỆ:</a:t>
            </a:r>
          </a:p>
        </p:txBody>
      </p:sp>
      <p:cxnSp>
        <p:nvCxnSpPr>
          <p:cNvPr id="13" name="Straight Connector 12"/>
          <p:cNvCxnSpPr/>
          <p:nvPr/>
        </p:nvCxnSpPr>
        <p:spPr>
          <a:xfrm>
            <a:off x="1727200" y="1168400"/>
            <a:ext cx="1574800" cy="1588"/>
          </a:xfrm>
          <a:prstGeom prst="line">
            <a:avLst/>
          </a:prstGeom>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389783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5189"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5190"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17473"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5186"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1</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88" name="Text Box 10"/>
            <p:cNvSpPr txBox="1">
              <a:spLocks noChangeArrowheads="1"/>
            </p:cNvSpPr>
            <p:nvPr/>
          </p:nvSpPr>
          <p:spPr bwMode="gray">
            <a:xfrm>
              <a:off x="1018" y="2182"/>
              <a:ext cx="243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200" b="1" smtClean="0">
                  <a:solidFill>
                    <a:schemeClr val="bg1"/>
                  </a:solidFill>
                </a:rPr>
                <a:t>Lệnh FD n giúp Rùa làm gì?</a:t>
              </a:r>
              <a:endParaRPr lang="en-US" sz="36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79"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5180"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82"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84"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23037" y="5541963"/>
            <a:ext cx="6400800" cy="914400"/>
            <a:chOff x="672" y="3456"/>
            <a:chExt cx="4032" cy="576"/>
          </a:xfrm>
        </p:grpSpPr>
        <p:sp>
          <p:nvSpPr>
            <p:cNvPr id="17459"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5172"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5175"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6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516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68"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70"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5158"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5161"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smtClean="0">
                  <a:latin typeface="Arial" charset="0"/>
                </a:rPr>
                <a:t>Lùi về sau n bước.</a:t>
              </a:r>
              <a:endParaRPr lang="en-US" sz="3600" b="1">
                <a:latin typeface="Arial" charset="0"/>
              </a:endParaRPr>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5153"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5156" name="Text Box 42"/>
            <p:cNvSpPr txBox="1">
              <a:spLocks noChangeArrowheads="1"/>
            </p:cNvSpPr>
            <p:nvPr/>
          </p:nvSpPr>
          <p:spPr bwMode="gray">
            <a:xfrm>
              <a:off x="1286" y="1061"/>
              <a:ext cx="4036"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smtClean="0">
                  <a:latin typeface="Arial" charset="0"/>
                </a:rPr>
                <a:t>Tiến về trước n bước.</a:t>
              </a:r>
              <a:endParaRPr lang="en-US" sz="3600" b="1">
                <a:latin typeface="Arial" charset="0"/>
              </a:endParaRPr>
            </a:p>
          </p:txBody>
        </p:sp>
      </p:grpSp>
      <p:grpSp>
        <p:nvGrpSpPr>
          <p:cNvPr id="9" name="Group 89"/>
          <p:cNvGrpSpPr>
            <a:grpSpLocks/>
          </p:cNvGrpSpPr>
          <p:nvPr/>
        </p:nvGrpSpPr>
        <p:grpSpPr bwMode="auto">
          <a:xfrm>
            <a:off x="401462" y="3014918"/>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5148"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5151" name="Text Box 42"/>
            <p:cNvSpPr txBox="1">
              <a:spLocks noChangeArrowheads="1"/>
            </p:cNvSpPr>
            <p:nvPr/>
          </p:nvSpPr>
          <p:spPr bwMode="gray">
            <a:xfrm>
              <a:off x="1252" y="1064"/>
              <a:ext cx="4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smtClean="0">
                  <a:latin typeface="Arial" charset="0"/>
                </a:rPr>
                <a:t>Quay phải n độ</a:t>
              </a:r>
              <a:endParaRPr lang="en-US" sz="3600" b="1">
                <a:latin typeface="Arial" charset="0"/>
              </a:endParaRPr>
            </a:p>
          </p:txBody>
        </p:sp>
      </p:grpSp>
      <p:pic>
        <p:nvPicPr>
          <p:cNvPr id="513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587854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6213"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6214"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525084"/>
            <a:chOff x="384" y="2112"/>
            <a:chExt cx="3072" cy="571"/>
          </a:xfrm>
        </p:grpSpPr>
        <p:sp>
          <p:nvSpPr>
            <p:cNvPr id="18497"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6210"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2</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12" name="Text Box 10"/>
            <p:cNvSpPr txBox="1">
              <a:spLocks noChangeArrowheads="1"/>
            </p:cNvSpPr>
            <p:nvPr/>
          </p:nvSpPr>
          <p:spPr bwMode="gray">
            <a:xfrm>
              <a:off x="1018" y="2141"/>
              <a:ext cx="2244"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4400" b="1" smtClean="0">
                  <a:solidFill>
                    <a:schemeClr val="bg1"/>
                  </a:solidFill>
                </a:rPr>
                <a:t>Lệnh BK n hành động của Rùa?</a:t>
              </a:r>
              <a:endParaRPr lang="en-US" sz="44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03"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6204"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06"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08"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18483"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6196"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6199"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89"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6190"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92"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94"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6182"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6185"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i="1" smtClean="0">
                  <a:latin typeface="Arial" charset="0"/>
                </a:rPr>
                <a:t>Lùi về sau n bước.</a:t>
              </a:r>
              <a:endParaRPr lang="en-US" sz="3600" b="1" i="1">
                <a:latin typeface="Arial" charset="0"/>
              </a:endParaRPr>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6177"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6180" name="Text Box 42"/>
            <p:cNvSpPr txBox="1">
              <a:spLocks noChangeArrowheads="1"/>
            </p:cNvSpPr>
            <p:nvPr/>
          </p:nvSpPr>
          <p:spPr bwMode="gray">
            <a:xfrm>
              <a:off x="1286" y="1061"/>
              <a:ext cx="4036"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i="1" smtClean="0">
                  <a:latin typeface="Arial" charset="0"/>
                </a:rPr>
                <a:t>Quay trái n độ.</a:t>
              </a:r>
              <a:endParaRPr lang="en-US" sz="3600" b="1" i="1">
                <a:latin typeface="Arial" charset="0"/>
              </a:endParaRPr>
            </a:p>
          </p:txBody>
        </p:sp>
      </p:grpSp>
      <p:grpSp>
        <p:nvGrpSpPr>
          <p:cNvPr id="9" name="Group 89"/>
          <p:cNvGrpSpPr>
            <a:grpSpLocks/>
          </p:cNvGrpSpPr>
          <p:nvPr/>
        </p:nvGrpSpPr>
        <p:grpSpPr bwMode="auto">
          <a:xfrm>
            <a:off x="968375" y="4225925"/>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6172"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6175" name="Text Box 42"/>
            <p:cNvSpPr txBox="1">
              <a:spLocks noChangeArrowheads="1"/>
            </p:cNvSpPr>
            <p:nvPr/>
          </p:nvSpPr>
          <p:spPr bwMode="gray">
            <a:xfrm>
              <a:off x="1252" y="1064"/>
              <a:ext cx="4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i="1" smtClean="0">
                  <a:latin typeface="Arial" charset="0"/>
                </a:rPr>
                <a:t>Không làm gì?</a:t>
              </a:r>
              <a:endParaRPr lang="en-US" sz="3600" b="1">
                <a:latin typeface="Arial" charset="0"/>
              </a:endParaRPr>
            </a:p>
          </p:txBody>
        </p:sp>
      </p:grpSp>
      <p:pic>
        <p:nvPicPr>
          <p:cNvPr id="6154"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4341298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8"/>
                                        </p:tgtEl>
                                        <p:attrNameLst>
                                          <p:attrName>ppt_w</p:attrName>
                                        </p:attrNameLst>
                                      </p:cBhvr>
                                      <p:tavLst>
                                        <p:tav tm="0">
                                          <p:val>
                                            <p:strVal val="ppt_w"/>
                                          </p:val>
                                        </p:tav>
                                        <p:tav tm="100000">
                                          <p:val>
                                            <p:fltVal val="0"/>
                                          </p:val>
                                        </p:tav>
                                      </p:tavLst>
                                    </p:anim>
                                    <p:anim calcmode="lin" valueType="num">
                                      <p:cBhvr>
                                        <p:cTn id="116" dur="1000"/>
                                        <p:tgtEl>
                                          <p:spTgt spid="8"/>
                                        </p:tgtEl>
                                        <p:attrNameLst>
                                          <p:attrName>ppt_h</p:attrName>
                                        </p:attrNameLst>
                                      </p:cBhvr>
                                      <p:tavLst>
                                        <p:tav tm="0">
                                          <p:val>
                                            <p:strVal val="ppt_h"/>
                                          </p:val>
                                        </p:tav>
                                        <p:tav tm="100000">
                                          <p:val>
                                            <p:fltVal val="0"/>
                                          </p:val>
                                        </p:tav>
                                      </p:tavLst>
                                    </p:anim>
                                    <p:anim calcmode="lin" valueType="num">
                                      <p:cBhvr>
                                        <p:cTn id="117" dur="1000"/>
                                        <p:tgtEl>
                                          <p:spTgt spid="8"/>
                                        </p:tgtEl>
                                        <p:attrNameLst>
                                          <p:attrName>style.rotation</p:attrName>
                                        </p:attrNameLst>
                                      </p:cBhvr>
                                      <p:tavLst>
                                        <p:tav tm="0">
                                          <p:val>
                                            <p:fltVal val="0"/>
                                          </p:val>
                                        </p:tav>
                                        <p:tav tm="100000">
                                          <p:val>
                                            <p:fltVal val="90"/>
                                          </p:val>
                                        </p:tav>
                                      </p:tavLst>
                                    </p:anim>
                                    <p:animEffect transition="out" filter="fade">
                                      <p:cBhvr>
                                        <p:cTn id="118" dur="1000"/>
                                        <p:tgtEl>
                                          <p:spTgt spid="8"/>
                                        </p:tgtEl>
                                      </p:cBhvr>
                                    </p:animEffect>
                                    <p:set>
                                      <p:cBhvr>
                                        <p:cTn id="119" dur="1" fill="hold">
                                          <p:stCondLst>
                                            <p:cond delay="999"/>
                                          </p:stCondLst>
                                        </p:cTn>
                                        <p:tgtEl>
                                          <p:spTgt spid="8"/>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7237"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7238"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2250"/>
            <a:chOff x="384" y="2112"/>
            <a:chExt cx="3072" cy="558"/>
          </a:xfrm>
        </p:grpSpPr>
        <p:sp>
          <p:nvSpPr>
            <p:cNvPr id="19521"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7234"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3</a:t>
              </a:r>
              <a:r>
                <a:rPr lang="en-US" sz="2200" b="1">
                  <a:solidFill>
                    <a:srgbClr val="002060"/>
                  </a:solidFill>
                  <a:latin typeface="Arial" charset="0"/>
                  <a:cs typeface="Arial" charset="0"/>
                </a:rPr>
                <a:t>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36" name="Text Box 10"/>
            <p:cNvSpPr txBox="1">
              <a:spLocks noChangeArrowheads="1"/>
            </p:cNvSpPr>
            <p:nvPr/>
          </p:nvSpPr>
          <p:spPr bwMode="gray">
            <a:xfrm>
              <a:off x="970" y="2176"/>
              <a:ext cx="2383"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400" b="1" smtClean="0">
                  <a:solidFill>
                    <a:schemeClr val="bg1"/>
                  </a:solidFill>
                </a:rPr>
                <a:t>Lệnh RT k, Rùa như thế nào?</a:t>
              </a:r>
              <a:endParaRPr lang="en-US" sz="34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27"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7228"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30"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32"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19507"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7220"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7223"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13"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7214"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16"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18"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7206"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7209"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smtClean="0">
                  <a:latin typeface="Arial" charset="0"/>
                  <a:cs typeface="Arial" charset="0"/>
                </a:rPr>
                <a:t>Rùa tiến về trước k độ.</a:t>
              </a:r>
              <a:endParaRPr lang="en-US" sz="3600" b="1" i="1">
                <a:latin typeface="Arial" charset="0"/>
                <a:cs typeface="Arial" charset="0"/>
              </a:endParaRPr>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7201"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7204" name="Text Box 42"/>
            <p:cNvSpPr txBox="1">
              <a:spLocks noChangeArrowheads="1"/>
            </p:cNvSpPr>
            <p:nvPr/>
          </p:nvSpPr>
          <p:spPr bwMode="gray">
            <a:xfrm>
              <a:off x="1286" y="1061"/>
              <a:ext cx="4036"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90000"/>
                </a:lnSpc>
                <a:spcBef>
                  <a:spcPts val="1000"/>
                </a:spcBef>
                <a:buFont typeface="Arial" charset="0"/>
                <a:buNone/>
              </a:pPr>
              <a:r>
                <a:rPr lang="en-US" sz="3600" b="1" smtClean="0">
                  <a:latin typeface="Arial" charset="0"/>
                </a:rPr>
                <a:t>Rùa quay trái k độ.</a:t>
              </a:r>
              <a:endParaRPr lang="en-US" sz="3600" b="1"/>
            </a:p>
          </p:txBody>
        </p:sp>
      </p:grpSp>
      <p:grpSp>
        <p:nvGrpSpPr>
          <p:cNvPr id="9" name="Group 89"/>
          <p:cNvGrpSpPr>
            <a:grpSpLocks/>
          </p:cNvGrpSpPr>
          <p:nvPr/>
        </p:nvGrpSpPr>
        <p:grpSpPr bwMode="auto">
          <a:xfrm>
            <a:off x="968375" y="4225925"/>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7196"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7199" name="Text Box 42"/>
            <p:cNvSpPr txBox="1">
              <a:spLocks noChangeArrowheads="1"/>
            </p:cNvSpPr>
            <p:nvPr/>
          </p:nvSpPr>
          <p:spPr bwMode="gray">
            <a:xfrm>
              <a:off x="1252" y="1064"/>
              <a:ext cx="4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smtClean="0">
                  <a:latin typeface="Arial" charset="0"/>
                </a:rPr>
                <a:t>Rùa quay phải k độ</a:t>
              </a:r>
              <a:endParaRPr lang="en-US" sz="3600" b="1">
                <a:solidFill>
                  <a:srgbClr val="C00000"/>
                </a:solidFill>
                <a:latin typeface="Arial" charset="0"/>
              </a:endParaRPr>
            </a:p>
          </p:txBody>
        </p:sp>
      </p:grpSp>
      <p:pic>
        <p:nvPicPr>
          <p:cNvPr id="7178"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1037027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8261"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8262"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20545"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8258"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4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60" name="Text Box 10"/>
            <p:cNvSpPr txBox="1">
              <a:spLocks noChangeArrowheads="1"/>
            </p:cNvSpPr>
            <p:nvPr/>
          </p:nvSpPr>
          <p:spPr bwMode="gray">
            <a:xfrm>
              <a:off x="984" y="2174"/>
              <a:ext cx="246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200" b="1" smtClean="0">
                  <a:solidFill>
                    <a:schemeClr val="bg1"/>
                  </a:solidFill>
                </a:rPr>
                <a:t>Rùa như thế nào khi gõ lệnh LT k?</a:t>
              </a:r>
              <a:endParaRPr lang="en-US" sz="32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51"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8252"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54"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56"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0531"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8244"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8247"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37"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8238"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40"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42"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8230"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8233"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Rùa lùi về sau k độ.</a:t>
              </a:r>
              <a:endParaRPr lang="en-US" sz="3600" b="1"/>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8225"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8228" name="Text Box 42"/>
            <p:cNvSpPr txBox="1">
              <a:spLocks noChangeArrowheads="1"/>
            </p:cNvSpPr>
            <p:nvPr/>
          </p:nvSpPr>
          <p:spPr bwMode="gray">
            <a:xfrm>
              <a:off x="1286" y="1061"/>
              <a:ext cx="4036"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Rùa hạ bút.</a:t>
              </a:r>
              <a:endParaRPr lang="en-US" sz="3600" b="1"/>
            </a:p>
          </p:txBody>
        </p:sp>
      </p:grpSp>
      <p:grpSp>
        <p:nvGrpSpPr>
          <p:cNvPr id="9" name="Group 89"/>
          <p:cNvGrpSpPr>
            <a:grpSpLocks/>
          </p:cNvGrpSpPr>
          <p:nvPr/>
        </p:nvGrpSpPr>
        <p:grpSpPr bwMode="auto">
          <a:xfrm>
            <a:off x="968375" y="4225925"/>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8220"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8223" name="Text Box 42"/>
            <p:cNvSpPr txBox="1">
              <a:spLocks noChangeArrowheads="1"/>
            </p:cNvSpPr>
            <p:nvPr/>
          </p:nvSpPr>
          <p:spPr bwMode="gray">
            <a:xfrm>
              <a:off x="1252" y="1064"/>
              <a:ext cx="403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Rùa quay trái k độ.</a:t>
              </a:r>
              <a:endParaRPr lang="en-US" sz="3600"/>
            </a:p>
          </p:txBody>
        </p:sp>
      </p:grpSp>
      <p:pic>
        <p:nvPicPr>
          <p:cNvPr id="8202"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916318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8136" y="111204"/>
            <a:ext cx="6086862" cy="1107996"/>
          </a:xfrm>
          <a:prstGeom prst="rect">
            <a:avLst/>
          </a:prstGeom>
          <a:noFill/>
        </p:spPr>
        <p:txBody>
          <a:bodyPr wrap="square" rtlCol="0">
            <a:spAutoFit/>
          </a:bodyP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533400" y="1333665"/>
            <a:ext cx="9372600" cy="1107996"/>
          </a:xfrm>
          <a:prstGeom prst="rect">
            <a:avLst/>
          </a:prstGeom>
          <a:noFill/>
        </p:spPr>
        <p:txBody>
          <a:bodyPr wrap="square" rtlCol="0">
            <a:spAutoFit/>
          </a:bodyPr>
          <a:lstStyle/>
          <a:p>
            <a:r>
              <a:rPr lang="en-US" sz="6600" b="1" smtClean="0">
                <a:latin typeface="Times New Roman" pitchFamily="18" charset="0"/>
                <a:cs typeface="Times New Roman" pitchFamily="18" charset="0"/>
              </a:rPr>
              <a:t>Trò chơi: </a:t>
            </a:r>
            <a:r>
              <a:rPr lang="en-US" sz="6600" b="1" smtClean="0">
                <a:solidFill>
                  <a:srgbClr val="00B050"/>
                </a:solidFill>
                <a:latin typeface="Times New Roman" pitchFamily="18" charset="0"/>
                <a:cs typeface="Times New Roman" pitchFamily="18" charset="0"/>
              </a:rPr>
              <a:t>Ai giỏi hơn</a:t>
            </a:r>
            <a:endParaRPr lang="en-US" sz="6600">
              <a:solidFill>
                <a:srgbClr val="00B050"/>
              </a:solidFill>
              <a:latin typeface="Times New Roman" pitchFamily="18" charset="0"/>
              <a:cs typeface="Times New Roman" pitchFamily="18" charset="0"/>
            </a:endParaRPr>
          </a:p>
        </p:txBody>
      </p:sp>
      <p:sp>
        <p:nvSpPr>
          <p:cNvPr id="5" name="TextBox 4"/>
          <p:cNvSpPr txBox="1"/>
          <p:nvPr/>
        </p:nvSpPr>
        <p:spPr>
          <a:xfrm>
            <a:off x="228600" y="2667000"/>
            <a:ext cx="8642878" cy="2893100"/>
          </a:xfrm>
          <a:prstGeom prst="rect">
            <a:avLst/>
          </a:prstGeom>
          <a:noFill/>
        </p:spPr>
        <p:txBody>
          <a:bodyPr wrap="square" rtlCol="0">
            <a:spAutoFit/>
          </a:bodyPr>
          <a:lstStyle/>
          <a:p>
            <a:pPr algn="just"/>
            <a:r>
              <a:rPr lang="en-US" sz="2600" b="1" dirty="0" err="1" smtClean="0">
                <a:latin typeface="Times New Roman" pitchFamily="18" charset="0"/>
                <a:cs typeface="Times New Roman" pitchFamily="18" charset="0"/>
              </a:rPr>
              <a:t>Luật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chơi</a:t>
            </a:r>
            <a:r>
              <a:rPr lang="en-US" sz="2600" b="1" dirty="0" smtClean="0">
                <a:latin typeface="Times New Roman" pitchFamily="18" charset="0"/>
                <a:cs typeface="Times New Roman" pitchFamily="18" charset="0"/>
              </a:rPr>
              <a:t>: </a:t>
            </a:r>
          </a:p>
          <a:p>
            <a:pPr algn="just"/>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 </a:t>
            </a:r>
            <a:r>
              <a:rPr lang="en-US" sz="2600" err="1" smtClean="0">
                <a:latin typeface="Times New Roman" pitchFamily="18" charset="0"/>
                <a:cs typeface="Times New Roman" pitchFamily="18" charset="0"/>
              </a:rPr>
              <a:t>Chọn</a:t>
            </a:r>
            <a:r>
              <a:rPr lang="en-US" sz="2600" smtClean="0">
                <a:latin typeface="Times New Roman" pitchFamily="18" charset="0"/>
                <a:cs typeface="Times New Roman" pitchFamily="18" charset="0"/>
              </a:rPr>
              <a:t> 8 bạn, chia làm hai đội. Các thành viên trong hai đội có nhiệm vụ nối đáp án đúng từ cột A vào cột B. Thời gian dành cho hai đội chơi là 10s. Đội nào đúng, nhanh là đội chiến thắng. Đội chiến thắng sẽ nhận được 1 phần quà.</a:t>
            </a:r>
          </a:p>
          <a:p>
            <a:pPr algn="just"/>
            <a:r>
              <a:rPr lang="en-US" sz="2600">
                <a:latin typeface="Times New Roman" pitchFamily="18" charset="0"/>
                <a:cs typeface="Times New Roman" pitchFamily="18" charset="0"/>
              </a:rPr>
              <a:t> </a:t>
            </a:r>
            <a:r>
              <a:rPr lang="en-US" sz="2600" smtClean="0">
                <a:latin typeface="Times New Roman" pitchFamily="18" charset="0"/>
                <a:cs typeface="Times New Roman" pitchFamily="18" charset="0"/>
              </a:rPr>
              <a:t>         + Các bạn còn lại là </a:t>
            </a:r>
            <a:r>
              <a:rPr lang="en-US" sz="2600" dirty="0" err="1" smtClean="0">
                <a:latin typeface="Times New Roman" pitchFamily="18" charset="0"/>
                <a:cs typeface="Times New Roman" pitchFamily="18" charset="0"/>
              </a:rPr>
              <a:t>giám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khảo</a:t>
            </a:r>
            <a:r>
              <a:rPr lang="en-US" sz="2600" dirty="0" smtClean="0">
                <a:latin typeface="Times New Roman" pitchFamily="18" charset="0"/>
                <a:cs typeface="Times New Roman" pitchFamily="18" charset="0"/>
              </a:rPr>
              <a:t>.</a:t>
            </a:r>
          </a:p>
          <a:p>
            <a:pPr algn="just"/>
            <a:r>
              <a:rPr lang="en-US" sz="2600" smtClean="0">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5865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9285"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9286"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21569"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9282"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 </a:t>
              </a:r>
            </a:p>
            <a:p>
              <a:pPr algn="ctr" eaLnBrk="1" hangingPunct="1"/>
              <a:r>
                <a:rPr lang="en-US" sz="2200" b="1">
                  <a:solidFill>
                    <a:srgbClr val="FFFF00"/>
                  </a:solidFill>
                  <a:latin typeface="Arial" charset="0"/>
                  <a:cs typeface="Arial" charset="0"/>
                </a:rPr>
                <a:t>5</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84" name="Text Box 10"/>
            <p:cNvSpPr txBox="1">
              <a:spLocks noChangeArrowheads="1"/>
            </p:cNvSpPr>
            <p:nvPr/>
          </p:nvSpPr>
          <p:spPr bwMode="gray">
            <a:xfrm>
              <a:off x="980" y="2132"/>
              <a:ext cx="247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4000" b="1" smtClean="0">
                  <a:solidFill>
                    <a:schemeClr val="bg1"/>
                  </a:solidFill>
                </a:rPr>
                <a:t>Lệnh PU giúp Rùa làm gì?</a:t>
              </a:r>
              <a:endParaRPr lang="en-US" sz="40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75"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9276"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78"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80"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1555"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9268"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9271"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6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926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64"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66"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10450" cy="919519"/>
            <a:chOff x="624" y="960"/>
            <a:chExt cx="4664"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9254"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79"/>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9257" name="Text Box 42"/>
            <p:cNvSpPr txBox="1">
              <a:spLocks noChangeArrowheads="1"/>
            </p:cNvSpPr>
            <p:nvPr/>
          </p:nvSpPr>
          <p:spPr bwMode="gray">
            <a:xfrm>
              <a:off x="1220" y="967"/>
              <a:ext cx="40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smtClean="0"/>
                <a:t>Nhấc bút</a:t>
              </a:r>
              <a:endParaRPr lang="en-US" sz="2800"/>
            </a:p>
          </p:txBody>
        </p:sp>
      </p:grpSp>
      <p:grpSp>
        <p:nvGrpSpPr>
          <p:cNvPr id="8" name="Group 89"/>
          <p:cNvGrpSpPr>
            <a:grpSpLocks/>
          </p:cNvGrpSpPr>
          <p:nvPr/>
        </p:nvGrpSpPr>
        <p:grpSpPr bwMode="auto">
          <a:xfrm>
            <a:off x="952500" y="3351450"/>
            <a:ext cx="7404100" cy="795073"/>
            <a:chOff x="624" y="960"/>
            <a:chExt cx="4664"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9249"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3"/>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9252" name="Text Box 42"/>
            <p:cNvSpPr txBox="1">
              <a:spLocks noChangeArrowheads="1"/>
            </p:cNvSpPr>
            <p:nvPr/>
          </p:nvSpPr>
          <p:spPr bwMode="gray">
            <a:xfrm>
              <a:off x="1199" y="1068"/>
              <a:ext cx="403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Hạ bút</a:t>
              </a:r>
              <a:endParaRPr lang="en-US" sz="2800" b="1"/>
            </a:p>
          </p:txBody>
        </p:sp>
      </p:grpSp>
      <p:grpSp>
        <p:nvGrpSpPr>
          <p:cNvPr id="9" name="Group 89"/>
          <p:cNvGrpSpPr>
            <a:grpSpLocks/>
          </p:cNvGrpSpPr>
          <p:nvPr/>
        </p:nvGrpSpPr>
        <p:grpSpPr bwMode="auto">
          <a:xfrm>
            <a:off x="968375" y="4176712"/>
            <a:ext cx="7410450" cy="919215"/>
            <a:chOff x="624" y="925"/>
            <a:chExt cx="4664" cy="659"/>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9244"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9"/>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9247" name="Text Box 42"/>
            <p:cNvSpPr txBox="1">
              <a:spLocks noChangeArrowheads="1"/>
            </p:cNvSpPr>
            <p:nvPr/>
          </p:nvSpPr>
          <p:spPr bwMode="gray">
            <a:xfrm>
              <a:off x="1182" y="925"/>
              <a:ext cx="4036"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Xóa toàn bộ sân chơi.</a:t>
              </a:r>
              <a:endParaRPr lang="en-US" sz="2800" b="1"/>
            </a:p>
          </p:txBody>
        </p:sp>
      </p:grpSp>
      <p:pic>
        <p:nvPicPr>
          <p:cNvPr id="9226"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32537983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8"/>
                                        </p:tgtEl>
                                        <p:attrNameLst>
                                          <p:attrName>ppt_w</p:attrName>
                                        </p:attrNameLst>
                                      </p:cBhvr>
                                      <p:tavLst>
                                        <p:tav tm="0">
                                          <p:val>
                                            <p:strVal val="ppt_w"/>
                                          </p:val>
                                        </p:tav>
                                        <p:tav tm="100000">
                                          <p:val>
                                            <p:fltVal val="0"/>
                                          </p:val>
                                        </p:tav>
                                      </p:tavLst>
                                    </p:anim>
                                    <p:anim calcmode="lin" valueType="num">
                                      <p:cBhvr>
                                        <p:cTn id="116" dur="1000"/>
                                        <p:tgtEl>
                                          <p:spTgt spid="8"/>
                                        </p:tgtEl>
                                        <p:attrNameLst>
                                          <p:attrName>ppt_h</p:attrName>
                                        </p:attrNameLst>
                                      </p:cBhvr>
                                      <p:tavLst>
                                        <p:tav tm="0">
                                          <p:val>
                                            <p:strVal val="ppt_h"/>
                                          </p:val>
                                        </p:tav>
                                        <p:tav tm="100000">
                                          <p:val>
                                            <p:fltVal val="0"/>
                                          </p:val>
                                        </p:tav>
                                      </p:tavLst>
                                    </p:anim>
                                    <p:anim calcmode="lin" valueType="num">
                                      <p:cBhvr>
                                        <p:cTn id="117" dur="1000"/>
                                        <p:tgtEl>
                                          <p:spTgt spid="8"/>
                                        </p:tgtEl>
                                        <p:attrNameLst>
                                          <p:attrName>style.rotation</p:attrName>
                                        </p:attrNameLst>
                                      </p:cBhvr>
                                      <p:tavLst>
                                        <p:tav tm="0">
                                          <p:val>
                                            <p:fltVal val="0"/>
                                          </p:val>
                                        </p:tav>
                                        <p:tav tm="100000">
                                          <p:val>
                                            <p:fltVal val="90"/>
                                          </p:val>
                                        </p:tav>
                                      </p:tavLst>
                                    </p:anim>
                                    <p:animEffect transition="out" filter="fade">
                                      <p:cBhvr>
                                        <p:cTn id="118" dur="1000"/>
                                        <p:tgtEl>
                                          <p:spTgt spid="8"/>
                                        </p:tgtEl>
                                      </p:cBhvr>
                                    </p:animEffect>
                                    <p:set>
                                      <p:cBhvr>
                                        <p:cTn id="119" dur="1" fill="hold">
                                          <p:stCondLst>
                                            <p:cond delay="999"/>
                                          </p:stCondLst>
                                        </p:cTn>
                                        <p:tgtEl>
                                          <p:spTgt spid="8"/>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0309"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0310"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22593"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0306"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6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308" name="Text Box 10"/>
            <p:cNvSpPr txBox="1">
              <a:spLocks noChangeArrowheads="1"/>
            </p:cNvSpPr>
            <p:nvPr/>
          </p:nvSpPr>
          <p:spPr bwMode="gray">
            <a:xfrm>
              <a:off x="969" y="2147"/>
              <a:ext cx="2413"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smtClean="0">
                  <a:solidFill>
                    <a:schemeClr val="bg1"/>
                  </a:solidFill>
                </a:rPr>
                <a:t>Gõ lệnh PD để Rùa làm gì?</a:t>
              </a:r>
            </a:p>
            <a:p>
              <a:pPr algn="just"/>
              <a:endParaRPr lang="en-US" sz="28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99"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0300"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302"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304"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2579"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0292"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0295"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8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028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88"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90"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0278"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0"/>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0281" name="Text Box 42"/>
            <p:cNvSpPr txBox="1">
              <a:spLocks noChangeArrowheads="1"/>
            </p:cNvSpPr>
            <p:nvPr/>
          </p:nvSpPr>
          <p:spPr bwMode="gray">
            <a:xfrm>
              <a:off x="1138" y="1080"/>
              <a:ext cx="4179"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600" b="1" smtClean="0"/>
                <a:t>Về vị trí xuất phát, xóa toàn bộ sân chơi</a:t>
              </a:r>
              <a:endParaRPr lang="en-US" sz="2600" b="1"/>
            </a:p>
          </p:txBody>
        </p:sp>
      </p:grpSp>
      <p:grpSp>
        <p:nvGrpSpPr>
          <p:cNvPr id="8" name="Group 89"/>
          <p:cNvGrpSpPr>
            <a:grpSpLocks/>
          </p:cNvGrpSpPr>
          <p:nvPr/>
        </p:nvGrpSpPr>
        <p:grpSpPr bwMode="auto">
          <a:xfrm>
            <a:off x="952500" y="3351213"/>
            <a:ext cx="7577138" cy="795337"/>
            <a:chOff x="624" y="960"/>
            <a:chExt cx="4773"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0273"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0276" name="Text Box 42"/>
            <p:cNvSpPr txBox="1">
              <a:spLocks noChangeArrowheads="1"/>
            </p:cNvSpPr>
            <p:nvPr/>
          </p:nvSpPr>
          <p:spPr bwMode="gray">
            <a:xfrm>
              <a:off x="1159" y="1061"/>
              <a:ext cx="4238"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600" b="1" smtClean="0"/>
                <a:t>Về vị trí xuất phát.</a:t>
              </a:r>
              <a:endParaRPr lang="en-US" sz="2600" b="1"/>
            </a:p>
          </p:txBody>
        </p:sp>
      </p:grpSp>
      <p:grpSp>
        <p:nvGrpSpPr>
          <p:cNvPr id="9" name="Group 89"/>
          <p:cNvGrpSpPr>
            <a:grpSpLocks/>
          </p:cNvGrpSpPr>
          <p:nvPr/>
        </p:nvGrpSpPr>
        <p:grpSpPr bwMode="auto">
          <a:xfrm>
            <a:off x="968375" y="4225925"/>
            <a:ext cx="7732713" cy="869950"/>
            <a:chOff x="624" y="960"/>
            <a:chExt cx="4867"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0268"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0271" name="Text Box 42"/>
            <p:cNvSpPr txBox="1">
              <a:spLocks noChangeArrowheads="1"/>
            </p:cNvSpPr>
            <p:nvPr/>
          </p:nvSpPr>
          <p:spPr bwMode="gray">
            <a:xfrm>
              <a:off x="1149" y="1083"/>
              <a:ext cx="4342"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600" b="1" smtClean="0"/>
                <a:t>Hạ bút</a:t>
              </a:r>
              <a:endParaRPr lang="en-US" sz="2600"/>
            </a:p>
          </p:txBody>
        </p:sp>
      </p:grpSp>
      <p:pic>
        <p:nvPicPr>
          <p:cNvPr id="1025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2783859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8"/>
                                        </p:tgtEl>
                                        <p:attrNameLst>
                                          <p:attrName>ppt_w</p:attrName>
                                        </p:attrNameLst>
                                      </p:cBhvr>
                                      <p:tavLst>
                                        <p:tav tm="0">
                                          <p:val>
                                            <p:strVal val="ppt_w"/>
                                          </p:val>
                                        </p:tav>
                                        <p:tav tm="100000">
                                          <p:val>
                                            <p:fltVal val="0"/>
                                          </p:val>
                                        </p:tav>
                                      </p:tavLst>
                                    </p:anim>
                                    <p:anim calcmode="lin" valueType="num">
                                      <p:cBhvr>
                                        <p:cTn id="116" dur="1000"/>
                                        <p:tgtEl>
                                          <p:spTgt spid="8"/>
                                        </p:tgtEl>
                                        <p:attrNameLst>
                                          <p:attrName>ppt_h</p:attrName>
                                        </p:attrNameLst>
                                      </p:cBhvr>
                                      <p:tavLst>
                                        <p:tav tm="0">
                                          <p:val>
                                            <p:strVal val="ppt_h"/>
                                          </p:val>
                                        </p:tav>
                                        <p:tav tm="100000">
                                          <p:val>
                                            <p:fltVal val="0"/>
                                          </p:val>
                                        </p:tav>
                                      </p:tavLst>
                                    </p:anim>
                                    <p:anim calcmode="lin" valueType="num">
                                      <p:cBhvr>
                                        <p:cTn id="117" dur="1000"/>
                                        <p:tgtEl>
                                          <p:spTgt spid="8"/>
                                        </p:tgtEl>
                                        <p:attrNameLst>
                                          <p:attrName>style.rotation</p:attrName>
                                        </p:attrNameLst>
                                      </p:cBhvr>
                                      <p:tavLst>
                                        <p:tav tm="0">
                                          <p:val>
                                            <p:fltVal val="0"/>
                                          </p:val>
                                        </p:tav>
                                        <p:tav tm="100000">
                                          <p:val>
                                            <p:fltVal val="90"/>
                                          </p:val>
                                        </p:tav>
                                      </p:tavLst>
                                    </p:anim>
                                    <p:animEffect transition="out" filter="fade">
                                      <p:cBhvr>
                                        <p:cTn id="118" dur="1000"/>
                                        <p:tgtEl>
                                          <p:spTgt spid="8"/>
                                        </p:tgtEl>
                                      </p:cBhvr>
                                    </p:animEffect>
                                    <p:set>
                                      <p:cBhvr>
                                        <p:cTn id="119" dur="1" fill="hold">
                                          <p:stCondLst>
                                            <p:cond delay="999"/>
                                          </p:stCondLst>
                                        </p:cTn>
                                        <p:tgtEl>
                                          <p:spTgt spid="8"/>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7"/>
                                        </p:tgtEl>
                                        <p:attrNameLst>
                                          <p:attrName>ppt_w</p:attrName>
                                        </p:attrNameLst>
                                      </p:cBhvr>
                                      <p:tavLst>
                                        <p:tav tm="0">
                                          <p:val>
                                            <p:strVal val="ppt_w"/>
                                          </p:val>
                                        </p:tav>
                                        <p:tav tm="100000">
                                          <p:val>
                                            <p:fltVal val="0"/>
                                          </p:val>
                                        </p:tav>
                                      </p:tavLst>
                                    </p:anim>
                                    <p:anim calcmode="lin" valueType="num">
                                      <p:cBhvr>
                                        <p:cTn id="122" dur="1000"/>
                                        <p:tgtEl>
                                          <p:spTgt spid="7"/>
                                        </p:tgtEl>
                                        <p:attrNameLst>
                                          <p:attrName>ppt_h</p:attrName>
                                        </p:attrNameLst>
                                      </p:cBhvr>
                                      <p:tavLst>
                                        <p:tav tm="0">
                                          <p:val>
                                            <p:strVal val="ppt_h"/>
                                          </p:val>
                                        </p:tav>
                                        <p:tav tm="100000">
                                          <p:val>
                                            <p:fltVal val="0"/>
                                          </p:val>
                                        </p:tav>
                                      </p:tavLst>
                                    </p:anim>
                                    <p:anim calcmode="lin" valueType="num">
                                      <p:cBhvr>
                                        <p:cTn id="123" dur="1000"/>
                                        <p:tgtEl>
                                          <p:spTgt spid="7"/>
                                        </p:tgtEl>
                                        <p:attrNameLst>
                                          <p:attrName>style.rotation</p:attrName>
                                        </p:attrNameLst>
                                      </p:cBhvr>
                                      <p:tavLst>
                                        <p:tav tm="0">
                                          <p:val>
                                            <p:fltVal val="0"/>
                                          </p:val>
                                        </p:tav>
                                        <p:tav tm="100000">
                                          <p:val>
                                            <p:fltVal val="90"/>
                                          </p:val>
                                        </p:tav>
                                      </p:tavLst>
                                    </p:anim>
                                    <p:animEffect transition="out" filter="fade">
                                      <p:cBhvr>
                                        <p:cTn id="124" dur="1000"/>
                                        <p:tgtEl>
                                          <p:spTgt spid="7"/>
                                        </p:tgtEl>
                                      </p:cBhvr>
                                    </p:animEffect>
                                    <p:set>
                                      <p:cBhvr>
                                        <p:cTn id="1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1333"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1334"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2368550"/>
            <a:chOff x="384" y="2112"/>
            <a:chExt cx="3072" cy="887"/>
          </a:xfrm>
        </p:grpSpPr>
        <p:sp>
          <p:nvSpPr>
            <p:cNvPr id="23617" name="AutoShape 6"/>
            <p:cNvSpPr>
              <a:spLocks noChangeArrowheads="1"/>
            </p:cNvSpPr>
            <p:nvPr/>
          </p:nvSpPr>
          <p:spPr bwMode="gray">
            <a:xfrm>
              <a:off x="384" y="2112"/>
              <a:ext cx="3072" cy="887"/>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chemeClr val="bg1"/>
                </a:solidFill>
              </a:endParaRPr>
            </a:p>
          </p:txBody>
        </p:sp>
        <p:sp>
          <p:nvSpPr>
            <p:cNvPr id="11330"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 </a:t>
              </a:r>
            </a:p>
            <a:p>
              <a:pPr algn="ctr" eaLnBrk="1" hangingPunct="1"/>
              <a:r>
                <a:rPr lang="en-US" sz="2200" b="1">
                  <a:solidFill>
                    <a:srgbClr val="FFFF00"/>
                  </a:solidFill>
                  <a:latin typeface="Arial" charset="0"/>
                  <a:cs typeface="Arial" charset="0"/>
                </a:rPr>
                <a:t>7</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6692" name="Text Box 10"/>
            <p:cNvSpPr txBox="1">
              <a:spLocks noChangeArrowheads="1"/>
            </p:cNvSpPr>
            <p:nvPr/>
          </p:nvSpPr>
          <p:spPr bwMode="gray">
            <a:xfrm>
              <a:off x="972" y="2132"/>
              <a:ext cx="2439" cy="657"/>
            </a:xfrm>
            <a:prstGeom prst="rect">
              <a:avLst/>
            </a:prstGeom>
            <a:noFill/>
            <a:ln w="9525" algn="ctr">
              <a:noFill/>
              <a:miter lim="800000"/>
              <a:headEnd/>
              <a:tailEnd/>
            </a:ln>
          </p:spPr>
          <p:txBody>
            <a:bodyPr>
              <a:spAutoFit/>
            </a:bodyPr>
            <a:lstStyle/>
            <a:p>
              <a:pPr algn="just">
                <a:spcBef>
                  <a:spcPct val="20000"/>
                </a:spcBef>
              </a:pPr>
              <a:r>
                <a:rPr lang="en-US" sz="3600" b="1" smtClean="0">
                  <a:solidFill>
                    <a:schemeClr val="bg1"/>
                  </a:solidFill>
                  <a:latin typeface="Arial" charset="0"/>
                </a:rPr>
                <a:t>Lệnh gì giúp Rùa về </a:t>
              </a:r>
              <a:r>
                <a:rPr lang="en-US" sz="3600" b="1">
                  <a:solidFill>
                    <a:schemeClr val="bg1"/>
                  </a:solidFill>
                  <a:latin typeface="Arial" charset="0"/>
                </a:rPr>
                <a:t>vị trí xuất phát, xóa toàn bộ sân </a:t>
              </a:r>
              <a:r>
                <a:rPr lang="en-US" sz="3600" b="1" smtClean="0">
                  <a:solidFill>
                    <a:schemeClr val="bg1"/>
                  </a:solidFill>
                  <a:latin typeface="Arial" charset="0"/>
                </a:rPr>
                <a:t>chơi?</a:t>
              </a:r>
              <a:endParaRPr lang="en-US" sz="3600" b="1">
                <a:solidFill>
                  <a:schemeClr val="bg1"/>
                </a:solidFill>
                <a:latin typeface="Arial" charset="0"/>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23"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1324"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26"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28"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3603"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1316"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1319"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09"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1310"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12"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14"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727325"/>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1302"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1305" name="Text Box 42"/>
            <p:cNvSpPr txBox="1">
              <a:spLocks noChangeArrowheads="1"/>
            </p:cNvSpPr>
            <p:nvPr/>
          </p:nvSpPr>
          <p:spPr bwMode="gray">
            <a:xfrm>
              <a:off x="1281" y="1034"/>
              <a:ext cx="403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20000"/>
                </a:spcBef>
              </a:pPr>
              <a:r>
                <a:rPr lang="en-US" sz="2400" b="1" smtClean="0">
                  <a:latin typeface="Arial" charset="0"/>
                </a:rPr>
                <a:t>CS</a:t>
              </a:r>
            </a:p>
          </p:txBody>
        </p:sp>
      </p:grpSp>
      <p:grpSp>
        <p:nvGrpSpPr>
          <p:cNvPr id="8" name="Group 89"/>
          <p:cNvGrpSpPr>
            <a:grpSpLocks/>
          </p:cNvGrpSpPr>
          <p:nvPr/>
        </p:nvGrpSpPr>
        <p:grpSpPr bwMode="auto">
          <a:xfrm>
            <a:off x="952500" y="3722688"/>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1297"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1300" name="Text Box 42"/>
            <p:cNvSpPr txBox="1">
              <a:spLocks noChangeArrowheads="1"/>
            </p:cNvSpPr>
            <p:nvPr/>
          </p:nvSpPr>
          <p:spPr bwMode="gray">
            <a:xfrm>
              <a:off x="1286" y="993"/>
              <a:ext cx="4036"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2400" b="1" smtClean="0">
                  <a:latin typeface="Arial" charset="0"/>
                </a:rPr>
                <a:t>HT</a:t>
              </a:r>
              <a:endParaRPr lang="en-US" sz="2400" b="1">
                <a:latin typeface="Arial" charset="0"/>
              </a:endParaRPr>
            </a:p>
          </p:txBody>
        </p:sp>
      </p:grpSp>
      <p:grpSp>
        <p:nvGrpSpPr>
          <p:cNvPr id="9" name="Group 89"/>
          <p:cNvGrpSpPr>
            <a:grpSpLocks/>
          </p:cNvGrpSpPr>
          <p:nvPr/>
        </p:nvGrpSpPr>
        <p:grpSpPr bwMode="auto">
          <a:xfrm>
            <a:off x="968375" y="4597400"/>
            <a:ext cx="7424738" cy="869950"/>
            <a:chOff x="624" y="960"/>
            <a:chExt cx="4673"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1292"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1295" name="Text Box 42"/>
            <p:cNvSpPr txBox="1">
              <a:spLocks noChangeArrowheads="1"/>
            </p:cNvSpPr>
            <p:nvPr/>
          </p:nvSpPr>
          <p:spPr bwMode="gray">
            <a:xfrm>
              <a:off x="1261" y="1064"/>
              <a:ext cx="40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2400" b="1" smtClean="0">
                  <a:latin typeface="Arial" charset="0"/>
                </a:rPr>
                <a:t>ST</a:t>
              </a:r>
              <a:endParaRPr lang="en-US" sz="2400" b="1">
                <a:latin typeface="Arial" charset="0"/>
              </a:endParaRPr>
            </a:p>
          </p:txBody>
        </p:sp>
      </p:grpSp>
      <p:pic>
        <p:nvPicPr>
          <p:cNvPr id="11274"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83073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9"/>
                                        </p:tgtEl>
                                        <p:attrNameLst>
                                          <p:attrName>ppt_w</p:attrName>
                                        </p:attrNameLst>
                                      </p:cBhvr>
                                      <p:tavLst>
                                        <p:tav tm="0">
                                          <p:val>
                                            <p:strVal val="ppt_w"/>
                                          </p:val>
                                        </p:tav>
                                        <p:tav tm="100000">
                                          <p:val>
                                            <p:fltVal val="0"/>
                                          </p:val>
                                        </p:tav>
                                      </p:tavLst>
                                    </p:anim>
                                    <p:anim calcmode="lin" valueType="num">
                                      <p:cBhvr>
                                        <p:cTn id="116" dur="1000"/>
                                        <p:tgtEl>
                                          <p:spTgt spid="9"/>
                                        </p:tgtEl>
                                        <p:attrNameLst>
                                          <p:attrName>ppt_h</p:attrName>
                                        </p:attrNameLst>
                                      </p:cBhvr>
                                      <p:tavLst>
                                        <p:tav tm="0">
                                          <p:val>
                                            <p:strVal val="ppt_h"/>
                                          </p:val>
                                        </p:tav>
                                        <p:tav tm="100000">
                                          <p:val>
                                            <p:fltVal val="0"/>
                                          </p:val>
                                        </p:tav>
                                      </p:tavLst>
                                    </p:anim>
                                    <p:anim calcmode="lin" valueType="num">
                                      <p:cBhvr>
                                        <p:cTn id="117" dur="1000"/>
                                        <p:tgtEl>
                                          <p:spTgt spid="9"/>
                                        </p:tgtEl>
                                        <p:attrNameLst>
                                          <p:attrName>style.rotation</p:attrName>
                                        </p:attrNameLst>
                                      </p:cBhvr>
                                      <p:tavLst>
                                        <p:tav tm="0">
                                          <p:val>
                                            <p:fltVal val="0"/>
                                          </p:val>
                                        </p:tav>
                                        <p:tav tm="100000">
                                          <p:val>
                                            <p:fltVal val="90"/>
                                          </p:val>
                                        </p:tav>
                                      </p:tavLst>
                                    </p:anim>
                                    <p:animEffect transition="out" filter="fade">
                                      <p:cBhvr>
                                        <p:cTn id="118" dur="1000"/>
                                        <p:tgtEl>
                                          <p:spTgt spid="9"/>
                                        </p:tgtEl>
                                      </p:cBhvr>
                                    </p:animEffect>
                                    <p:set>
                                      <p:cBhvr>
                                        <p:cTn id="119" dur="1" fill="hold">
                                          <p:stCondLst>
                                            <p:cond delay="999"/>
                                          </p:stCondLst>
                                        </p:cTn>
                                        <p:tgtEl>
                                          <p:spTgt spid="9"/>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2363"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2364"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620000" cy="2120900"/>
            <a:chOff x="384" y="2112"/>
            <a:chExt cx="3072" cy="887"/>
          </a:xfrm>
        </p:grpSpPr>
        <p:sp>
          <p:nvSpPr>
            <p:cNvPr id="24647" name="AutoShape 6"/>
            <p:cNvSpPr>
              <a:spLocks noChangeArrowheads="1"/>
            </p:cNvSpPr>
            <p:nvPr/>
          </p:nvSpPr>
          <p:spPr bwMode="gray">
            <a:xfrm>
              <a:off x="384" y="2112"/>
              <a:ext cx="3072" cy="887"/>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sz="1400" b="1">
                <a:solidFill>
                  <a:schemeClr val="bg1"/>
                </a:solidFill>
              </a:endParaRPr>
            </a:p>
          </p:txBody>
        </p:sp>
        <p:sp>
          <p:nvSpPr>
            <p:cNvPr id="12360"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1600" b="1">
                  <a:solidFill>
                    <a:srgbClr val="000000"/>
                  </a:solidFill>
                </a:rPr>
                <a:t>  </a:t>
              </a:r>
              <a:r>
                <a:rPr lang="en-US" b="1">
                  <a:solidFill>
                    <a:srgbClr val="FFFF00"/>
                  </a:solidFill>
                  <a:latin typeface="Arial" charset="0"/>
                  <a:cs typeface="Arial" charset="0"/>
                </a:rPr>
                <a:t>Câu hỏi </a:t>
              </a:r>
            </a:p>
            <a:p>
              <a:pPr algn="ctr" eaLnBrk="1" hangingPunct="1"/>
              <a:r>
                <a:rPr lang="en-US" b="1">
                  <a:solidFill>
                    <a:srgbClr val="FFFF00"/>
                  </a:solidFill>
                  <a:latin typeface="Arial" charset="0"/>
                  <a:cs typeface="Arial" charset="0"/>
                </a:rPr>
                <a:t>8</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sz="1400" b="1">
                <a:solidFill>
                  <a:prstClr val="black"/>
                </a:solidFill>
                <a:latin typeface="Calibri" panose="020F0502020204030204"/>
              </a:endParaRPr>
            </a:p>
          </p:txBody>
        </p:sp>
        <p:sp>
          <p:nvSpPr>
            <p:cNvPr id="12362" name="Text Box 10"/>
            <p:cNvSpPr txBox="1">
              <a:spLocks noChangeArrowheads="1"/>
            </p:cNvSpPr>
            <p:nvPr/>
          </p:nvSpPr>
          <p:spPr bwMode="gray">
            <a:xfrm>
              <a:off x="972" y="2132"/>
              <a:ext cx="243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smtClean="0">
                  <a:solidFill>
                    <a:schemeClr val="bg1"/>
                  </a:solidFill>
                </a:rPr>
                <a:t>Lệnh Clean giúp Rùa làm gì?</a:t>
              </a:r>
              <a:endParaRPr lang="en-US" sz="2800" b="1">
                <a:solidFill>
                  <a:schemeClr val="bg1"/>
                </a:solidFill>
              </a:endParaRPr>
            </a:p>
          </p:txBody>
        </p:sp>
      </p:grpSp>
      <p:grpSp>
        <p:nvGrpSpPr>
          <p:cNvPr id="4" name="Group 11"/>
          <p:cNvGrpSpPr>
            <a:grpSpLocks/>
          </p:cNvGrpSpPr>
          <p:nvPr/>
        </p:nvGrpSpPr>
        <p:grpSpPr bwMode="auto">
          <a:xfrm rot="5400000">
            <a:off x="0" y="4191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53"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2354"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56"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58"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4754562" cy="914400"/>
            <a:chOff x="672" y="3456"/>
            <a:chExt cx="4032" cy="576"/>
          </a:xfrm>
        </p:grpSpPr>
        <p:sp>
          <p:nvSpPr>
            <p:cNvPr id="24633"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2346" name="AutoShape 23"/>
            <p:cNvSpPr>
              <a:spLocks noChangeArrowheads="1"/>
            </p:cNvSpPr>
            <p:nvPr/>
          </p:nvSpPr>
          <p:spPr bwMode="gray">
            <a:xfrm>
              <a:off x="760" y="3552"/>
              <a:ext cx="1187"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5"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2349"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39"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2340"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42"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44"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908300"/>
            <a:ext cx="7664450" cy="850900"/>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2332"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68"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4" y="975"/>
              <a:ext cx="405"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2335" name="Text Box 42"/>
            <p:cNvSpPr txBox="1">
              <a:spLocks noChangeArrowheads="1"/>
            </p:cNvSpPr>
            <p:nvPr/>
          </p:nvSpPr>
          <p:spPr bwMode="gray">
            <a:xfrm>
              <a:off x="1281" y="1024"/>
              <a:ext cx="403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20000"/>
                </a:spcBef>
              </a:pPr>
              <a:r>
                <a:rPr lang="en-US" sz="2400" b="1" smtClean="0">
                  <a:latin typeface="Arial" charset="0"/>
                </a:rPr>
                <a:t>Nhấc bút.</a:t>
              </a:r>
              <a:endParaRPr lang="en-US" sz="2400" b="1">
                <a:latin typeface="Arial" charset="0"/>
              </a:endParaRPr>
            </a:p>
          </p:txBody>
        </p:sp>
      </p:grpSp>
      <p:grpSp>
        <p:nvGrpSpPr>
          <p:cNvPr id="8" name="Group 89"/>
          <p:cNvGrpSpPr>
            <a:grpSpLocks/>
          </p:cNvGrpSpPr>
          <p:nvPr/>
        </p:nvGrpSpPr>
        <p:grpSpPr bwMode="auto">
          <a:xfrm>
            <a:off x="952500" y="3962400"/>
            <a:ext cx="7962900" cy="735013"/>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sz="2400">
                <a:solidFill>
                  <a:prstClr val="black"/>
                </a:solidFill>
                <a:effectLst>
                  <a:outerShdw blurRad="38100" dist="38100" dir="2700000" algn="tl">
                    <a:srgbClr val="000000"/>
                  </a:outerShdw>
                </a:effectLst>
                <a:latin typeface="Calibri" panose="020F0502020204030204"/>
              </a:endParaRPr>
            </a:p>
          </p:txBody>
        </p:sp>
        <p:sp>
          <p:nvSpPr>
            <p:cNvPr id="12327"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sz="2400">
                <a:solidFill>
                  <a:srgbClr val="000000"/>
                </a:solidFill>
              </a:endParaRPr>
            </a:p>
          </p:txBody>
        </p:sp>
        <p:sp>
          <p:nvSpPr>
            <p:cNvPr id="77" name="Freeform 40"/>
            <p:cNvSpPr>
              <a:spLocks/>
            </p:cNvSpPr>
            <p:nvPr/>
          </p:nvSpPr>
          <p:spPr bwMode="gray">
            <a:xfrm>
              <a:off x="782" y="1047"/>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sz="2400">
                <a:solidFill>
                  <a:prstClr val="black"/>
                </a:solidFill>
                <a:latin typeface="Calibri" panose="020F0502020204030204"/>
              </a:endParaRPr>
            </a:p>
          </p:txBody>
        </p:sp>
        <p:sp>
          <p:nvSpPr>
            <p:cNvPr id="78" name="Text Box 41"/>
            <p:cNvSpPr txBox="1">
              <a:spLocks noChangeArrowheads="1"/>
            </p:cNvSpPr>
            <p:nvPr/>
          </p:nvSpPr>
          <p:spPr bwMode="gray">
            <a:xfrm>
              <a:off x="748" y="1132"/>
              <a:ext cx="405" cy="616"/>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2400" b="1" dirty="0">
                  <a:solidFill>
                    <a:srgbClr val="FFFF00"/>
                  </a:solidFill>
                  <a:effectLst>
                    <a:outerShdw blurRad="38100" dist="38100" dir="2700000" algn="tl">
                      <a:srgbClr val="C0C0C0"/>
                    </a:outerShdw>
                  </a:effectLst>
                  <a:latin typeface="Calibri" panose="020F0502020204030204"/>
                </a:rPr>
                <a:t>B</a:t>
              </a:r>
            </a:p>
          </p:txBody>
        </p:sp>
        <p:sp>
          <p:nvSpPr>
            <p:cNvPr id="12330" name="Text Box 42"/>
            <p:cNvSpPr txBox="1">
              <a:spLocks noChangeArrowheads="1"/>
            </p:cNvSpPr>
            <p:nvPr/>
          </p:nvSpPr>
          <p:spPr bwMode="gray">
            <a:xfrm>
              <a:off x="1286" y="993"/>
              <a:ext cx="403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2400" b="1" smtClean="0">
                  <a:latin typeface="Arial" charset="0"/>
                </a:rPr>
                <a:t>Xóa màn hình. Rùa vẫn ở vị trí hiện tại.</a:t>
              </a:r>
              <a:endParaRPr lang="en-US" sz="2400" b="1">
                <a:latin typeface="Arial" charset="0"/>
              </a:endParaRPr>
            </a:p>
          </p:txBody>
        </p:sp>
      </p:grpSp>
      <p:grpSp>
        <p:nvGrpSpPr>
          <p:cNvPr id="9" name="Group 89"/>
          <p:cNvGrpSpPr>
            <a:grpSpLocks/>
          </p:cNvGrpSpPr>
          <p:nvPr/>
        </p:nvGrpSpPr>
        <p:grpSpPr bwMode="auto">
          <a:xfrm>
            <a:off x="-390521" y="2474119"/>
            <a:ext cx="7889397" cy="804863"/>
            <a:chOff x="624" y="960"/>
            <a:chExt cx="4673"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2322"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68"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4" y="961"/>
              <a:ext cx="405"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2325" name="Text Box 42"/>
            <p:cNvSpPr txBox="1">
              <a:spLocks noChangeArrowheads="1"/>
            </p:cNvSpPr>
            <p:nvPr/>
          </p:nvSpPr>
          <p:spPr bwMode="gray">
            <a:xfrm>
              <a:off x="1261" y="1064"/>
              <a:ext cx="403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2400" b="1" smtClean="0">
                  <a:latin typeface="Arial" charset="0"/>
                </a:rPr>
                <a:t>Về vị trí xuất phát.</a:t>
              </a:r>
              <a:endParaRPr lang="en-US" sz="2400" b="1">
                <a:latin typeface="Arial" charset="0"/>
              </a:endParaRPr>
            </a:p>
          </p:txBody>
        </p:sp>
      </p:grpSp>
      <p:pic>
        <p:nvPicPr>
          <p:cNvPr id="12298"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05700" y="50927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42487072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9"/>
                                        </p:tgtEl>
                                        <p:attrNameLst>
                                          <p:attrName>ppt_w</p:attrName>
                                        </p:attrNameLst>
                                      </p:cBhvr>
                                      <p:tavLst>
                                        <p:tav tm="0">
                                          <p:val>
                                            <p:strVal val="ppt_w"/>
                                          </p:val>
                                        </p:tav>
                                        <p:tav tm="100000">
                                          <p:val>
                                            <p:fltVal val="0"/>
                                          </p:val>
                                        </p:tav>
                                      </p:tavLst>
                                    </p:anim>
                                    <p:anim calcmode="lin" valueType="num">
                                      <p:cBhvr>
                                        <p:cTn id="116" dur="1000"/>
                                        <p:tgtEl>
                                          <p:spTgt spid="9"/>
                                        </p:tgtEl>
                                        <p:attrNameLst>
                                          <p:attrName>ppt_h</p:attrName>
                                        </p:attrNameLst>
                                      </p:cBhvr>
                                      <p:tavLst>
                                        <p:tav tm="0">
                                          <p:val>
                                            <p:strVal val="ppt_h"/>
                                          </p:val>
                                        </p:tav>
                                        <p:tav tm="100000">
                                          <p:val>
                                            <p:fltVal val="0"/>
                                          </p:val>
                                        </p:tav>
                                      </p:tavLst>
                                    </p:anim>
                                    <p:anim calcmode="lin" valueType="num">
                                      <p:cBhvr>
                                        <p:cTn id="117" dur="1000"/>
                                        <p:tgtEl>
                                          <p:spTgt spid="9"/>
                                        </p:tgtEl>
                                        <p:attrNameLst>
                                          <p:attrName>style.rotation</p:attrName>
                                        </p:attrNameLst>
                                      </p:cBhvr>
                                      <p:tavLst>
                                        <p:tav tm="0">
                                          <p:val>
                                            <p:fltVal val="0"/>
                                          </p:val>
                                        </p:tav>
                                        <p:tav tm="100000">
                                          <p:val>
                                            <p:fltVal val="90"/>
                                          </p:val>
                                        </p:tav>
                                      </p:tavLst>
                                    </p:anim>
                                    <p:animEffect transition="out" filter="fade">
                                      <p:cBhvr>
                                        <p:cTn id="118" dur="1000"/>
                                        <p:tgtEl>
                                          <p:spTgt spid="9"/>
                                        </p:tgtEl>
                                      </p:cBhvr>
                                    </p:animEffect>
                                    <p:set>
                                      <p:cBhvr>
                                        <p:cTn id="119" dur="1" fill="hold">
                                          <p:stCondLst>
                                            <p:cond delay="999"/>
                                          </p:stCondLst>
                                        </p:cTn>
                                        <p:tgtEl>
                                          <p:spTgt spid="9"/>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7"/>
                                        </p:tgtEl>
                                        <p:attrNameLst>
                                          <p:attrName>ppt_w</p:attrName>
                                        </p:attrNameLst>
                                      </p:cBhvr>
                                      <p:tavLst>
                                        <p:tav tm="0">
                                          <p:val>
                                            <p:strVal val="ppt_w"/>
                                          </p:val>
                                        </p:tav>
                                        <p:tav tm="100000">
                                          <p:val>
                                            <p:fltVal val="0"/>
                                          </p:val>
                                        </p:tav>
                                      </p:tavLst>
                                    </p:anim>
                                    <p:anim calcmode="lin" valueType="num">
                                      <p:cBhvr>
                                        <p:cTn id="122" dur="1000"/>
                                        <p:tgtEl>
                                          <p:spTgt spid="7"/>
                                        </p:tgtEl>
                                        <p:attrNameLst>
                                          <p:attrName>ppt_h</p:attrName>
                                        </p:attrNameLst>
                                      </p:cBhvr>
                                      <p:tavLst>
                                        <p:tav tm="0">
                                          <p:val>
                                            <p:strVal val="ppt_h"/>
                                          </p:val>
                                        </p:tav>
                                        <p:tav tm="100000">
                                          <p:val>
                                            <p:fltVal val="0"/>
                                          </p:val>
                                        </p:tav>
                                      </p:tavLst>
                                    </p:anim>
                                    <p:anim calcmode="lin" valueType="num">
                                      <p:cBhvr>
                                        <p:cTn id="123" dur="1000"/>
                                        <p:tgtEl>
                                          <p:spTgt spid="7"/>
                                        </p:tgtEl>
                                        <p:attrNameLst>
                                          <p:attrName>style.rotation</p:attrName>
                                        </p:attrNameLst>
                                      </p:cBhvr>
                                      <p:tavLst>
                                        <p:tav tm="0">
                                          <p:val>
                                            <p:fltVal val="0"/>
                                          </p:val>
                                        </p:tav>
                                        <p:tav tm="100000">
                                          <p:val>
                                            <p:fltVal val="90"/>
                                          </p:val>
                                        </p:tav>
                                      </p:tavLst>
                                    </p:anim>
                                    <p:animEffect transition="out" filter="fade">
                                      <p:cBhvr>
                                        <p:cTn id="124" dur="1000"/>
                                        <p:tgtEl>
                                          <p:spTgt spid="7"/>
                                        </p:tgtEl>
                                      </p:cBhvr>
                                    </p:animEffect>
                                    <p:set>
                                      <p:cBhvr>
                                        <p:cTn id="1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3382"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3383"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594600" cy="2413000"/>
            <a:chOff x="384" y="2112"/>
            <a:chExt cx="3182" cy="558"/>
          </a:xfrm>
        </p:grpSpPr>
        <p:sp>
          <p:nvSpPr>
            <p:cNvPr id="25666" name="AutoShape 6"/>
            <p:cNvSpPr>
              <a:spLocks noChangeArrowheads="1"/>
            </p:cNvSpPr>
            <p:nvPr/>
          </p:nvSpPr>
          <p:spPr bwMode="gray">
            <a:xfrm>
              <a:off x="384" y="2112"/>
              <a:ext cx="3103"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3379"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9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81" name="Text Box 10"/>
            <p:cNvSpPr txBox="1">
              <a:spLocks noChangeArrowheads="1"/>
            </p:cNvSpPr>
            <p:nvPr/>
          </p:nvSpPr>
          <p:spPr bwMode="gray">
            <a:xfrm>
              <a:off x="969" y="2147"/>
              <a:ext cx="259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400" b="1" smtClean="0">
                  <a:solidFill>
                    <a:schemeClr val="bg1"/>
                  </a:solidFill>
                </a:rPr>
                <a:t>Khi nào thì Rùa ẩn hình?</a:t>
              </a:r>
              <a:endParaRPr lang="en-US" sz="28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72"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3373"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75"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77"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5652"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3365"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3368"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5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335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61"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63"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1060450" y="4546600"/>
            <a:ext cx="7467600" cy="849313"/>
            <a:chOff x="624" y="960"/>
            <a:chExt cx="4833" cy="624"/>
          </a:xfrm>
        </p:grpSpPr>
        <p:sp>
          <p:nvSpPr>
            <p:cNvPr id="61478" name="AutoShape 38"/>
            <p:cNvSpPr>
              <a:spLocks noChangeArrowheads="1"/>
            </p:cNvSpPr>
            <p:nvPr/>
          </p:nvSpPr>
          <p:spPr bwMode="gray">
            <a:xfrm>
              <a:off x="624" y="960"/>
              <a:ext cx="4665"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3351"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60"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79"/>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3354" name="Text Box 42"/>
            <p:cNvSpPr txBox="1">
              <a:spLocks noChangeArrowheads="1"/>
            </p:cNvSpPr>
            <p:nvPr/>
          </p:nvSpPr>
          <p:spPr bwMode="gray">
            <a:xfrm>
              <a:off x="1278" y="1024"/>
              <a:ext cx="417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Home</a:t>
              </a:r>
              <a:endParaRPr lang="en-US" sz="3600" b="1"/>
            </a:p>
          </p:txBody>
        </p:sp>
      </p:grpSp>
      <p:grpSp>
        <p:nvGrpSpPr>
          <p:cNvPr id="8" name="Group 89"/>
          <p:cNvGrpSpPr>
            <a:grpSpLocks/>
          </p:cNvGrpSpPr>
          <p:nvPr/>
        </p:nvGrpSpPr>
        <p:grpSpPr bwMode="auto">
          <a:xfrm>
            <a:off x="1079500" y="3716338"/>
            <a:ext cx="7531100" cy="735012"/>
            <a:chOff x="624" y="960"/>
            <a:chExt cx="487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3346"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7"/>
              <a:ext cx="442"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4"/>
              <a:ext cx="403"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3349" name="Text Box 42"/>
            <p:cNvSpPr txBox="1">
              <a:spLocks noChangeArrowheads="1"/>
            </p:cNvSpPr>
            <p:nvPr/>
          </p:nvSpPr>
          <p:spPr bwMode="gray">
            <a:xfrm>
              <a:off x="1264" y="1061"/>
              <a:ext cx="4238"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ST</a:t>
              </a:r>
              <a:endParaRPr lang="en-US" sz="3600" b="1"/>
            </a:p>
          </p:txBody>
        </p:sp>
      </p:grpSp>
      <p:grpSp>
        <p:nvGrpSpPr>
          <p:cNvPr id="9" name="Group 89"/>
          <p:cNvGrpSpPr>
            <a:grpSpLocks/>
          </p:cNvGrpSpPr>
          <p:nvPr/>
        </p:nvGrpSpPr>
        <p:grpSpPr bwMode="auto">
          <a:xfrm>
            <a:off x="1095375" y="2832100"/>
            <a:ext cx="7485063" cy="803275"/>
            <a:chOff x="624" y="960"/>
            <a:chExt cx="484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3341"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61"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3344" name="Text Box 42"/>
            <p:cNvSpPr txBox="1">
              <a:spLocks noChangeArrowheads="1"/>
            </p:cNvSpPr>
            <p:nvPr/>
          </p:nvSpPr>
          <p:spPr bwMode="gray">
            <a:xfrm>
              <a:off x="1262" y="1023"/>
              <a:ext cx="4206"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HT.</a:t>
              </a:r>
              <a:endParaRPr lang="en-US" sz="3600"/>
            </a:p>
          </p:txBody>
        </p:sp>
      </p:grpSp>
      <p:pic>
        <p:nvPicPr>
          <p:cNvPr id="13322"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8241154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ppt_w/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4405"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4406"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835150"/>
            <a:chOff x="384" y="2112"/>
            <a:chExt cx="3072" cy="687"/>
          </a:xfrm>
        </p:grpSpPr>
        <p:sp>
          <p:nvSpPr>
            <p:cNvPr id="26689" name="AutoShape 6"/>
            <p:cNvSpPr>
              <a:spLocks noChangeArrowheads="1"/>
            </p:cNvSpPr>
            <p:nvPr/>
          </p:nvSpPr>
          <p:spPr bwMode="gray">
            <a:xfrm>
              <a:off x="384" y="2112"/>
              <a:ext cx="3072" cy="687"/>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4402"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10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9764" name="Text Box 10"/>
            <p:cNvSpPr txBox="1">
              <a:spLocks noChangeArrowheads="1"/>
            </p:cNvSpPr>
            <p:nvPr/>
          </p:nvSpPr>
          <p:spPr bwMode="gray">
            <a:xfrm>
              <a:off x="957" y="2237"/>
              <a:ext cx="2478" cy="219"/>
            </a:xfrm>
            <a:prstGeom prst="rect">
              <a:avLst/>
            </a:prstGeom>
            <a:noFill/>
            <a:ln w="9525" algn="ctr">
              <a:noFill/>
              <a:miter lim="800000"/>
              <a:headEnd/>
              <a:tailEnd/>
            </a:ln>
          </p:spPr>
          <p:txBody>
            <a:bodyPr>
              <a:spAutoFit/>
            </a:bodyPr>
            <a:lstStyle/>
            <a:p>
              <a:pPr algn="just">
                <a:defRPr/>
              </a:pPr>
              <a:r>
                <a:rPr lang="en-US" sz="3200" b="1" smtClean="0">
                  <a:solidFill>
                    <a:schemeClr val="bg1"/>
                  </a:solidFill>
                </a:rPr>
                <a:t>Rùa hiện hình khi nào?</a:t>
              </a:r>
              <a:endParaRPr lang="en-US" sz="3200" b="1" dirty="0">
                <a:solidFill>
                  <a:schemeClr val="bg1"/>
                </a:solidFill>
                <a:latin typeface="+mn-lt"/>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95"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4396"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98"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400"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6675"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4388"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4391"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8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438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84"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86"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700338"/>
            <a:ext cx="7456488" cy="919162"/>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4374"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4377" name="Text Box 42"/>
            <p:cNvSpPr txBox="1">
              <a:spLocks noChangeArrowheads="1"/>
            </p:cNvSpPr>
            <p:nvPr/>
          </p:nvSpPr>
          <p:spPr bwMode="gray">
            <a:xfrm>
              <a:off x="1281" y="1080"/>
              <a:ext cx="40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CS</a:t>
              </a:r>
              <a:endParaRPr lang="en-US" sz="2800" b="1"/>
            </a:p>
          </p:txBody>
        </p:sp>
      </p:grpSp>
      <p:grpSp>
        <p:nvGrpSpPr>
          <p:cNvPr id="8" name="Group 89"/>
          <p:cNvGrpSpPr>
            <a:grpSpLocks/>
          </p:cNvGrpSpPr>
          <p:nvPr/>
        </p:nvGrpSpPr>
        <p:grpSpPr bwMode="auto">
          <a:xfrm>
            <a:off x="901700" y="4711700"/>
            <a:ext cx="7458075" cy="795338"/>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4369"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4372" name="Text Box 42"/>
            <p:cNvSpPr txBox="1">
              <a:spLocks noChangeArrowheads="1"/>
            </p:cNvSpPr>
            <p:nvPr/>
          </p:nvSpPr>
          <p:spPr bwMode="gray">
            <a:xfrm>
              <a:off x="1286" y="1062"/>
              <a:ext cx="403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ST</a:t>
              </a:r>
              <a:endParaRPr lang="en-US" sz="2800" b="1"/>
            </a:p>
          </p:txBody>
        </p:sp>
      </p:grpSp>
      <p:grpSp>
        <p:nvGrpSpPr>
          <p:cNvPr id="9" name="Group 89"/>
          <p:cNvGrpSpPr>
            <a:grpSpLocks/>
          </p:cNvGrpSpPr>
          <p:nvPr/>
        </p:nvGrpSpPr>
        <p:grpSpPr bwMode="auto">
          <a:xfrm>
            <a:off x="917575" y="3694113"/>
            <a:ext cx="7499350" cy="1222375"/>
            <a:chOff x="624" y="960"/>
            <a:chExt cx="4720" cy="877"/>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4364"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4367" name="Text Box 42"/>
            <p:cNvSpPr txBox="1">
              <a:spLocks noChangeArrowheads="1"/>
            </p:cNvSpPr>
            <p:nvPr/>
          </p:nvSpPr>
          <p:spPr bwMode="gray">
            <a:xfrm>
              <a:off x="1308" y="1064"/>
              <a:ext cx="4036"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PU</a:t>
              </a:r>
              <a:endParaRPr lang="en-US" sz="2800" b="1"/>
            </a:p>
            <a:p>
              <a:endParaRPr lang="en-US" sz="3600" b="1"/>
            </a:p>
          </p:txBody>
        </p:sp>
      </p:grpSp>
      <p:pic>
        <p:nvPicPr>
          <p:cNvPr id="14346"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8136071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ppt_w/2"/>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ppt_x</p:attrName>
                                        </p:attrNameLst>
                                      </p:cBhvr>
                                      <p:tavLst>
                                        <p:tav tm="0">
                                          <p:val>
                                            <p:strVal val="#ppt_x-#ppt_w/2"/>
                                          </p:val>
                                        </p:tav>
                                        <p:tav tm="100000">
                                          <p:val>
                                            <p:strVal val="#ppt_x"/>
                                          </p:val>
                                        </p:tav>
                                      </p:tavLst>
                                    </p:anim>
                                    <p:anim calcmode="lin" valueType="num">
                                      <p:cBhvr>
                                        <p:cTn id="39" dur="500" fill="hold"/>
                                        <p:tgtEl>
                                          <p:spTgt spid="8"/>
                                        </p:tgtEl>
                                        <p:attrNameLst>
                                          <p:attrName>ppt_y</p:attrName>
                                        </p:attrNameLst>
                                      </p:cBhvr>
                                      <p:tavLst>
                                        <p:tav tm="0">
                                          <p:val>
                                            <p:strVal val="#ppt_y"/>
                                          </p:val>
                                        </p:tav>
                                        <p:tav tm="100000">
                                          <p:val>
                                            <p:strVal val="#ppt_y"/>
                                          </p:val>
                                        </p:tav>
                                      </p:tavLst>
                                    </p:anim>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5429"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5430"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910513" cy="1838325"/>
            <a:chOff x="384" y="2112"/>
            <a:chExt cx="3072" cy="558"/>
          </a:xfrm>
        </p:grpSpPr>
        <p:sp>
          <p:nvSpPr>
            <p:cNvPr id="27713"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5426"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11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31813" name="Text Box 10"/>
            <p:cNvSpPr txBox="1">
              <a:spLocks noChangeArrowheads="1"/>
            </p:cNvSpPr>
            <p:nvPr/>
          </p:nvSpPr>
          <p:spPr bwMode="gray">
            <a:xfrm>
              <a:off x="1003" y="2172"/>
              <a:ext cx="2430" cy="178"/>
            </a:xfrm>
            <a:prstGeom prst="rect">
              <a:avLst/>
            </a:prstGeom>
            <a:noFill/>
            <a:ln w="9525" algn="ctr">
              <a:noFill/>
              <a:miter lim="800000"/>
              <a:headEnd/>
              <a:tailEnd/>
            </a:ln>
          </p:spPr>
          <p:txBody>
            <a:bodyPr>
              <a:spAutoFit/>
            </a:bodyPr>
            <a:lstStyle/>
            <a:p>
              <a:pPr algn="just">
                <a:defRPr/>
              </a:pPr>
              <a:r>
                <a:rPr lang="en-US" sz="3200" b="1" smtClean="0">
                  <a:solidFill>
                    <a:schemeClr val="bg1"/>
                  </a:solidFill>
                  <a:effectLst>
                    <a:outerShdw blurRad="38100" dist="38100" dir="2700000" algn="tl">
                      <a:srgbClr val="000000">
                        <a:alpha val="43137"/>
                      </a:srgbClr>
                    </a:outerShdw>
                  </a:effectLst>
                </a:rPr>
                <a:t>Lệnh Home để Rùa làm gì?</a:t>
              </a:r>
              <a:endParaRPr lang="en-US" sz="2800" b="1" spc="-60" dirty="0">
                <a:solidFill>
                  <a:schemeClr val="bg1"/>
                </a:solidFill>
                <a:effectLst>
                  <a:outerShdw blurRad="38100" dist="38100" dir="2700000" algn="tl">
                    <a:srgbClr val="000000">
                      <a:alpha val="43137"/>
                    </a:srgbClr>
                  </a:outerShdw>
                </a:effectLst>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19"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5420"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22"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24"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996950" y="5778500"/>
            <a:ext cx="4303713" cy="914400"/>
            <a:chOff x="672" y="3456"/>
            <a:chExt cx="4032" cy="576"/>
          </a:xfrm>
        </p:grpSpPr>
        <p:sp>
          <p:nvSpPr>
            <p:cNvPr id="27699"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5412" name="AutoShape 23"/>
            <p:cNvSpPr>
              <a:spLocks noChangeArrowheads="1"/>
            </p:cNvSpPr>
            <p:nvPr/>
          </p:nvSpPr>
          <p:spPr bwMode="gray">
            <a:xfrm>
              <a:off x="760" y="3552"/>
              <a:ext cx="1287"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8"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5415"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0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540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08"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10"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1001713" y="2298700"/>
            <a:ext cx="7881937" cy="873125"/>
            <a:chOff x="624" y="960"/>
            <a:chExt cx="4707" cy="815"/>
          </a:xfrm>
        </p:grpSpPr>
        <p:sp>
          <p:nvSpPr>
            <p:cNvPr id="61478" name="AutoShape 38"/>
            <p:cNvSpPr>
              <a:spLocks noChangeArrowheads="1"/>
            </p:cNvSpPr>
            <p:nvPr/>
          </p:nvSpPr>
          <p:spPr bwMode="gray">
            <a:xfrm>
              <a:off x="624" y="960"/>
              <a:ext cx="4663" cy="81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5398" name="AutoShape 39"/>
            <p:cNvSpPr>
              <a:spLocks noChangeArrowheads="1"/>
            </p:cNvSpPr>
            <p:nvPr/>
          </p:nvSpPr>
          <p:spPr bwMode="gray">
            <a:xfrm>
              <a:off x="699" y="1131"/>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3" y="1046"/>
              <a:ext cx="458"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44" y="1126"/>
              <a:ext cx="407" cy="48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5401" name="Text Box 42"/>
            <p:cNvSpPr txBox="1">
              <a:spLocks noChangeArrowheads="1"/>
            </p:cNvSpPr>
            <p:nvPr/>
          </p:nvSpPr>
          <p:spPr bwMode="gray">
            <a:xfrm>
              <a:off x="1169" y="1070"/>
              <a:ext cx="4162"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600" b="1" smtClean="0"/>
                <a:t>Quay phải.</a:t>
              </a:r>
              <a:endParaRPr lang="en-US" sz="3600"/>
            </a:p>
          </p:txBody>
        </p:sp>
      </p:grpSp>
      <p:grpSp>
        <p:nvGrpSpPr>
          <p:cNvPr id="8" name="Group 89"/>
          <p:cNvGrpSpPr>
            <a:grpSpLocks/>
          </p:cNvGrpSpPr>
          <p:nvPr/>
        </p:nvGrpSpPr>
        <p:grpSpPr bwMode="auto">
          <a:xfrm>
            <a:off x="1008063" y="3365500"/>
            <a:ext cx="7986712" cy="1138238"/>
            <a:chOff x="624" y="961"/>
            <a:chExt cx="4687" cy="1425"/>
          </a:xfrm>
        </p:grpSpPr>
        <p:sp>
          <p:nvSpPr>
            <p:cNvPr id="75" name="AutoShape 38"/>
            <p:cNvSpPr>
              <a:spLocks noChangeArrowheads="1"/>
            </p:cNvSpPr>
            <p:nvPr/>
          </p:nvSpPr>
          <p:spPr bwMode="gray">
            <a:xfrm>
              <a:off x="624" y="961"/>
              <a:ext cx="4663" cy="142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5393" name="AutoShape 39"/>
            <p:cNvSpPr>
              <a:spLocks noChangeArrowheads="1"/>
            </p:cNvSpPr>
            <p:nvPr/>
          </p:nvSpPr>
          <p:spPr bwMode="gray">
            <a:xfrm>
              <a:off x="726" y="1224"/>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1" y="1046"/>
              <a:ext cx="443" cy="2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198"/>
              <a:ext cx="402"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5396" name="Text Box 42"/>
            <p:cNvSpPr txBox="1">
              <a:spLocks noChangeArrowheads="1"/>
            </p:cNvSpPr>
            <p:nvPr/>
          </p:nvSpPr>
          <p:spPr bwMode="gray">
            <a:xfrm>
              <a:off x="1206" y="1326"/>
              <a:ext cx="4105"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600" b="1" smtClean="0"/>
                <a:t>Về vị trí xuất phát.</a:t>
              </a:r>
              <a:endParaRPr lang="en-US" sz="3600" b="1"/>
            </a:p>
          </p:txBody>
        </p:sp>
      </p:grpSp>
      <p:grpSp>
        <p:nvGrpSpPr>
          <p:cNvPr id="9" name="Group 89"/>
          <p:cNvGrpSpPr>
            <a:grpSpLocks/>
          </p:cNvGrpSpPr>
          <p:nvPr/>
        </p:nvGrpSpPr>
        <p:grpSpPr bwMode="auto">
          <a:xfrm>
            <a:off x="1062038" y="4740275"/>
            <a:ext cx="7808912" cy="863600"/>
            <a:chOff x="624" y="960"/>
            <a:chExt cx="4664" cy="853"/>
          </a:xfrm>
        </p:grpSpPr>
        <p:sp>
          <p:nvSpPr>
            <p:cNvPr id="81" name="AutoShape 38"/>
            <p:cNvSpPr>
              <a:spLocks noChangeArrowheads="1"/>
            </p:cNvSpPr>
            <p:nvPr/>
          </p:nvSpPr>
          <p:spPr bwMode="gray">
            <a:xfrm>
              <a:off x="624" y="960"/>
              <a:ext cx="4664" cy="853"/>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5388" name="AutoShape 39"/>
            <p:cNvSpPr>
              <a:spLocks noChangeArrowheads="1"/>
            </p:cNvSpPr>
            <p:nvPr/>
          </p:nvSpPr>
          <p:spPr bwMode="gray">
            <a:xfrm>
              <a:off x="726" y="116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3" y="1045"/>
              <a:ext cx="458" cy="2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1167"/>
              <a:ext cx="407" cy="505"/>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5391" name="Text Box 42"/>
            <p:cNvSpPr txBox="1">
              <a:spLocks noChangeArrowheads="1"/>
            </p:cNvSpPr>
            <p:nvPr/>
          </p:nvSpPr>
          <p:spPr bwMode="gray">
            <a:xfrm>
              <a:off x="1169" y="1250"/>
              <a:ext cx="4036"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smtClean="0"/>
                <a:t>Tiến về trước.</a:t>
              </a:r>
              <a:endParaRPr lang="en-US" sz="4000" b="1">
                <a:latin typeface="Arial" charset="0"/>
              </a:endParaRPr>
            </a:p>
          </p:txBody>
        </p:sp>
      </p:grpSp>
      <p:pic>
        <p:nvPicPr>
          <p:cNvPr id="1537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403306"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42617941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9"/>
                                        </p:tgtEl>
                                        <p:attrNameLst>
                                          <p:attrName>ppt_w</p:attrName>
                                        </p:attrNameLst>
                                      </p:cBhvr>
                                      <p:tavLst>
                                        <p:tav tm="0">
                                          <p:val>
                                            <p:strVal val="ppt_w"/>
                                          </p:val>
                                        </p:tav>
                                        <p:tav tm="100000">
                                          <p:val>
                                            <p:fltVal val="0"/>
                                          </p:val>
                                        </p:tav>
                                      </p:tavLst>
                                    </p:anim>
                                    <p:anim calcmode="lin" valueType="num">
                                      <p:cBhvr>
                                        <p:cTn id="116" dur="1000"/>
                                        <p:tgtEl>
                                          <p:spTgt spid="9"/>
                                        </p:tgtEl>
                                        <p:attrNameLst>
                                          <p:attrName>ppt_h</p:attrName>
                                        </p:attrNameLst>
                                      </p:cBhvr>
                                      <p:tavLst>
                                        <p:tav tm="0">
                                          <p:val>
                                            <p:strVal val="ppt_h"/>
                                          </p:val>
                                        </p:tav>
                                        <p:tav tm="100000">
                                          <p:val>
                                            <p:fltVal val="0"/>
                                          </p:val>
                                        </p:tav>
                                      </p:tavLst>
                                    </p:anim>
                                    <p:anim calcmode="lin" valueType="num">
                                      <p:cBhvr>
                                        <p:cTn id="117" dur="1000"/>
                                        <p:tgtEl>
                                          <p:spTgt spid="9"/>
                                        </p:tgtEl>
                                        <p:attrNameLst>
                                          <p:attrName>style.rotation</p:attrName>
                                        </p:attrNameLst>
                                      </p:cBhvr>
                                      <p:tavLst>
                                        <p:tav tm="0">
                                          <p:val>
                                            <p:fltVal val="0"/>
                                          </p:val>
                                        </p:tav>
                                        <p:tav tm="100000">
                                          <p:val>
                                            <p:fltVal val="90"/>
                                          </p:val>
                                        </p:tav>
                                      </p:tavLst>
                                    </p:anim>
                                    <p:animEffect transition="out" filter="fade">
                                      <p:cBhvr>
                                        <p:cTn id="118" dur="1000"/>
                                        <p:tgtEl>
                                          <p:spTgt spid="9"/>
                                        </p:tgtEl>
                                      </p:cBhvr>
                                    </p:animEffect>
                                    <p:set>
                                      <p:cBhvr>
                                        <p:cTn id="119" dur="1" fill="hold">
                                          <p:stCondLst>
                                            <p:cond delay="999"/>
                                          </p:stCondLst>
                                        </p:cTn>
                                        <p:tgtEl>
                                          <p:spTgt spid="9"/>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7"/>
                                        </p:tgtEl>
                                        <p:attrNameLst>
                                          <p:attrName>ppt_w</p:attrName>
                                        </p:attrNameLst>
                                      </p:cBhvr>
                                      <p:tavLst>
                                        <p:tav tm="0">
                                          <p:val>
                                            <p:strVal val="ppt_w"/>
                                          </p:val>
                                        </p:tav>
                                        <p:tav tm="100000">
                                          <p:val>
                                            <p:fltVal val="0"/>
                                          </p:val>
                                        </p:tav>
                                      </p:tavLst>
                                    </p:anim>
                                    <p:anim calcmode="lin" valueType="num">
                                      <p:cBhvr>
                                        <p:cTn id="122" dur="1000"/>
                                        <p:tgtEl>
                                          <p:spTgt spid="7"/>
                                        </p:tgtEl>
                                        <p:attrNameLst>
                                          <p:attrName>ppt_h</p:attrName>
                                        </p:attrNameLst>
                                      </p:cBhvr>
                                      <p:tavLst>
                                        <p:tav tm="0">
                                          <p:val>
                                            <p:strVal val="ppt_h"/>
                                          </p:val>
                                        </p:tav>
                                        <p:tav tm="100000">
                                          <p:val>
                                            <p:fltVal val="0"/>
                                          </p:val>
                                        </p:tav>
                                      </p:tavLst>
                                    </p:anim>
                                    <p:anim calcmode="lin" valueType="num">
                                      <p:cBhvr>
                                        <p:cTn id="123" dur="1000"/>
                                        <p:tgtEl>
                                          <p:spTgt spid="7"/>
                                        </p:tgtEl>
                                        <p:attrNameLst>
                                          <p:attrName>style.rotation</p:attrName>
                                        </p:attrNameLst>
                                      </p:cBhvr>
                                      <p:tavLst>
                                        <p:tav tm="0">
                                          <p:val>
                                            <p:fltVal val="0"/>
                                          </p:val>
                                        </p:tav>
                                        <p:tav tm="100000">
                                          <p:val>
                                            <p:fltVal val="90"/>
                                          </p:val>
                                        </p:tav>
                                      </p:tavLst>
                                    </p:anim>
                                    <p:animEffect transition="out" filter="fade">
                                      <p:cBhvr>
                                        <p:cTn id="124" dur="1000"/>
                                        <p:tgtEl>
                                          <p:spTgt spid="7"/>
                                        </p:tgtEl>
                                      </p:cBhvr>
                                    </p:animEffect>
                                    <p:set>
                                      <p:cBhvr>
                                        <p:cTn id="1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99869044"/>
              </p:ext>
            </p:extLst>
          </p:nvPr>
        </p:nvGraphicFramePr>
        <p:xfrm>
          <a:off x="762000" y="1447800"/>
          <a:ext cx="1600200" cy="4318000"/>
        </p:xfrm>
        <a:graphic>
          <a:graphicData uri="http://schemas.openxmlformats.org/drawingml/2006/table">
            <a:tbl>
              <a:tblPr firstRow="1" bandRow="1">
                <a:tableStyleId>{5940675A-B579-460E-94D1-54222C63F5DA}</a:tableStyleId>
              </a:tblPr>
              <a:tblGrid>
                <a:gridCol w="1600200"/>
              </a:tblGrid>
              <a:tr h="863600">
                <a:tc>
                  <a:txBody>
                    <a:bodyPr/>
                    <a:lstStyle/>
                    <a:p>
                      <a:pPr algn="ctr"/>
                      <a:r>
                        <a:rPr lang="en-US" sz="3200" b="1" smtClean="0">
                          <a:solidFill>
                            <a:srgbClr val="FF0000"/>
                          </a:solidFill>
                          <a:latin typeface="Times New Roman" pitchFamily="18" charset="0"/>
                          <a:cs typeface="Times New Roman" pitchFamily="18" charset="0"/>
                        </a:rPr>
                        <a:t>LỆNH</a:t>
                      </a:r>
                      <a:endParaRPr lang="en-US" sz="3200" b="1">
                        <a:solidFill>
                          <a:srgbClr val="FF0000"/>
                        </a:solidFill>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FD 50</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RT 90</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Home</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CS</a:t>
                      </a:r>
                      <a:endParaRPr lang="en-US" sz="3200" b="1">
                        <a:latin typeface="Times New Roman" pitchFamily="18" charset="0"/>
                        <a:cs typeface="Times New Roman" pitchFamily="18" charset="0"/>
                      </a:endParaRPr>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72053912"/>
              </p:ext>
            </p:extLst>
          </p:nvPr>
        </p:nvGraphicFramePr>
        <p:xfrm>
          <a:off x="4078010" y="1447800"/>
          <a:ext cx="4761190" cy="4505961"/>
        </p:xfrm>
        <a:graphic>
          <a:graphicData uri="http://schemas.openxmlformats.org/drawingml/2006/table">
            <a:tbl>
              <a:tblPr firstRow="1" bandRow="1">
                <a:tableStyleId>{5940675A-B579-460E-94D1-54222C63F5DA}</a:tableStyleId>
              </a:tblPr>
              <a:tblGrid>
                <a:gridCol w="4761190"/>
              </a:tblGrid>
              <a:tr h="889001">
                <a:tc>
                  <a:txBody>
                    <a:bodyPr/>
                    <a:lstStyle/>
                    <a:p>
                      <a:pPr algn="ctr"/>
                      <a:r>
                        <a:rPr lang="en-US" sz="3200" b="1" smtClean="0">
                          <a:solidFill>
                            <a:srgbClr val="FF0000"/>
                          </a:solidFill>
                          <a:latin typeface="Times New Roman" pitchFamily="18" charset="0"/>
                          <a:cs typeface="Times New Roman" pitchFamily="18" charset="0"/>
                        </a:rPr>
                        <a:t>HÀNH</a:t>
                      </a:r>
                      <a:r>
                        <a:rPr lang="en-US" sz="3200" b="1" baseline="0" smtClean="0">
                          <a:solidFill>
                            <a:srgbClr val="FF0000"/>
                          </a:solidFill>
                          <a:latin typeface="Times New Roman" pitchFamily="18" charset="0"/>
                          <a:cs typeface="Times New Roman" pitchFamily="18" charset="0"/>
                        </a:rPr>
                        <a:t> ĐỘNG CỦA RÙA</a:t>
                      </a:r>
                      <a:r>
                        <a:rPr lang="en-US" sz="3200" b="1" baseline="0" smtClean="0">
                          <a:latin typeface="Times New Roman" pitchFamily="18" charset="0"/>
                          <a:cs typeface="Times New Roman" pitchFamily="18" charset="0"/>
                        </a:rPr>
                        <a:t> </a:t>
                      </a:r>
                      <a:endParaRPr lang="en-US" sz="3200" b="1">
                        <a:latin typeface="Times New Roman" pitchFamily="18" charset="0"/>
                        <a:cs typeface="Times New Roman" pitchFamily="18" charset="0"/>
                      </a:endParaRPr>
                    </a:p>
                  </a:txBody>
                  <a:tcPr/>
                </a:tc>
              </a:tr>
              <a:tr h="863600">
                <a:tc>
                  <a:txBody>
                    <a:bodyPr/>
                    <a:lstStyle/>
                    <a:p>
                      <a:endParaRPr lang="en-US" sz="2800">
                        <a:latin typeface="Times New Roman" pitchFamily="18" charset="0"/>
                        <a:cs typeface="Times New Roman" pitchFamily="18" charset="0"/>
                      </a:endParaRPr>
                    </a:p>
                  </a:txBody>
                  <a:tcPr/>
                </a:tc>
              </a:tr>
              <a:tr h="863600">
                <a:tc>
                  <a:txBody>
                    <a:bodyPr/>
                    <a:lstStyle/>
                    <a:p>
                      <a:endParaRPr lang="en-US" sz="2800" smtClean="0">
                        <a:latin typeface="Times New Roman" pitchFamily="18" charset="0"/>
                        <a:cs typeface="Times New Roman" pitchFamily="18" charset="0"/>
                      </a:endParaRPr>
                    </a:p>
                    <a:p>
                      <a:endParaRPr lang="en-US" sz="2800">
                        <a:latin typeface="Times New Roman" pitchFamily="18" charset="0"/>
                        <a:cs typeface="Times New Roman" pitchFamily="18" charset="0"/>
                      </a:endParaRPr>
                    </a:p>
                  </a:txBody>
                  <a:tcPr/>
                </a:tc>
              </a:tr>
              <a:tr h="863600">
                <a:tc>
                  <a:txBody>
                    <a:bodyPr/>
                    <a:lstStyle/>
                    <a:p>
                      <a:endParaRPr lang="en-US" sz="2800">
                        <a:latin typeface="Times New Roman" pitchFamily="18" charset="0"/>
                        <a:cs typeface="Times New Roman" pitchFamily="18" charset="0"/>
                      </a:endParaRPr>
                    </a:p>
                  </a:txBody>
                  <a:tcPr/>
                </a:tc>
              </a:tr>
              <a:tr h="863600">
                <a:tc>
                  <a:txBody>
                    <a:bodyPr/>
                    <a:lstStyle/>
                    <a:p>
                      <a:endParaRPr lang="en-US" sz="2800" smtClean="0">
                        <a:latin typeface="Times New Roman" pitchFamily="18" charset="0"/>
                        <a:cs typeface="Times New Roman" pitchFamily="18" charset="0"/>
                      </a:endParaRPr>
                    </a:p>
                    <a:p>
                      <a:endParaRPr lang="en-US" sz="2800" smtClean="0">
                        <a:latin typeface="Times New Roman" pitchFamily="18" charset="0"/>
                        <a:cs typeface="Times New Roman" pitchFamily="18" charset="0"/>
                      </a:endParaRPr>
                    </a:p>
                  </a:txBody>
                  <a:tcPr/>
                </a:tc>
              </a:tr>
            </a:tbl>
          </a:graphicData>
        </a:graphic>
      </p:graphicFrame>
      <p:sp>
        <p:nvSpPr>
          <p:cNvPr id="4" name="TextBox 3"/>
          <p:cNvSpPr txBox="1"/>
          <p:nvPr/>
        </p:nvSpPr>
        <p:spPr>
          <a:xfrm>
            <a:off x="4239491" y="4366331"/>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tiến về trước 50 bước</a:t>
            </a:r>
            <a:endParaRPr lang="en-US" sz="3200">
              <a:solidFill>
                <a:srgbClr val="00B050"/>
              </a:solidFill>
              <a:latin typeface="Times New Roman" pitchFamily="18" charset="0"/>
              <a:cs typeface="Times New Roman" pitchFamily="18" charset="0"/>
            </a:endParaRPr>
          </a:p>
        </p:txBody>
      </p:sp>
      <p:sp>
        <p:nvSpPr>
          <p:cNvPr id="5" name="TextBox 4"/>
          <p:cNvSpPr txBox="1"/>
          <p:nvPr/>
        </p:nvSpPr>
        <p:spPr>
          <a:xfrm>
            <a:off x="4173187" y="5105400"/>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quay phải 90 độ</a:t>
            </a:r>
            <a:endParaRPr lang="en-US" sz="3200">
              <a:solidFill>
                <a:srgbClr val="00B050"/>
              </a:solidFill>
              <a:latin typeface="Times New Roman" pitchFamily="18" charset="0"/>
              <a:cs typeface="Times New Roman" pitchFamily="18" charset="0"/>
            </a:endParaRPr>
          </a:p>
        </p:txBody>
      </p:sp>
      <p:sp>
        <p:nvSpPr>
          <p:cNvPr id="6" name="TextBox 5"/>
          <p:cNvSpPr txBox="1"/>
          <p:nvPr/>
        </p:nvSpPr>
        <p:spPr>
          <a:xfrm>
            <a:off x="4239491" y="2362199"/>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a:t>
            </a:r>
            <a:endParaRPr lang="en-US" sz="3200">
              <a:solidFill>
                <a:srgbClr val="00B050"/>
              </a:solidFill>
              <a:latin typeface="Times New Roman" pitchFamily="18" charset="0"/>
              <a:cs typeface="Times New Roman" pitchFamily="18" charset="0"/>
            </a:endParaRPr>
          </a:p>
        </p:txBody>
      </p:sp>
      <p:sp>
        <p:nvSpPr>
          <p:cNvPr id="7" name="TextBox 6"/>
          <p:cNvSpPr txBox="1"/>
          <p:nvPr/>
        </p:nvSpPr>
        <p:spPr>
          <a:xfrm>
            <a:off x="4191000" y="3113782"/>
            <a:ext cx="4572000" cy="1077218"/>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 xóa toàn bộ sân chơi.</a:t>
            </a:r>
            <a:endParaRPr lang="en-US" sz="3200">
              <a:solidFill>
                <a:srgbClr val="00B050"/>
              </a:solidFill>
              <a:latin typeface="Times New Roman" pitchFamily="18" charset="0"/>
              <a:cs typeface="Times New Roman" pitchFamily="18" charset="0"/>
            </a:endParaRPr>
          </a:p>
        </p:txBody>
      </p:sp>
      <p:sp>
        <p:nvSpPr>
          <p:cNvPr id="27" name="Oval 51"/>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28" name="Oval 52"/>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29" name="Oval 53"/>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30" name="Oval 54"/>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31" name="Oval 55"/>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32" name="Oval 56"/>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33" name="Oval 57"/>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34" name="Oval 58"/>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35" name="Oval 59"/>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36" name="Oval 60"/>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37" name="Oval 61"/>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sp>
        <p:nvSpPr>
          <p:cNvPr id="8" name="TextBox 7"/>
          <p:cNvSpPr txBox="1"/>
          <p:nvPr/>
        </p:nvSpPr>
        <p:spPr>
          <a:xfrm>
            <a:off x="838200" y="685800"/>
            <a:ext cx="1828800" cy="707886"/>
          </a:xfrm>
          <a:prstGeom prst="rect">
            <a:avLst/>
          </a:prstGeom>
          <a:noFill/>
        </p:spPr>
        <p:txBody>
          <a:bodyPr wrap="square" rtlCol="0">
            <a:spAutoFit/>
          </a:bodyPr>
          <a:lstStyle/>
          <a:p>
            <a:r>
              <a:rPr lang="en-US" sz="4000" smtClean="0">
                <a:latin typeface="Times New Roman" pitchFamily="18" charset="0"/>
                <a:cs typeface="Times New Roman" pitchFamily="18" charset="0"/>
              </a:rPr>
              <a:t>Cột A</a:t>
            </a:r>
            <a:endParaRPr lang="en-US" sz="4000">
              <a:latin typeface="Times New Roman" pitchFamily="18" charset="0"/>
              <a:cs typeface="Times New Roman" pitchFamily="18" charset="0"/>
            </a:endParaRPr>
          </a:p>
        </p:txBody>
      </p:sp>
      <p:sp>
        <p:nvSpPr>
          <p:cNvPr id="24" name="TextBox 23"/>
          <p:cNvSpPr txBox="1"/>
          <p:nvPr/>
        </p:nvSpPr>
        <p:spPr>
          <a:xfrm>
            <a:off x="5638801" y="685800"/>
            <a:ext cx="2285999" cy="707886"/>
          </a:xfrm>
          <a:prstGeom prst="rect">
            <a:avLst/>
          </a:prstGeom>
          <a:noFill/>
        </p:spPr>
        <p:txBody>
          <a:bodyPr wrap="square" rtlCol="0">
            <a:spAutoFit/>
          </a:bodyPr>
          <a:lstStyle/>
          <a:p>
            <a:r>
              <a:rPr lang="en-US" sz="4000" smtClean="0">
                <a:latin typeface="Times New Roman" pitchFamily="18" charset="0"/>
                <a:cs typeface="Times New Roman" pitchFamily="18" charset="0"/>
              </a:rPr>
              <a:t>Cột B</a:t>
            </a:r>
            <a:endParaRPr lang="en-US" sz="4000">
              <a:latin typeface="Times New Roman" pitchFamily="18" charset="0"/>
              <a:cs typeface="Times New Roman" pitchFamily="18" charset="0"/>
            </a:endParaRPr>
          </a:p>
        </p:txBody>
      </p:sp>
      <p:cxnSp>
        <p:nvCxnSpPr>
          <p:cNvPr id="11" name="Straight Connector 10"/>
          <p:cNvCxnSpPr/>
          <p:nvPr/>
        </p:nvCxnSpPr>
        <p:spPr>
          <a:xfrm>
            <a:off x="2362200" y="2654586"/>
            <a:ext cx="1676400" cy="2004132"/>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2362200" y="3652391"/>
            <a:ext cx="1676400" cy="2004132"/>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2362200" y="2819400"/>
            <a:ext cx="1676400" cy="1576321"/>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V="1">
            <a:off x="2362200" y="3737199"/>
            <a:ext cx="1676400" cy="1576321"/>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56413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strVal val="#ppt_w*0.70"/>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Effect transition="in" filter="fade">
                                      <p:cBhvr>
                                        <p:cTn id="48" dur="1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2"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heel(1)">
                                      <p:cBhvr>
                                        <p:cTn id="53" dur="500"/>
                                        <p:tgtEl>
                                          <p:spTgt spid="37"/>
                                        </p:tgtEl>
                                      </p:cBhvr>
                                    </p:animEffect>
                                  </p:childTnLst>
                                </p:cTn>
                              </p:par>
                              <p:par>
                                <p:cTn id="54" presetID="21" presetClass="entr" presetSubtype="1" fill="hold" grpId="2"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heel(1)">
                                      <p:cBhvr>
                                        <p:cTn id="56" dur="2000"/>
                                        <p:tgtEl>
                                          <p:spTgt spid="36"/>
                                        </p:tgtEl>
                                      </p:cBhvr>
                                    </p:animEffect>
                                  </p:childTnLst>
                                </p:cTn>
                              </p:par>
                              <p:par>
                                <p:cTn id="57" presetID="21" presetClass="entr" presetSubtype="1" fill="hold" grpId="2"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2000"/>
                                        <p:tgtEl>
                                          <p:spTgt spid="35"/>
                                        </p:tgtEl>
                                      </p:cBhvr>
                                    </p:animEffect>
                                  </p:childTnLst>
                                </p:cTn>
                              </p:par>
                              <p:par>
                                <p:cTn id="60" presetID="21" presetClass="entr" presetSubtype="1" fill="hold" grpId="2"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heel(1)">
                                      <p:cBhvr>
                                        <p:cTn id="62" dur="2000"/>
                                        <p:tgtEl>
                                          <p:spTgt spid="34"/>
                                        </p:tgtEl>
                                      </p:cBhvr>
                                    </p:animEffect>
                                  </p:childTnLst>
                                </p:cTn>
                              </p:par>
                              <p:par>
                                <p:cTn id="63" presetID="21" presetClass="entr" presetSubtype="1" fill="hold" grpId="2"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2000"/>
                                        <p:tgtEl>
                                          <p:spTgt spid="33"/>
                                        </p:tgtEl>
                                      </p:cBhvr>
                                    </p:animEffect>
                                  </p:childTnLst>
                                </p:cTn>
                              </p:par>
                              <p:par>
                                <p:cTn id="66" presetID="21" presetClass="entr" presetSubtype="1" fill="hold" grpId="2"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heel(1)">
                                      <p:cBhvr>
                                        <p:cTn id="68" dur="2000"/>
                                        <p:tgtEl>
                                          <p:spTgt spid="32"/>
                                        </p:tgtEl>
                                      </p:cBhvr>
                                    </p:animEffect>
                                  </p:childTnLst>
                                </p:cTn>
                              </p:par>
                              <p:par>
                                <p:cTn id="69" presetID="21" presetClass="entr" presetSubtype="1" fill="hold" grpId="2"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heel(1)">
                                      <p:cBhvr>
                                        <p:cTn id="71" dur="2000"/>
                                        <p:tgtEl>
                                          <p:spTgt spid="31"/>
                                        </p:tgtEl>
                                      </p:cBhvr>
                                    </p:animEffect>
                                  </p:childTnLst>
                                </p:cTn>
                              </p:par>
                              <p:par>
                                <p:cTn id="72" presetID="21" presetClass="entr" presetSubtype="1" fill="hold" grpId="2"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heel(1)">
                                      <p:cBhvr>
                                        <p:cTn id="74" dur="2000"/>
                                        <p:tgtEl>
                                          <p:spTgt spid="30"/>
                                        </p:tgtEl>
                                      </p:cBhvr>
                                    </p:animEffect>
                                  </p:childTnLst>
                                </p:cTn>
                              </p:par>
                              <p:par>
                                <p:cTn id="75" presetID="21" presetClass="entr" presetSubtype="1" fill="hold" grpId="2"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heel(1)">
                                      <p:cBhvr>
                                        <p:cTn id="77" dur="2000"/>
                                        <p:tgtEl>
                                          <p:spTgt spid="29"/>
                                        </p:tgtEl>
                                      </p:cBhvr>
                                    </p:animEffect>
                                  </p:childTnLst>
                                </p:cTn>
                              </p:par>
                              <p:par>
                                <p:cTn id="78" presetID="21" presetClass="entr" presetSubtype="1" fill="hold" grpId="1"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heel(1)">
                                      <p:cBhvr>
                                        <p:cTn id="80" dur="2000"/>
                                        <p:tgtEl>
                                          <p:spTgt spid="28"/>
                                        </p:tgtEl>
                                      </p:cBhvr>
                                    </p:animEffect>
                                  </p:childTnLst>
                                </p:cTn>
                              </p:par>
                              <p:par>
                                <p:cTn id="81" presetID="21" presetClass="entr" presetSubtype="1" fill="hold" grpId="1" nodeType="withEffect">
                                  <p:stCondLst>
                                    <p:cond delay="0"/>
                                  </p:stCondLst>
                                  <p:childTnLst>
                                    <p:set>
                                      <p:cBhvr>
                                        <p:cTn id="82" dur="1" fill="hold">
                                          <p:stCondLst>
                                            <p:cond delay="0"/>
                                          </p:stCondLst>
                                        </p:cTn>
                                        <p:tgtEl>
                                          <p:spTgt spid="27">
                                            <p:bg/>
                                          </p:spTgt>
                                        </p:tgtEl>
                                        <p:attrNameLst>
                                          <p:attrName>style.visibility</p:attrName>
                                        </p:attrNameLst>
                                      </p:cBhvr>
                                      <p:to>
                                        <p:strVal val="visible"/>
                                      </p:to>
                                    </p:set>
                                    <p:animEffect transition="in" filter="wheel(1)">
                                      <p:cBhvr>
                                        <p:cTn id="83" dur="2000"/>
                                        <p:tgtEl>
                                          <p:spTgt spid="27">
                                            <p:bg/>
                                          </p:spTgt>
                                        </p:tgtEl>
                                      </p:cBhvr>
                                    </p:animEffect>
                                  </p:childTnLst>
                                </p:cTn>
                              </p:par>
                              <p:par>
                                <p:cTn id="84" presetID="21" presetClass="entr" presetSubtype="1" fill="hold" grpId="1" nodeType="with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heel(1)">
                                      <p:cBhvr>
                                        <p:cTn id="86" dur="2000"/>
                                        <p:tgtEl>
                                          <p:spTgt spid="27">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50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4" name="dong ho 3.wav"/>
                                        </p:tgtEl>
                                      </p:cMediaNode>
                                    </p:audio>
                                  </p:subTnLst>
                                </p:cTn>
                              </p:par>
                            </p:childTnLst>
                          </p:cTn>
                        </p:par>
                        <p:par>
                          <p:cTn id="92" fill="hold">
                            <p:stCondLst>
                              <p:cond delay="1000"/>
                            </p:stCondLst>
                            <p:childTnLst>
                              <p:par>
                                <p:cTn id="93" presetID="10" presetClass="exit" presetSubtype="0" fill="hold" grpId="0" nodeType="afterEffect">
                                  <p:stCondLst>
                                    <p:cond delay="100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childTnLst>
                          </p:cTn>
                        </p:par>
                        <p:par>
                          <p:cTn id="96" fill="hold">
                            <p:stCondLst>
                              <p:cond delay="2500"/>
                            </p:stCondLst>
                            <p:childTnLst>
                              <p:par>
                                <p:cTn id="97" presetID="10" presetClass="exit" presetSubtype="0" fill="hold" grpId="0" nodeType="afterEffect">
                                  <p:stCondLst>
                                    <p:cond delay="1000"/>
                                  </p:stCondLst>
                                  <p:childTnLst>
                                    <p:animEffect transition="out" filter="fade">
                                      <p:cBhvr>
                                        <p:cTn id="98" dur="500"/>
                                        <p:tgtEl>
                                          <p:spTgt spid="35"/>
                                        </p:tgtEl>
                                      </p:cBhvr>
                                    </p:animEffect>
                                    <p:set>
                                      <p:cBhvr>
                                        <p:cTn id="99" dur="1" fill="hold">
                                          <p:stCondLst>
                                            <p:cond delay="499"/>
                                          </p:stCondLst>
                                        </p:cTn>
                                        <p:tgtEl>
                                          <p:spTgt spid="35"/>
                                        </p:tgtEl>
                                        <p:attrNameLst>
                                          <p:attrName>style.visibility</p:attrName>
                                        </p:attrNameLst>
                                      </p:cBhvr>
                                      <p:to>
                                        <p:strVal val="hidden"/>
                                      </p:to>
                                    </p:set>
                                  </p:childTnLst>
                                </p:cTn>
                              </p:par>
                            </p:childTnLst>
                          </p:cTn>
                        </p:par>
                        <p:par>
                          <p:cTn id="100" fill="hold">
                            <p:stCondLst>
                              <p:cond delay="4000"/>
                            </p:stCondLst>
                            <p:childTnLst>
                              <p:par>
                                <p:cTn id="101" presetID="10" presetClass="exit" presetSubtype="0" fill="hold" grpId="0" nodeType="afterEffect">
                                  <p:stCondLst>
                                    <p:cond delay="100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par>
                          <p:cTn id="104" fill="hold">
                            <p:stCondLst>
                              <p:cond delay="5500"/>
                            </p:stCondLst>
                            <p:childTnLst>
                              <p:par>
                                <p:cTn id="105" presetID="10" presetClass="exit" presetSubtype="0" fill="hold" grpId="0" nodeType="afterEffect">
                                  <p:stCondLst>
                                    <p:cond delay="1000"/>
                                  </p:stCondLst>
                                  <p:childTnLst>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cTn>
                              </p:par>
                            </p:childTnLst>
                          </p:cTn>
                        </p:par>
                        <p:par>
                          <p:cTn id="108" fill="hold">
                            <p:stCondLst>
                              <p:cond delay="7000"/>
                            </p:stCondLst>
                            <p:childTnLst>
                              <p:par>
                                <p:cTn id="109" presetID="10" presetClass="exit" presetSubtype="0" fill="hold" grpId="0" nodeType="afterEffect">
                                  <p:stCondLst>
                                    <p:cond delay="100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par>
                          <p:cTn id="112" fill="hold">
                            <p:stCondLst>
                              <p:cond delay="8500"/>
                            </p:stCondLst>
                            <p:childTnLst>
                              <p:par>
                                <p:cTn id="113" presetID="10" presetClass="exit" presetSubtype="0" fill="hold" grpId="0" nodeType="afterEffect">
                                  <p:stCondLst>
                                    <p:cond delay="1000"/>
                                  </p:stCondLst>
                                  <p:childTnLst>
                                    <p:animEffect transition="out" filter="fade">
                                      <p:cBhvr>
                                        <p:cTn id="114" dur="500"/>
                                        <p:tgtEl>
                                          <p:spTgt spid="31"/>
                                        </p:tgtEl>
                                      </p:cBhvr>
                                    </p:animEffect>
                                    <p:set>
                                      <p:cBhvr>
                                        <p:cTn id="115" dur="1" fill="hold">
                                          <p:stCondLst>
                                            <p:cond delay="499"/>
                                          </p:stCondLst>
                                        </p:cTn>
                                        <p:tgtEl>
                                          <p:spTgt spid="31"/>
                                        </p:tgtEl>
                                        <p:attrNameLst>
                                          <p:attrName>style.visibility</p:attrName>
                                        </p:attrNameLst>
                                      </p:cBhvr>
                                      <p:to>
                                        <p:strVal val="hidden"/>
                                      </p:to>
                                    </p:set>
                                  </p:childTnLst>
                                </p:cTn>
                              </p:par>
                            </p:childTnLst>
                          </p:cTn>
                        </p:par>
                        <p:par>
                          <p:cTn id="116" fill="hold">
                            <p:stCondLst>
                              <p:cond delay="10000"/>
                            </p:stCondLst>
                            <p:childTnLst>
                              <p:par>
                                <p:cTn id="117" presetID="10" presetClass="exit" presetSubtype="0" fill="hold" grpId="0" nodeType="afterEffect">
                                  <p:stCondLst>
                                    <p:cond delay="1000"/>
                                  </p:stCondLst>
                                  <p:childTnLst>
                                    <p:animEffect transition="out" filter="fade">
                                      <p:cBhvr>
                                        <p:cTn id="118" dur="500"/>
                                        <p:tgtEl>
                                          <p:spTgt spid="30"/>
                                        </p:tgtEl>
                                      </p:cBhvr>
                                    </p:animEffect>
                                    <p:set>
                                      <p:cBhvr>
                                        <p:cTn id="119" dur="1" fill="hold">
                                          <p:stCondLst>
                                            <p:cond delay="499"/>
                                          </p:stCondLst>
                                        </p:cTn>
                                        <p:tgtEl>
                                          <p:spTgt spid="30"/>
                                        </p:tgtEl>
                                        <p:attrNameLst>
                                          <p:attrName>style.visibility</p:attrName>
                                        </p:attrNameLst>
                                      </p:cBhvr>
                                      <p:to>
                                        <p:strVal val="hidden"/>
                                      </p:to>
                                    </p:set>
                                  </p:childTnLst>
                                </p:cTn>
                              </p:par>
                            </p:childTnLst>
                          </p:cTn>
                        </p:par>
                        <p:par>
                          <p:cTn id="120" fill="hold">
                            <p:stCondLst>
                              <p:cond delay="11500"/>
                            </p:stCondLst>
                            <p:childTnLst>
                              <p:par>
                                <p:cTn id="121" presetID="10" presetClass="exit" presetSubtype="0" fill="hold" grpId="0" nodeType="afterEffect">
                                  <p:stCondLst>
                                    <p:cond delay="1000"/>
                                  </p:stCondLst>
                                  <p:childTnLst>
                                    <p:animEffect transition="out" filter="fade">
                                      <p:cBhvr>
                                        <p:cTn id="122" dur="500"/>
                                        <p:tgtEl>
                                          <p:spTgt spid="29"/>
                                        </p:tgtEl>
                                      </p:cBhvr>
                                    </p:animEffect>
                                    <p:set>
                                      <p:cBhvr>
                                        <p:cTn id="123" dur="1" fill="hold">
                                          <p:stCondLst>
                                            <p:cond delay="499"/>
                                          </p:stCondLst>
                                        </p:cTn>
                                        <p:tgtEl>
                                          <p:spTgt spid="29"/>
                                        </p:tgtEl>
                                        <p:attrNameLst>
                                          <p:attrName>style.visibility</p:attrName>
                                        </p:attrNameLst>
                                      </p:cBhvr>
                                      <p:to>
                                        <p:strVal val="hidden"/>
                                      </p:to>
                                    </p:set>
                                  </p:childTnLst>
                                </p:cTn>
                              </p:par>
                            </p:childTnLst>
                          </p:cTn>
                        </p:par>
                        <p:par>
                          <p:cTn id="124" fill="hold">
                            <p:stCondLst>
                              <p:cond delay="13000"/>
                            </p:stCondLst>
                            <p:childTnLst>
                              <p:par>
                                <p:cTn id="125" presetID="10" presetClass="exit" presetSubtype="0" fill="hold" nodeType="afterEffect">
                                  <p:stCondLst>
                                    <p:cond delay="100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childTnLst>
                          </p:cTn>
                        </p:par>
                        <p:par>
                          <p:cTn id="128" fill="hold">
                            <p:stCondLst>
                              <p:cond delay="14500"/>
                            </p:stCondLst>
                            <p:childTnLst>
                              <p:par>
                                <p:cTn id="129" presetID="1" presetClass="emph" presetSubtype="2" repeatCount="4000" fill="hold" nodeType="afterEffect">
                                  <p:stCondLst>
                                    <p:cond delay="0"/>
                                  </p:stCondLst>
                                  <p:childTnLst>
                                    <p:animClr clrSpc="rgb" dir="cw">
                                      <p:cBhvr>
                                        <p:cTn id="130" dur="2000" fill="hold"/>
                                        <p:tgtEl>
                                          <p:spTgt spid="27">
                                            <p:txEl>
                                              <p:pRg st="0" end="0"/>
                                            </p:txEl>
                                          </p:spTgt>
                                        </p:tgtEl>
                                        <p:attrNameLst>
                                          <p:attrName>fillcolor</p:attrName>
                                        </p:attrNameLst>
                                      </p:cBhvr>
                                      <p:to>
                                        <a:schemeClr val="accent2"/>
                                      </p:to>
                                    </p:animClr>
                                    <p:set>
                                      <p:cBhvr>
                                        <p:cTn id="131" dur="2000" fill="hold"/>
                                        <p:tgtEl>
                                          <p:spTgt spid="27">
                                            <p:txEl>
                                              <p:pRg st="0" end="0"/>
                                            </p:txEl>
                                          </p:spTgt>
                                        </p:tgtEl>
                                        <p:attrNameLst>
                                          <p:attrName>fill.type</p:attrName>
                                        </p:attrNameLst>
                                      </p:cBhvr>
                                      <p:to>
                                        <p:strVal val="solid"/>
                                      </p:to>
                                    </p:set>
                                    <p:set>
                                      <p:cBhvr>
                                        <p:cTn id="132" dur="2000" fill="hold"/>
                                        <p:tgtEl>
                                          <p:spTgt spid="27">
                                            <p:txEl>
                                              <p:pRg st="0" end="0"/>
                                            </p:txEl>
                                          </p:spTgt>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5" name="het gio.wav"/>
                                        </p:tgtEl>
                                      </p:cMediaNode>
                                    </p:audio>
                                  </p:sub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grpId="1" nodeType="clickEffect">
                                  <p:stCondLst>
                                    <p:cond delay="0"/>
                                  </p:stCondLst>
                                  <p:childTnLst>
                                    <p:animEffect transition="out" filter="barn(inVertic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6" presetClass="exit" presetSubtype="21" fill="hold" grpId="1" nodeType="withEffect">
                                  <p:stCondLst>
                                    <p:cond delay="0"/>
                                  </p:stCondLst>
                                  <p:childTnLst>
                                    <p:animEffect transition="out" filter="barn(inVertic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6" presetClass="exit" presetSubtype="21" fill="hold" grpId="1" nodeType="withEffect">
                                  <p:stCondLst>
                                    <p:cond delay="0"/>
                                  </p:stCondLst>
                                  <p:childTnLst>
                                    <p:animEffect transition="out" filter="barn(inVertical)">
                                      <p:cBhvr>
                                        <p:cTn id="142" dur="500"/>
                                        <p:tgtEl>
                                          <p:spTgt spid="35"/>
                                        </p:tgtEl>
                                      </p:cBhvr>
                                    </p:animEffect>
                                    <p:set>
                                      <p:cBhvr>
                                        <p:cTn id="143" dur="1" fill="hold">
                                          <p:stCondLst>
                                            <p:cond delay="499"/>
                                          </p:stCondLst>
                                        </p:cTn>
                                        <p:tgtEl>
                                          <p:spTgt spid="35"/>
                                        </p:tgtEl>
                                        <p:attrNameLst>
                                          <p:attrName>style.visibility</p:attrName>
                                        </p:attrNameLst>
                                      </p:cBhvr>
                                      <p:to>
                                        <p:strVal val="hidden"/>
                                      </p:to>
                                    </p:set>
                                  </p:childTnLst>
                                </p:cTn>
                              </p:par>
                              <p:par>
                                <p:cTn id="144" presetID="16" presetClass="exit" presetSubtype="21" fill="hold" grpId="1" nodeType="withEffect">
                                  <p:stCondLst>
                                    <p:cond delay="0"/>
                                  </p:stCondLst>
                                  <p:childTnLst>
                                    <p:animEffect transition="out" filter="barn(inVertical)">
                                      <p:cBhvr>
                                        <p:cTn id="145" dur="500"/>
                                        <p:tgtEl>
                                          <p:spTgt spid="34"/>
                                        </p:tgtEl>
                                      </p:cBhvr>
                                    </p:animEffect>
                                    <p:set>
                                      <p:cBhvr>
                                        <p:cTn id="146" dur="1" fill="hold">
                                          <p:stCondLst>
                                            <p:cond delay="499"/>
                                          </p:stCondLst>
                                        </p:cTn>
                                        <p:tgtEl>
                                          <p:spTgt spid="34"/>
                                        </p:tgtEl>
                                        <p:attrNameLst>
                                          <p:attrName>style.visibility</p:attrName>
                                        </p:attrNameLst>
                                      </p:cBhvr>
                                      <p:to>
                                        <p:strVal val="hidden"/>
                                      </p:to>
                                    </p:set>
                                  </p:childTnLst>
                                </p:cTn>
                              </p:par>
                              <p:par>
                                <p:cTn id="147" presetID="16" presetClass="exit" presetSubtype="21" fill="hold" grpId="1" nodeType="withEffect">
                                  <p:stCondLst>
                                    <p:cond delay="0"/>
                                  </p:stCondLst>
                                  <p:childTnLst>
                                    <p:animEffect transition="out" filter="barn(inVertical)">
                                      <p:cBhvr>
                                        <p:cTn id="148" dur="500"/>
                                        <p:tgtEl>
                                          <p:spTgt spid="33"/>
                                        </p:tgtEl>
                                      </p:cBhvr>
                                    </p:animEffect>
                                    <p:set>
                                      <p:cBhvr>
                                        <p:cTn id="149" dur="1" fill="hold">
                                          <p:stCondLst>
                                            <p:cond delay="499"/>
                                          </p:stCondLst>
                                        </p:cTn>
                                        <p:tgtEl>
                                          <p:spTgt spid="33"/>
                                        </p:tgtEl>
                                        <p:attrNameLst>
                                          <p:attrName>style.visibility</p:attrName>
                                        </p:attrNameLst>
                                      </p:cBhvr>
                                      <p:to>
                                        <p:strVal val="hidden"/>
                                      </p:to>
                                    </p:set>
                                  </p:childTnLst>
                                </p:cTn>
                              </p:par>
                              <p:par>
                                <p:cTn id="150" presetID="16" presetClass="exit" presetSubtype="21" fill="hold" grpId="1" nodeType="withEffect">
                                  <p:stCondLst>
                                    <p:cond delay="0"/>
                                  </p:stCondLst>
                                  <p:childTnLst>
                                    <p:animEffect transition="out" filter="barn(inVertical)">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cTn>
                              </p:par>
                              <p:par>
                                <p:cTn id="153" presetID="16" presetClass="exit" presetSubtype="21" fill="hold" grpId="1" nodeType="withEffect">
                                  <p:stCondLst>
                                    <p:cond delay="0"/>
                                  </p:stCondLst>
                                  <p:childTnLst>
                                    <p:animEffect transition="out" filter="barn(inVertical)">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30"/>
                                        </p:tgtEl>
                                      </p:cBhvr>
                                    </p:animEffect>
                                    <p:set>
                                      <p:cBhvr>
                                        <p:cTn id="158" dur="1" fill="hold">
                                          <p:stCondLst>
                                            <p:cond delay="499"/>
                                          </p:stCondLst>
                                        </p:cTn>
                                        <p:tgtEl>
                                          <p:spTgt spid="30"/>
                                        </p:tgtEl>
                                        <p:attrNameLst>
                                          <p:attrName>style.visibility</p:attrName>
                                        </p:attrNameLst>
                                      </p:cBhvr>
                                      <p:to>
                                        <p:strVal val="hidden"/>
                                      </p:to>
                                    </p:set>
                                  </p:childTnLst>
                                </p:cTn>
                              </p:par>
                              <p:par>
                                <p:cTn id="159" presetID="16" presetClass="exit" presetSubtype="21" fill="hold" grpId="1" nodeType="withEffect">
                                  <p:stCondLst>
                                    <p:cond delay="0"/>
                                  </p:stCondLst>
                                  <p:childTnLst>
                                    <p:animEffect transition="out" filter="barn(inVertical)">
                                      <p:cBhvr>
                                        <p:cTn id="160" dur="500"/>
                                        <p:tgtEl>
                                          <p:spTgt spid="29"/>
                                        </p:tgtEl>
                                      </p:cBhvr>
                                    </p:animEffect>
                                    <p:set>
                                      <p:cBhvr>
                                        <p:cTn id="161" dur="1" fill="hold">
                                          <p:stCondLst>
                                            <p:cond delay="499"/>
                                          </p:stCondLst>
                                        </p:cTn>
                                        <p:tgtEl>
                                          <p:spTgt spid="29"/>
                                        </p:tgtEl>
                                        <p:attrNameLst>
                                          <p:attrName>style.visibility</p:attrName>
                                        </p:attrNameLst>
                                      </p:cBhvr>
                                      <p:to>
                                        <p:strVal val="hidden"/>
                                      </p:to>
                                    </p:set>
                                  </p:childTnLst>
                                </p:cTn>
                              </p:par>
                              <p:par>
                                <p:cTn id="162" presetID="16" presetClass="exit" presetSubtype="21" fill="hold" grpId="0" nodeType="withEffect">
                                  <p:stCondLst>
                                    <p:cond delay="0"/>
                                  </p:stCondLst>
                                  <p:childTnLst>
                                    <p:animEffect transition="out" filter="barn(inVertical)">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par>
                                <p:cTn id="165" presetID="16" presetClass="exit" presetSubtype="21" fill="hold" grpId="0" nodeType="withEffect">
                                  <p:stCondLst>
                                    <p:cond delay="0"/>
                                  </p:stCondLst>
                                  <p:childTnLst>
                                    <p:animEffect transition="out" filter="barn(inVertical)">
                                      <p:cBhvr>
                                        <p:cTn id="166" dur="500"/>
                                        <p:tgtEl>
                                          <p:spTgt spid="27">
                                            <p:txEl>
                                              <p:pRg st="0" end="0"/>
                                            </p:txEl>
                                          </p:spTgt>
                                        </p:tgtEl>
                                      </p:cBhvr>
                                    </p:animEffect>
                                    <p:set>
                                      <p:cBhvr>
                                        <p:cTn id="167" dur="1" fill="hold">
                                          <p:stCondLst>
                                            <p:cond delay="499"/>
                                          </p:stCondLst>
                                        </p:cTn>
                                        <p:tgtEl>
                                          <p:spTgt spid="27">
                                            <p:txEl>
                                              <p:pRg st="0" end="0"/>
                                            </p:txEl>
                                          </p:spTgt>
                                        </p:tgtEl>
                                        <p:attrNameLst>
                                          <p:attrName>style.visibility</p:attrName>
                                        </p:attrNameLst>
                                      </p:cBhvr>
                                      <p:to>
                                        <p:strVal val="hidden"/>
                                      </p:to>
                                    </p:set>
                                  </p:childTnLst>
                                </p:cTn>
                              </p:par>
                              <p:par>
                                <p:cTn id="168" presetID="16" presetClass="exit" presetSubtype="21" fill="hold" grpId="0" nodeType="withEffect">
                                  <p:stCondLst>
                                    <p:cond delay="0"/>
                                  </p:stCondLst>
                                  <p:childTnLst>
                                    <p:animEffect transition="out" filter="barn(inVertical)">
                                      <p:cBhvr>
                                        <p:cTn id="169" dur="500"/>
                                        <p:tgtEl>
                                          <p:spTgt spid="27">
                                            <p:bg/>
                                          </p:spTgt>
                                        </p:tgtEl>
                                      </p:cBhvr>
                                    </p:animEffect>
                                    <p:set>
                                      <p:cBhvr>
                                        <p:cTn id="170" dur="1" fill="hold">
                                          <p:stCondLst>
                                            <p:cond delay="499"/>
                                          </p:stCondLst>
                                        </p:cTn>
                                        <p:tgtEl>
                                          <p:spTgt spid="27">
                                            <p:bg/>
                                          </p:spTgt>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1" presetClass="entr" presetSubtype="1" fill="hold" nodeType="clickEffect">
                                  <p:stCondLst>
                                    <p:cond delay="0"/>
                                  </p:stCondLst>
                                  <p:childTnLst>
                                    <p:set>
                                      <p:cBhvr>
                                        <p:cTn id="174" dur="1" fill="hold">
                                          <p:stCondLst>
                                            <p:cond delay="0"/>
                                          </p:stCondLst>
                                        </p:cTn>
                                        <p:tgtEl>
                                          <p:spTgt spid="11"/>
                                        </p:tgtEl>
                                        <p:attrNameLst>
                                          <p:attrName>style.visibility</p:attrName>
                                        </p:attrNameLst>
                                      </p:cBhvr>
                                      <p:to>
                                        <p:strVal val="visible"/>
                                      </p:to>
                                    </p:set>
                                    <p:animEffect transition="in" filter="wheel(1)">
                                      <p:cBhvr>
                                        <p:cTn id="175" dur="2000"/>
                                        <p:tgtEl>
                                          <p:spTgt spid="11"/>
                                        </p:tgtEl>
                                      </p:cBhvr>
                                    </p:animEffect>
                                  </p:childTnLst>
                                </p:cTn>
                              </p:par>
                              <p:par>
                                <p:cTn id="176" presetID="6" presetClass="entr" presetSubtype="16" fill="hold" nodeType="with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circle(in)">
                                      <p:cBhvr>
                                        <p:cTn id="178" dur="2000"/>
                                        <p:tgtEl>
                                          <p:spTgt spid="38"/>
                                        </p:tgtEl>
                                      </p:cBhvr>
                                    </p:animEffect>
                                  </p:childTnLst>
                                </p:cTn>
                              </p:par>
                              <p:par>
                                <p:cTn id="179" presetID="16" presetClass="entr" presetSubtype="21" fill="hold"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barn(inVertical)">
                                      <p:cBhvr>
                                        <p:cTn id="181" dur="500"/>
                                        <p:tgtEl>
                                          <p:spTgt spid="39"/>
                                        </p:tgtEl>
                                      </p:cBhvr>
                                    </p:animEffect>
                                  </p:childTnLst>
                                </p:cTn>
                              </p:par>
                              <p:par>
                                <p:cTn id="182" presetID="2" presetClass="entr" presetSubtype="4"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ppt_x"/>
                                          </p:val>
                                        </p:tav>
                                        <p:tav tm="100000">
                                          <p:val>
                                            <p:strVal val="#ppt_x"/>
                                          </p:val>
                                        </p:tav>
                                      </p:tavLst>
                                    </p:anim>
                                    <p:anim calcmode="lin" valueType="num">
                                      <p:cBhvr additive="base">
                                        <p:cTn id="18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7" grpId="0" build="allAtOnce" animBg="1"/>
      <p:bldP spid="27" grpId="1" build="allAtOnce" animBg="1"/>
      <p:bldP spid="28" grpId="0" animBg="1"/>
      <p:bldP spid="28" grpId="1"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95400"/>
            <a:ext cx="4191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Ôn lại các lệnh em đã học</a:t>
            </a:r>
            <a:endParaRPr lang="en-US" sz="2400">
              <a:latin typeface="Times New Roman" pitchFamily="18" charset="0"/>
              <a:cs typeface="Times New Roman" pitchFamily="18" charset="0"/>
            </a:endParaRPr>
          </a:p>
        </p:txBody>
      </p:sp>
      <p:grpSp>
        <p:nvGrpSpPr>
          <p:cNvPr id="4"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3" name="Table 12"/>
          <p:cNvGraphicFramePr>
            <a:graphicFrameLocks noGrp="1"/>
          </p:cNvGraphicFramePr>
          <p:nvPr>
            <p:extLst>
              <p:ext uri="{D42A27DB-BD31-4B8C-83A1-F6EECF244321}">
                <p14:modId xmlns:p14="http://schemas.microsoft.com/office/powerpoint/2010/main" val="1320551062"/>
              </p:ext>
            </p:extLst>
          </p:nvPr>
        </p:nvGraphicFramePr>
        <p:xfrm>
          <a:off x="762000" y="2133600"/>
          <a:ext cx="7885390" cy="3383280"/>
        </p:xfrm>
        <a:graphic>
          <a:graphicData uri="http://schemas.openxmlformats.org/drawingml/2006/table">
            <a:tbl>
              <a:tblPr firstRow="1" bandRow="1">
                <a:tableStyleId>{5940675A-B579-460E-94D1-54222C63F5DA}</a:tableStyleId>
              </a:tblPr>
              <a:tblGrid>
                <a:gridCol w="1139483"/>
                <a:gridCol w="2016007"/>
                <a:gridCol w="4729900"/>
              </a:tblGrid>
              <a:tr h="370840">
                <a:tc>
                  <a:txBody>
                    <a:bodyPr/>
                    <a:lstStyle/>
                    <a:p>
                      <a:pPr algn="ctr"/>
                      <a:r>
                        <a:rPr lang="en-US" sz="3200" b="1" smtClean="0">
                          <a:solidFill>
                            <a:srgbClr val="FFFF00"/>
                          </a:solidFill>
                          <a:latin typeface="Times New Roman" pitchFamily="18" charset="0"/>
                          <a:cs typeface="Times New Roman" pitchFamily="18" charset="0"/>
                        </a:rPr>
                        <a:t>TT</a:t>
                      </a:r>
                      <a:endParaRPr lang="en-US" sz="3200" b="1">
                        <a:solidFill>
                          <a:srgbClr val="FFFF00"/>
                        </a:solidFill>
                        <a:latin typeface="Times New Roman" pitchFamily="18" charset="0"/>
                        <a:cs typeface="Times New Roman" pitchFamily="18" charset="0"/>
                      </a:endParaRPr>
                    </a:p>
                  </a:txBody>
                  <a:tcPr>
                    <a:solidFill>
                      <a:srgbClr val="FFC000"/>
                    </a:solidFill>
                  </a:tcPr>
                </a:tc>
                <a:tc>
                  <a:txBody>
                    <a:bodyPr/>
                    <a:lstStyle/>
                    <a:p>
                      <a:pPr algn="ctr"/>
                      <a:r>
                        <a:rPr lang="en-US" sz="3200" b="1" smtClean="0">
                          <a:solidFill>
                            <a:srgbClr val="FFFF00"/>
                          </a:solidFill>
                          <a:latin typeface="Times New Roman" pitchFamily="18" charset="0"/>
                          <a:cs typeface="Times New Roman" pitchFamily="18" charset="0"/>
                        </a:rPr>
                        <a:t>LỆNH</a:t>
                      </a:r>
                      <a:endParaRPr lang="en-US" sz="3200" b="1">
                        <a:solidFill>
                          <a:srgbClr val="FFFF00"/>
                        </a:solidFill>
                        <a:latin typeface="Times New Roman" pitchFamily="18" charset="0"/>
                        <a:cs typeface="Times New Roman" pitchFamily="18" charset="0"/>
                      </a:endParaRPr>
                    </a:p>
                  </a:txBody>
                  <a:tcPr>
                    <a:solidFill>
                      <a:srgbClr val="FFC000"/>
                    </a:solidFill>
                  </a:tcPr>
                </a:tc>
                <a:tc>
                  <a:txBody>
                    <a:bodyPr/>
                    <a:lstStyle/>
                    <a:p>
                      <a:pPr algn="ctr"/>
                      <a:r>
                        <a:rPr lang="en-US" sz="3200" b="1" smtClean="0">
                          <a:solidFill>
                            <a:srgbClr val="FFFF00"/>
                          </a:solidFill>
                          <a:latin typeface="Times New Roman" pitchFamily="18" charset="0"/>
                          <a:cs typeface="Times New Roman" pitchFamily="18" charset="0"/>
                        </a:rPr>
                        <a:t>HÀNH</a:t>
                      </a:r>
                      <a:r>
                        <a:rPr lang="en-US" sz="3200" b="1" baseline="0" smtClean="0">
                          <a:solidFill>
                            <a:srgbClr val="FFFF00"/>
                          </a:solidFill>
                          <a:latin typeface="Times New Roman" pitchFamily="18" charset="0"/>
                          <a:cs typeface="Times New Roman" pitchFamily="18" charset="0"/>
                        </a:rPr>
                        <a:t> ĐỘNG CỦA RÙA</a:t>
                      </a:r>
                      <a:endParaRPr lang="en-US" sz="3200" b="1">
                        <a:solidFill>
                          <a:srgbClr val="FFFF00"/>
                        </a:solidFill>
                        <a:latin typeface="Times New Roman" pitchFamily="18" charset="0"/>
                        <a:cs typeface="Times New Roman" pitchFamily="18" charset="0"/>
                      </a:endParaRPr>
                    </a:p>
                  </a:txBody>
                  <a:tcPr>
                    <a:solidFill>
                      <a:srgbClr val="FFC000"/>
                    </a:solidFill>
                  </a:tcPr>
                </a:tc>
              </a:tr>
              <a:tr h="370840">
                <a:tc>
                  <a:txBody>
                    <a:bodyPr/>
                    <a:lstStyle/>
                    <a:p>
                      <a:pPr algn="ctr"/>
                      <a:r>
                        <a:rPr lang="en-US" sz="3200" smtClean="0">
                          <a:latin typeface="Times New Roman" pitchFamily="18" charset="0"/>
                          <a:cs typeface="Times New Roman" pitchFamily="18" charset="0"/>
                        </a:rPr>
                        <a:t>1</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FD 50</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2</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RT</a:t>
                      </a:r>
                      <a:r>
                        <a:rPr lang="en-US" sz="3200" baseline="0" smtClean="0">
                          <a:latin typeface="Times New Roman" pitchFamily="18" charset="0"/>
                          <a:cs typeface="Times New Roman" pitchFamily="18" charset="0"/>
                        </a:rPr>
                        <a:t> 90</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3</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Home</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4</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CS</a:t>
                      </a:r>
                    </a:p>
                    <a:p>
                      <a:pPr algn="ct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bl>
          </a:graphicData>
        </a:graphic>
      </p:graphicFrame>
      <p:sp>
        <p:nvSpPr>
          <p:cNvPr id="14" name="TextBox 13"/>
          <p:cNvSpPr txBox="1"/>
          <p:nvPr/>
        </p:nvSpPr>
        <p:spPr>
          <a:xfrm>
            <a:off x="4075390" y="2689148"/>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tiến về trước 50 bước</a:t>
            </a:r>
            <a:endParaRPr lang="en-US" sz="3200">
              <a:solidFill>
                <a:srgbClr val="00B050"/>
              </a:solidFill>
              <a:latin typeface="Times New Roman" pitchFamily="18" charset="0"/>
              <a:cs typeface="Times New Roman" pitchFamily="18" charset="0"/>
            </a:endParaRPr>
          </a:p>
        </p:txBody>
      </p:sp>
      <p:sp>
        <p:nvSpPr>
          <p:cNvPr id="15" name="TextBox 14"/>
          <p:cNvSpPr txBox="1"/>
          <p:nvPr/>
        </p:nvSpPr>
        <p:spPr>
          <a:xfrm>
            <a:off x="4075390" y="3321094"/>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quay phải 90 độ</a:t>
            </a:r>
            <a:endParaRPr lang="en-US" sz="3200">
              <a:solidFill>
                <a:srgbClr val="00B050"/>
              </a:solidFill>
              <a:latin typeface="Times New Roman" pitchFamily="18" charset="0"/>
              <a:cs typeface="Times New Roman" pitchFamily="18" charset="0"/>
            </a:endParaRPr>
          </a:p>
        </p:txBody>
      </p:sp>
      <p:sp>
        <p:nvSpPr>
          <p:cNvPr id="16" name="TextBox 15"/>
          <p:cNvSpPr txBox="1"/>
          <p:nvPr/>
        </p:nvSpPr>
        <p:spPr>
          <a:xfrm>
            <a:off x="4108047" y="3905869"/>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a:t>
            </a:r>
            <a:endParaRPr lang="en-US" sz="3200">
              <a:solidFill>
                <a:srgbClr val="00B050"/>
              </a:solidFill>
              <a:latin typeface="Times New Roman" pitchFamily="18" charset="0"/>
              <a:cs typeface="Times New Roman" pitchFamily="18" charset="0"/>
            </a:endParaRPr>
          </a:p>
        </p:txBody>
      </p:sp>
      <p:sp>
        <p:nvSpPr>
          <p:cNvPr id="17" name="TextBox 16"/>
          <p:cNvSpPr txBox="1"/>
          <p:nvPr/>
        </p:nvSpPr>
        <p:spPr>
          <a:xfrm>
            <a:off x="4075390" y="4490644"/>
            <a:ext cx="4572000" cy="1077218"/>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 xóa toàn bộ sân chơi.</a:t>
            </a:r>
            <a:endParaRPr lang="en-US" sz="320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6000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strips(down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Rectangle 2"/>
          <p:cNvSpPr/>
          <p:nvPr/>
        </p:nvSpPr>
        <p:spPr>
          <a:xfrm>
            <a:off x="723900" y="1185208"/>
            <a:ext cx="7505700" cy="1446550"/>
          </a:xfrm>
          <a:prstGeom prst="rect">
            <a:avLst/>
          </a:prstGeom>
        </p:spPr>
        <p:txBody>
          <a:bodyPr wrap="square">
            <a:spAutoFit/>
          </a:bodyPr>
          <a:lstStyle/>
          <a:p>
            <a:pPr algn="ctr"/>
            <a:r>
              <a:rPr lang="en-US" sz="4000" smtClean="0">
                <a:latin typeface="Times New Roman" pitchFamily="18" charset="0"/>
                <a:cs typeface="Times New Roman" pitchFamily="18" charset="0"/>
              </a:rPr>
              <a:t>Tin </a:t>
            </a:r>
            <a:r>
              <a:rPr lang="en-US" sz="4000">
                <a:latin typeface="Times New Roman" pitchFamily="18" charset="0"/>
                <a:cs typeface="Times New Roman" pitchFamily="18" charset="0"/>
              </a:rPr>
              <a:t>học</a:t>
            </a:r>
          </a:p>
          <a:p>
            <a:pPr algn="ctr"/>
            <a:r>
              <a:rPr lang="en-US" sz="480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Các lệnh của </a:t>
            </a:r>
            <a:r>
              <a:rPr lang="en-US" sz="48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logo (t1)</a:t>
            </a:r>
            <a:endParaRPr lang="en-US" sz="48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0221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675" y="304800"/>
            <a:ext cx="78486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2. </a:t>
            </a:r>
            <a:r>
              <a:rPr lang="en-US" sz="3200" b="1" dirty="0" err="1" smtClean="0">
                <a:solidFill>
                  <a:srgbClr val="FF0000"/>
                </a:solidFill>
                <a:latin typeface="Times New Roman" pitchFamily="18" charset="0"/>
                <a:cs typeface="Times New Roman" pitchFamily="18" charset="0"/>
              </a:rPr>
              <a:t>Viết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nhiều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lệnh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một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dòng</a:t>
            </a:r>
            <a:endParaRPr lang="en-US" sz="3200" b="1" dirty="0">
              <a:solidFill>
                <a:srgbClr val="FF0000"/>
              </a:solidFill>
              <a:latin typeface="Times New Roman" pitchFamily="18" charset="0"/>
              <a:cs typeface="Times New Roman" pitchFamily="18" charset="0"/>
            </a:endParaRPr>
          </a:p>
        </p:txBody>
      </p:sp>
      <p:grpSp>
        <p:nvGrpSpPr>
          <p:cNvPr id="5" name="Group 2"/>
          <p:cNvGrpSpPr>
            <a:grpSpLocks/>
          </p:cNvGrpSpPr>
          <p:nvPr/>
        </p:nvGrpSpPr>
        <p:grpSpPr bwMode="auto">
          <a:xfrm>
            <a:off x="-1310" y="0"/>
            <a:ext cx="9144000" cy="6858000"/>
            <a:chOff x="0" y="0"/>
            <a:chExt cx="5760" cy="4320"/>
          </a:xfrm>
        </p:grpSpPr>
        <p:pic>
          <p:nvPicPr>
            <p:cNvPr id="6" name="Picture 3"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254266" y="2286000"/>
            <a:ext cx="3959669" cy="1899523"/>
          </a:xfrm>
          <a:prstGeom prst="rect">
            <a:avLst/>
          </a:prstGeom>
        </p:spPr>
      </p:pic>
      <p:sp>
        <p:nvSpPr>
          <p:cNvPr id="16" name="TextBox 15"/>
          <p:cNvSpPr txBox="1"/>
          <p:nvPr/>
        </p:nvSpPr>
        <p:spPr>
          <a:xfrm>
            <a:off x="493990" y="838200"/>
            <a:ext cx="7848600" cy="1569660"/>
          </a:xfrm>
          <a:prstGeom prst="rect">
            <a:avLst/>
          </a:prstGeom>
          <a:noFill/>
        </p:spPr>
        <p:txBody>
          <a:bodyPr wrap="square" rtlCol="0">
            <a:spAutoFit/>
          </a:bodyPr>
          <a:lstStyle/>
          <a:p>
            <a:r>
              <a:rPr lang="en-US" sz="3200" b="1" smtClean="0">
                <a:latin typeface="Times New Roman" pitchFamily="18" charset="0"/>
                <a:cs typeface="Times New Roman" pitchFamily="18" charset="0"/>
              </a:rPr>
              <a:t>Quan sát và thực hành rồi so sánh kết quả của Rùa khi thực hiện các câu lệnh theo hai cửa sổ sau:</a:t>
            </a:r>
            <a:endParaRPr lang="en-US" sz="3200" b="1">
              <a:latin typeface="Times New Roman" pitchFamily="18" charset="0"/>
              <a:cs typeface="Times New Roman" pitchFamily="18" charset="0"/>
            </a:endParaRPr>
          </a:p>
        </p:txBody>
      </p:sp>
      <p:sp>
        <p:nvSpPr>
          <p:cNvPr id="17" name="TextBox 16"/>
          <p:cNvSpPr txBox="1"/>
          <p:nvPr/>
        </p:nvSpPr>
        <p:spPr>
          <a:xfrm>
            <a:off x="435749" y="4671956"/>
            <a:ext cx="858893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Cả hai cửa sổ trên đều ra kết quả là hình vuông </a:t>
            </a:r>
            <a:endParaRPr lang="en-US" sz="3200" b="1">
              <a:latin typeface="Times New Roman" pitchFamily="18" charset="0"/>
              <a:cs typeface="Times New Roman" pitchFamily="18" charset="0"/>
            </a:endParaRPr>
          </a:p>
        </p:txBody>
      </p:sp>
      <p:pic>
        <p:nvPicPr>
          <p:cNvPr id="18" name="Picture 17"/>
          <p:cNvPicPr/>
          <p:nvPr/>
        </p:nvPicPr>
        <p:blipFill>
          <a:blip r:embed="rId8">
            <a:extLst>
              <a:ext uri="{28A0092B-C50C-407E-A947-70E740481C1C}">
                <a14:useLocalDpi xmlns:a14="http://schemas.microsoft.com/office/drawing/2010/main" val="0"/>
              </a:ext>
            </a:extLst>
          </a:blip>
          <a:stretch>
            <a:fillRect/>
          </a:stretch>
        </p:blipFill>
        <p:spPr>
          <a:xfrm>
            <a:off x="4752975" y="5256731"/>
            <a:ext cx="1578492" cy="1295400"/>
          </a:xfrm>
          <a:prstGeom prst="rect">
            <a:avLst/>
          </a:prstGeom>
        </p:spPr>
      </p:pic>
      <p:sp>
        <p:nvSpPr>
          <p:cNvPr id="19" name="TextBox 18"/>
          <p:cNvSpPr txBox="1"/>
          <p:nvPr/>
        </p:nvSpPr>
        <p:spPr>
          <a:xfrm>
            <a:off x="313531" y="4645295"/>
            <a:ext cx="8588930" cy="1569660"/>
          </a:xfrm>
          <a:prstGeom prst="rect">
            <a:avLst/>
          </a:prstGeom>
          <a:noFill/>
        </p:spPr>
        <p:txBody>
          <a:bodyPr wrap="square" rtlCol="0">
            <a:spAutoFit/>
          </a:bodyPr>
          <a:lstStyle/>
          <a:p>
            <a:r>
              <a:rPr lang="en-US" sz="3200" b="1" u="sng" smtClean="0">
                <a:solidFill>
                  <a:srgbClr val="FF0000"/>
                </a:solidFill>
                <a:latin typeface="Times New Roman" pitchFamily="18" charset="0"/>
                <a:cs typeface="Times New Roman" pitchFamily="18" charset="0"/>
              </a:rPr>
              <a:t>Nhận xét</a:t>
            </a:r>
            <a:r>
              <a:rPr lang="en-US" sz="3200" b="1" smtClean="0">
                <a:latin typeface="Times New Roman" pitchFamily="18" charset="0"/>
                <a:cs typeface="Times New Roman" pitchFamily="18" charset="0"/>
              </a:rPr>
              <a:t>: Thực hiện từng lệnh hay gõ các lệnh liên tiếp, mỗi lệnh cách nhau một dấu cách rồi gõ Enter đều cho kết quả như nhau.</a:t>
            </a:r>
            <a:endParaRPr lang="en-US" sz="3200" b="1">
              <a:latin typeface="Times New Roman" pitchFamily="18" charset="0"/>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0" y="2298404"/>
            <a:ext cx="4329390" cy="1892596"/>
          </a:xfrm>
          <a:prstGeom prst="rect">
            <a:avLst/>
          </a:prstGeom>
        </p:spPr>
      </p:pic>
      <p:cxnSp>
        <p:nvCxnSpPr>
          <p:cNvPr id="15" name="Straight Connector 14"/>
          <p:cNvCxnSpPr/>
          <p:nvPr/>
        </p:nvCxnSpPr>
        <p:spPr>
          <a:xfrm>
            <a:off x="685800" y="1295400"/>
            <a:ext cx="14054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2971800" y="1295400"/>
            <a:ext cx="14054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5223975" y="1295400"/>
            <a:ext cx="2624625" cy="0"/>
          </a:xfrm>
          <a:prstGeom prst="line">
            <a:avLst/>
          </a:prstGeom>
        </p:spPr>
        <p:style>
          <a:lnRef idx="3">
            <a:schemeClr val="accent2"/>
          </a:lnRef>
          <a:fillRef idx="0">
            <a:schemeClr val="accent2"/>
          </a:fillRef>
          <a:effectRef idx="2">
            <a:schemeClr val="accent2"/>
          </a:effectRef>
          <a:fontRef idx="minor">
            <a:schemeClr val="tx1"/>
          </a:fontRef>
        </p:style>
      </p:cxnSp>
      <p:pic>
        <p:nvPicPr>
          <p:cNvPr id="23" name="BaladaParaAdelina-RichardClayderman_q5g5.mp3">
            <a:hlinkClick r:id="" action="ppaction://media"/>
          </p:cNvPr>
          <p:cNvPicPr>
            <a:picLocks noChangeAspect="1"/>
          </p:cNvPicPr>
          <p:nvPr>
            <a:audioFile r:link="rId2"/>
            <p:extLst>
              <p:ext uri="{DAA4B4D4-6D71-4841-9C94-3DE7FCFB9230}">
                <p14:media xmlns:p14="http://schemas.microsoft.com/office/powerpoint/2010/main" r:embed="rId3">
                  <p14:trim end="66340.6766"/>
                </p14:media>
              </p:ext>
            </p:extLst>
          </p:nvPr>
        </p:nvPicPr>
        <p:blipFill>
          <a:blip r:embed="rId10"/>
          <a:stretch>
            <a:fillRect/>
          </a:stretch>
        </p:blipFill>
        <p:spPr>
          <a:xfrm>
            <a:off x="8067675" y="5562600"/>
            <a:ext cx="609600" cy="609600"/>
          </a:xfrm>
          <a:prstGeom prst="rect">
            <a:avLst/>
          </a:prstGeom>
        </p:spPr>
      </p:pic>
      <p:sp>
        <p:nvSpPr>
          <p:cNvPr id="3" name="TextBox 2"/>
          <p:cNvSpPr txBox="1"/>
          <p:nvPr/>
        </p:nvSpPr>
        <p:spPr>
          <a:xfrm>
            <a:off x="1388512" y="4191000"/>
            <a:ext cx="1430888"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Cửa sổ 1</a:t>
            </a:r>
            <a:endParaRPr lang="en-US" sz="2400" b="1">
              <a:latin typeface="Times New Roman" pitchFamily="18" charset="0"/>
              <a:cs typeface="Times New Roman" pitchFamily="18" charset="0"/>
            </a:endParaRPr>
          </a:p>
        </p:txBody>
      </p:sp>
      <p:sp>
        <p:nvSpPr>
          <p:cNvPr id="24" name="TextBox 23"/>
          <p:cNvSpPr txBox="1"/>
          <p:nvPr/>
        </p:nvSpPr>
        <p:spPr>
          <a:xfrm>
            <a:off x="5542221" y="4114800"/>
            <a:ext cx="1430888"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Cửa sổ 2</a:t>
            </a:r>
            <a:endParaRPr lang="en-US" sz="2400" b="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5983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Effect transition="in" filter="wheel(1)">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mph" presetSubtype="0" fill="hold" grpId="2" nodeType="clickEffect">
                                  <p:stCondLst>
                                    <p:cond delay="0"/>
                                  </p:stCondLst>
                                  <p:iterate type="lt">
                                    <p:tmPct val="4000"/>
                                  </p:iterate>
                                  <p:childTnLst>
                                    <p:set>
                                      <p:cBhvr override="childStyle">
                                        <p:cTn id="53" dur="500" fill="hold"/>
                                        <p:tgtEl>
                                          <p:spTgt spid="16"/>
                                        </p:tgtEl>
                                        <p:attrNameLst>
                                          <p:attrName>style.color</p:attrName>
                                        </p:attrNameLst>
                                      </p:cBhvr>
                                      <p:to>
                                        <p:clrVal>
                                          <a:schemeClr val="accent2"/>
                                        </p:clrVal>
                                      </p:to>
                                    </p:set>
                                    <p:set>
                                      <p:cBhvr>
                                        <p:cTn id="54" dur="500" fill="hold"/>
                                        <p:tgtEl>
                                          <p:spTgt spid="16"/>
                                        </p:tgtEl>
                                        <p:attrNameLst>
                                          <p:attrName>fillcolor</p:attrName>
                                        </p:attrNameLst>
                                      </p:cBhvr>
                                      <p:to>
                                        <p:clrVal>
                                          <a:schemeClr val="accent2"/>
                                        </p:clrVal>
                                      </p:to>
                                    </p:set>
                                    <p:set>
                                      <p:cBhvr>
                                        <p:cTn id="55" dur="500" fill="hold"/>
                                        <p:tgtEl>
                                          <p:spTgt spid="16"/>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iterate type="lt">
                                    <p:tmPct val="0"/>
                                  </p:iterate>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20"/>
                                        </p:tgtEl>
                                        <p:attrNameLst>
                                          <p:attrName>ppt_x</p:attrName>
                                        </p:attrNameLst>
                                      </p:cBhvr>
                                      <p:tavLst>
                                        <p:tav tm="0">
                                          <p:val>
                                            <p:strVal val="ppt_x"/>
                                          </p:val>
                                        </p:tav>
                                        <p:tav tm="100000">
                                          <p:val>
                                            <p:strVal val="ppt_x"/>
                                          </p:val>
                                        </p:tav>
                                      </p:tavLst>
                                    </p:anim>
                                    <p:anim calcmode="lin" valueType="num">
                                      <p:cBhvr additive="base">
                                        <p:cTn id="68" dur="500"/>
                                        <p:tgtEl>
                                          <p:spTgt spid="20"/>
                                        </p:tgtEl>
                                        <p:attrNameLst>
                                          <p:attrName>ppt_y</p:attrName>
                                        </p:attrNameLst>
                                      </p:cBhvr>
                                      <p:tavLst>
                                        <p:tav tm="0">
                                          <p:val>
                                            <p:strVal val="ppt_y"/>
                                          </p:val>
                                        </p:tav>
                                        <p:tav tm="100000">
                                          <p:val>
                                            <p:strVal val="1+ppt_h/2"/>
                                          </p:val>
                                        </p:tav>
                                      </p:tavLst>
                                    </p:anim>
                                    <p:set>
                                      <p:cBhvr>
                                        <p:cTn id="69" dur="1" fill="hold">
                                          <p:stCondLst>
                                            <p:cond delay="499"/>
                                          </p:stCondLst>
                                        </p:cTn>
                                        <p:tgtEl>
                                          <p:spTgt spid="20"/>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1"/>
                                        </p:tgtEl>
                                        <p:attrNameLst>
                                          <p:attrName>ppt_x</p:attrName>
                                        </p:attrNameLst>
                                      </p:cBhvr>
                                      <p:tavLst>
                                        <p:tav tm="0">
                                          <p:val>
                                            <p:strVal val="ppt_x"/>
                                          </p:val>
                                        </p:tav>
                                        <p:tav tm="100000">
                                          <p:val>
                                            <p:strVal val="ppt_x"/>
                                          </p:val>
                                        </p:tav>
                                      </p:tavLst>
                                    </p:anim>
                                    <p:anim calcmode="lin" valueType="num">
                                      <p:cBhvr additive="base">
                                        <p:cTn id="72" dur="500"/>
                                        <p:tgtEl>
                                          <p:spTgt spid="21"/>
                                        </p:tgtEl>
                                        <p:attrNameLst>
                                          <p:attrName>ppt_y</p:attrName>
                                        </p:attrNameLst>
                                      </p:cBhvr>
                                      <p:tavLst>
                                        <p:tav tm="0">
                                          <p:val>
                                            <p:strVal val="ppt_y"/>
                                          </p:val>
                                        </p:tav>
                                        <p:tav tm="100000">
                                          <p:val>
                                            <p:strVal val="1+ppt_h/2"/>
                                          </p:val>
                                        </p:tav>
                                      </p:tavLst>
                                    </p:anim>
                                    <p:set>
                                      <p:cBhvr>
                                        <p:cTn id="73" dur="1" fill="hold">
                                          <p:stCondLst>
                                            <p:cond delay="499"/>
                                          </p:stCondLst>
                                        </p:cTn>
                                        <p:tgtEl>
                                          <p:spTgt spid="2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heel(1)">
                                      <p:cBhvr>
                                        <p:cTn id="78" dur="2000"/>
                                        <p:tgtEl>
                                          <p:spTgt spid="17"/>
                                        </p:tgtEl>
                                      </p:cBhvr>
                                    </p:animEffect>
                                  </p:childTnLst>
                                </p:cTn>
                              </p:par>
                              <p:par>
                                <p:cTn id="79" presetID="21" presetClass="entr" presetSubtype="1"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heel(1)">
                                      <p:cBhvr>
                                        <p:cTn id="81" dur="20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1" nodeType="clickEffect">
                                  <p:stCondLst>
                                    <p:cond delay="0"/>
                                  </p:stCondLst>
                                  <p:childTnLst>
                                    <p:anim calcmode="lin" valueType="num">
                                      <p:cBhvr additive="base">
                                        <p:cTn id="85" dur="500"/>
                                        <p:tgtEl>
                                          <p:spTgt spid="17"/>
                                        </p:tgtEl>
                                        <p:attrNameLst>
                                          <p:attrName>ppt_x</p:attrName>
                                        </p:attrNameLst>
                                      </p:cBhvr>
                                      <p:tavLst>
                                        <p:tav tm="0">
                                          <p:val>
                                            <p:strVal val="ppt_x"/>
                                          </p:val>
                                        </p:tav>
                                        <p:tav tm="100000">
                                          <p:val>
                                            <p:strVal val="ppt_x"/>
                                          </p:val>
                                        </p:tav>
                                      </p:tavLst>
                                    </p:anim>
                                    <p:anim calcmode="lin" valueType="num">
                                      <p:cBhvr additive="base">
                                        <p:cTn id="86" dur="500"/>
                                        <p:tgtEl>
                                          <p:spTgt spid="17"/>
                                        </p:tgtEl>
                                        <p:attrNameLst>
                                          <p:attrName>ppt_y</p:attrName>
                                        </p:attrNameLst>
                                      </p:cBhvr>
                                      <p:tavLst>
                                        <p:tav tm="0">
                                          <p:val>
                                            <p:strVal val="ppt_y"/>
                                          </p:val>
                                        </p:tav>
                                        <p:tav tm="100000">
                                          <p:val>
                                            <p:strVal val="1+ppt_h/2"/>
                                          </p:val>
                                        </p:tav>
                                      </p:tavLst>
                                    </p:anim>
                                    <p:set>
                                      <p:cBhvr>
                                        <p:cTn id="87" dur="1" fill="hold">
                                          <p:stCondLst>
                                            <p:cond delay="499"/>
                                          </p:stCondLst>
                                        </p:cTn>
                                        <p:tgtEl>
                                          <p:spTgt spid="17"/>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18"/>
                                        </p:tgtEl>
                                        <p:attrNameLst>
                                          <p:attrName>ppt_x</p:attrName>
                                        </p:attrNameLst>
                                      </p:cBhvr>
                                      <p:tavLst>
                                        <p:tav tm="0">
                                          <p:val>
                                            <p:strVal val="ppt_x"/>
                                          </p:val>
                                        </p:tav>
                                        <p:tav tm="100000">
                                          <p:val>
                                            <p:strVal val="ppt_x"/>
                                          </p:val>
                                        </p:tav>
                                      </p:tavLst>
                                    </p:anim>
                                    <p:anim calcmode="lin" valueType="num">
                                      <p:cBhvr additive="base">
                                        <p:cTn id="90" dur="500"/>
                                        <p:tgtEl>
                                          <p:spTgt spid="18"/>
                                        </p:tgtEl>
                                        <p:attrNameLst>
                                          <p:attrName>ppt_y</p:attrName>
                                        </p:attrNameLst>
                                      </p:cBhvr>
                                      <p:tavLst>
                                        <p:tav tm="0">
                                          <p:val>
                                            <p:strVal val="ppt_y"/>
                                          </p:val>
                                        </p:tav>
                                        <p:tav tm="100000">
                                          <p:val>
                                            <p:strVal val="1+ppt_h/2"/>
                                          </p:val>
                                        </p:tav>
                                      </p:tavLst>
                                    </p:anim>
                                    <p:set>
                                      <p:cBhvr>
                                        <p:cTn id="91" dur="1" fill="hold">
                                          <p:stCondLst>
                                            <p:cond delay="499"/>
                                          </p:stCondLst>
                                        </p:cTn>
                                        <p:tgtEl>
                                          <p:spTgt spid="1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heel(1)">
                                      <p:cBhvr>
                                        <p:cTn id="96" dur="2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19"/>
                                        </p:tgtEl>
                                        <p:attrNameLst>
                                          <p:attrName>ppt_x</p:attrName>
                                        </p:attrNameLst>
                                      </p:cBhvr>
                                      <p:tavLst>
                                        <p:tav tm="0">
                                          <p:val>
                                            <p:strVal val="ppt_x"/>
                                          </p:val>
                                        </p:tav>
                                        <p:tav tm="100000">
                                          <p:val>
                                            <p:strVal val="ppt_x"/>
                                          </p:val>
                                        </p:tav>
                                      </p:tavLst>
                                    </p:anim>
                                    <p:anim calcmode="lin" valueType="num">
                                      <p:cBhvr additive="base">
                                        <p:cTn id="101" dur="500"/>
                                        <p:tgtEl>
                                          <p:spTgt spid="19"/>
                                        </p:tgtEl>
                                        <p:attrNameLst>
                                          <p:attrName>ppt_y</p:attrName>
                                        </p:attrNameLst>
                                      </p:cBhvr>
                                      <p:tavLst>
                                        <p:tav tm="0">
                                          <p:val>
                                            <p:strVal val="ppt_y"/>
                                          </p:val>
                                        </p:tav>
                                        <p:tav tm="100000">
                                          <p:val>
                                            <p:strVal val="1+ppt_h/2"/>
                                          </p:val>
                                        </p:tav>
                                      </p:tavLst>
                                    </p:anim>
                                    <p:set>
                                      <p:cBhvr>
                                        <p:cTn id="10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90056" fill="hold"/>
                                        <p:tgtEl>
                                          <p:spTgt spid="23"/>
                                        </p:tgtEl>
                                      </p:cBhvr>
                                    </p:cmd>
                                  </p:childTnLst>
                                </p:cTn>
                              </p:par>
                            </p:childTnLst>
                          </p:cTn>
                        </p:par>
                      </p:childTnLst>
                    </p:cTn>
                  </p:par>
                </p:childTnLst>
              </p:cTn>
              <p:nextCondLst>
                <p:cond evt="onClick" delay="0">
                  <p:tgtEl>
                    <p:spTgt spid="23"/>
                  </p:tgtEl>
                </p:cond>
              </p:nextCondLst>
            </p:seq>
            <p:audio>
              <p:cMediaNode vol="100000">
                <p:cTn id="108" fill="hold" display="0">
                  <p:stCondLst>
                    <p:cond delay="indefinite"/>
                  </p:stCondLst>
                  <p:endCondLst>
                    <p:cond evt="onStopAudio" delay="0">
                      <p:tgtEl>
                        <p:sldTgt/>
                      </p:tgtEl>
                    </p:cond>
                  </p:endCondLst>
                </p:cTn>
                <p:tgtEl>
                  <p:spTgt spid="23"/>
                </p:tgtEl>
              </p:cMediaNode>
            </p:audio>
          </p:childTnLst>
        </p:cTn>
      </p:par>
    </p:tnLst>
    <p:bldLst>
      <p:bldP spid="4" grpId="0"/>
      <p:bldP spid="16" grpId="0"/>
      <p:bldP spid="16" grpId="1"/>
      <p:bldP spid="16" grpId="2"/>
      <p:bldP spid="17" grpId="0"/>
      <p:bldP spid="17" grpId="1"/>
      <p:bldP spid="19" grpId="0"/>
      <p:bldP spid="19" grpId="1"/>
      <p:bldP spid="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5527"/>
            <a:ext cx="7467600" cy="646331"/>
          </a:xfrm>
          <a:prstGeom prst="rect">
            <a:avLst/>
          </a:prstGeom>
          <a:solidFill>
            <a:schemeClr val="accent3">
              <a:lumMod val="20000"/>
              <a:lumOff val="80000"/>
            </a:schemeClr>
          </a:solidFill>
        </p:spPr>
        <p:txBody>
          <a:bodyPr wrap="square" rtlCol="0">
            <a:spAutoFit/>
          </a:bodyPr>
          <a:lstStyle/>
          <a:p>
            <a:r>
              <a:rPr lang="en-US" sz="36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Sử dụng lại dòng lệnh đã thực hiện</a:t>
            </a:r>
            <a:endParaRPr lang="en-US" sz="36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93940" y="2051461"/>
            <a:ext cx="6096000" cy="3116547"/>
          </a:xfrm>
          <a:prstGeom prst="rect">
            <a:avLst/>
          </a:prstGeom>
        </p:spPr>
      </p:pic>
      <p:grpSp>
        <p:nvGrpSpPr>
          <p:cNvPr id="10" name="Group 2"/>
          <p:cNvGrpSpPr>
            <a:grpSpLocks/>
          </p:cNvGrpSpPr>
          <p:nvPr/>
        </p:nvGrpSpPr>
        <p:grpSpPr bwMode="auto">
          <a:xfrm>
            <a:off x="-1310" y="0"/>
            <a:ext cx="9144000" cy="6858000"/>
            <a:chOff x="0" y="0"/>
            <a:chExt cx="5760" cy="4320"/>
          </a:xfrm>
        </p:grpSpPr>
        <p:pic>
          <p:nvPicPr>
            <p:cNvPr id="11"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p:nvPr/>
        </p:nvSpPr>
        <p:spPr>
          <a:xfrm>
            <a:off x="762000" y="1143000"/>
            <a:ext cx="75057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Quan sát và thảo luận nhóm 2 để trả lời các câu hỏi sau:</a:t>
            </a:r>
            <a:endParaRPr lang="en-US" sz="2400">
              <a:latin typeface="Times New Roman" pitchFamily="18" charset="0"/>
              <a:cs typeface="Times New Roman" pitchFamily="18" charset="0"/>
            </a:endParaRPr>
          </a:p>
        </p:txBody>
      </p:sp>
      <p:sp>
        <p:nvSpPr>
          <p:cNvPr id="2" name="Action Button: Home 1">
            <a:hlinkClick r:id="rId8" action="ppaction://hlinksldjump" highlightClick="1"/>
          </p:cNvPr>
          <p:cNvSpPr/>
          <p:nvPr/>
        </p:nvSpPr>
        <p:spPr>
          <a:xfrm>
            <a:off x="7848600" y="5943600"/>
            <a:ext cx="798790"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Forward or Next 2">
            <a:hlinkClick r:id="rId9" action="ppaction://hlinksldjump" highlightClick="1"/>
          </p:cNvPr>
          <p:cNvSpPr/>
          <p:nvPr/>
        </p:nvSpPr>
        <p:spPr>
          <a:xfrm>
            <a:off x="7053622" y="6019800"/>
            <a:ext cx="566378"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6334780" y="1930364"/>
            <a:ext cx="2570440" cy="3708436"/>
          </a:xfrm>
          <a:prstGeom prst="flowChart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pPr>
            <a:endParaRPr lang="en-US" b="1">
              <a:latin typeface="Times New Roman" pitchFamily="18" charset="0"/>
              <a:ea typeface="Calibri"/>
              <a:cs typeface="Times New Roman" pitchFamily="18" charset="0"/>
            </a:endParaRPr>
          </a:p>
        </p:txBody>
      </p:sp>
      <p:sp>
        <p:nvSpPr>
          <p:cNvPr id="9" name="Rectangle 8"/>
          <p:cNvSpPr/>
          <p:nvPr/>
        </p:nvSpPr>
        <p:spPr>
          <a:xfrm>
            <a:off x="6400800" y="2051461"/>
            <a:ext cx="2504420" cy="1366528"/>
          </a:xfrm>
          <a:prstGeom prst="rect">
            <a:avLst/>
          </a:prstGeom>
        </p:spPr>
        <p:txBody>
          <a:bodyPr wrap="square">
            <a:spAutoFit/>
          </a:bodyPr>
          <a:lstStyle/>
          <a:p>
            <a:pPr algn="just">
              <a:lnSpc>
                <a:spcPct val="115000"/>
              </a:lnSpc>
            </a:pPr>
            <a:r>
              <a:rPr lang="en-US" sz="2400" b="1" smtClean="0">
                <a:latin typeface="Times New Roman" pitchFamily="18" charset="0"/>
                <a:cs typeface="Times New Roman" pitchFamily="18" charset="0"/>
              </a:rPr>
              <a:t>1, Cửa </a:t>
            </a:r>
            <a:r>
              <a:rPr lang="en-US" sz="2400" b="1">
                <a:latin typeface="Times New Roman" pitchFamily="18" charset="0"/>
                <a:cs typeface="Times New Roman" pitchFamily="18" charset="0"/>
              </a:rPr>
              <a:t>sổ đã sử dụng lại </a:t>
            </a:r>
            <a:r>
              <a:rPr lang="en-US" sz="2400" b="1" smtClean="0">
                <a:latin typeface="Times New Roman" pitchFamily="18" charset="0"/>
                <a:cs typeface="Times New Roman" pitchFamily="18" charset="0"/>
              </a:rPr>
              <a:t>dòng </a:t>
            </a:r>
            <a:r>
              <a:rPr lang="en-US" sz="2400" b="1">
                <a:latin typeface="Times New Roman" pitchFamily="18" charset="0"/>
                <a:cs typeface="Times New Roman" pitchFamily="18" charset="0"/>
              </a:rPr>
              <a:t>lệnh nào?</a:t>
            </a:r>
          </a:p>
        </p:txBody>
      </p:sp>
      <p:sp>
        <p:nvSpPr>
          <p:cNvPr id="12" name="Rectangle 11"/>
          <p:cNvSpPr/>
          <p:nvPr/>
        </p:nvSpPr>
        <p:spPr>
          <a:xfrm>
            <a:off x="6315778" y="3299759"/>
            <a:ext cx="2599622" cy="517065"/>
          </a:xfrm>
          <a:prstGeom prst="rect">
            <a:avLst/>
          </a:prstGeom>
        </p:spPr>
        <p:txBody>
          <a:bodyPr wrap="none">
            <a:spAutoFit/>
          </a:bodyPr>
          <a:lstStyle/>
          <a:p>
            <a:pPr algn="ctr">
              <a:lnSpc>
                <a:spcPct val="115000"/>
              </a:lnSpc>
            </a:pPr>
            <a:r>
              <a:rPr lang="en-US" sz="2400" b="1" smtClean="0">
                <a:latin typeface="Times New Roman" pitchFamily="18" charset="0"/>
                <a:cs typeface="Times New Roman" pitchFamily="18" charset="0"/>
              </a:rPr>
              <a:t>2, Vì </a:t>
            </a:r>
            <a:r>
              <a:rPr lang="en-US" sz="2400" b="1">
                <a:latin typeface="Times New Roman" pitchFamily="18" charset="0"/>
                <a:cs typeface="Times New Roman" pitchFamily="18" charset="0"/>
              </a:rPr>
              <a:t>sao bạn biết?</a:t>
            </a:r>
          </a:p>
        </p:txBody>
      </p:sp>
      <p:sp>
        <p:nvSpPr>
          <p:cNvPr id="23" name="Rectangle 22"/>
          <p:cNvSpPr/>
          <p:nvPr/>
        </p:nvSpPr>
        <p:spPr>
          <a:xfrm>
            <a:off x="6375070" y="3886200"/>
            <a:ext cx="2530150" cy="1791260"/>
          </a:xfrm>
          <a:prstGeom prst="rect">
            <a:avLst/>
          </a:prstGeom>
        </p:spPr>
        <p:txBody>
          <a:bodyPr wrap="square">
            <a:spAutoFit/>
          </a:bodyPr>
          <a:lstStyle/>
          <a:p>
            <a:pPr algn="just">
              <a:lnSpc>
                <a:spcPct val="115000"/>
              </a:lnSpc>
            </a:pPr>
            <a:r>
              <a:rPr lang="en-US" sz="2400" b="1" smtClean="0">
                <a:latin typeface="Times New Roman" pitchFamily="18" charset="0"/>
                <a:cs typeface="Times New Roman" pitchFamily="18" charset="0"/>
              </a:rPr>
              <a:t>3, Làm </a:t>
            </a:r>
            <a:r>
              <a:rPr lang="en-US" sz="2400" b="1">
                <a:latin typeface="Times New Roman" pitchFamily="18" charset="0"/>
                <a:cs typeface="Times New Roman" pitchFamily="18" charset="0"/>
              </a:rPr>
              <a:t>thế nào để thực hiện được dòng lệnh đã thực hiện?</a:t>
            </a:r>
            <a:endParaRPr lang="en-US" sz="2400" b="1">
              <a:latin typeface="Times New Roman" pitchFamily="18" charset="0"/>
              <a:ea typeface="Calibri"/>
              <a:cs typeface="Times New Roman" pitchFamily="18" charset="0"/>
            </a:endParaRPr>
          </a:p>
        </p:txBody>
      </p:sp>
      <p:pic>
        <p:nvPicPr>
          <p:cNvPr id="6" name="BanGiaoHuongDinhMenh-HoaTau-3088989.mp3">
            <a:hlinkClick r:id="" action="ppaction://media"/>
          </p:cNvPr>
          <p:cNvPicPr>
            <a:picLocks noChangeAspect="1"/>
          </p:cNvPicPr>
          <p:nvPr>
            <a:audioFile r:link="rId2"/>
            <p:extLst>
              <p:ext uri="{DAA4B4D4-6D71-4841-9C94-3DE7FCFB9230}">
                <p14:media xmlns:p14="http://schemas.microsoft.com/office/powerpoint/2010/main" r:embed="rId3">
                  <p14:trim end="4909.4046"/>
                </p14:media>
              </p:ext>
            </p:extLst>
          </p:nvPr>
        </p:nvPicPr>
        <p:blipFill>
          <a:blip r:embed="rId10"/>
          <a:stretch>
            <a:fillRect/>
          </a:stretch>
        </p:blipFill>
        <p:spPr>
          <a:xfrm>
            <a:off x="4514850" y="5865295"/>
            <a:ext cx="609600" cy="609600"/>
          </a:xfrm>
          <a:prstGeom prst="rect">
            <a:avLst/>
          </a:prstGeom>
        </p:spPr>
      </p:pic>
    </p:spTree>
    <p:custDataLst>
      <p:tags r:id="rId1"/>
    </p:custDataLst>
    <p:extLst>
      <p:ext uri="{BB962C8B-B14F-4D97-AF65-F5344CB8AC3E}">
        <p14:creationId xmlns:p14="http://schemas.microsoft.com/office/powerpoint/2010/main" val="196645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09370" fill="hold"/>
                                        <p:tgtEl>
                                          <p:spTgt spid="6"/>
                                        </p:tgtEl>
                                      </p:cBhvr>
                                    </p:cmd>
                                  </p:childTnLst>
                                </p:cTn>
                              </p:par>
                            </p:childTnLst>
                          </p:cTn>
                        </p:par>
                      </p:childTnLst>
                    </p:cTn>
                  </p:par>
                </p:childTnLst>
              </p:cTn>
              <p:nextCondLst>
                <p:cond evt="onClick" delay="0">
                  <p:tgtEl>
                    <p:spTgt spid="6"/>
                  </p:tgtEl>
                </p:cond>
              </p:nextCondLst>
            </p:seq>
            <p:audio>
              <p:cMediaNode vol="80000">
                <p:cTn id="45" fill="hold" display="0">
                  <p:stCondLst>
                    <p:cond delay="indefinite"/>
                  </p:stCondLst>
                  <p:endCondLst>
                    <p:cond evt="onStopAudio" delay="0">
                      <p:tgtEl>
                        <p:sldTgt/>
                      </p:tgtEl>
                    </p:cond>
                  </p:endCondLst>
                </p:cTn>
                <p:tgtEl>
                  <p:spTgt spid="6"/>
                </p:tgtEl>
              </p:cMediaNode>
            </p:audio>
          </p:childTnLst>
        </p:cTn>
      </p:par>
    </p:tnLst>
    <p:bldLst>
      <p:bldP spid="4" grpId="0" animBg="1"/>
      <p:bldP spid="5" grpId="0"/>
      <p:bldP spid="8" grpId="0" animBg="1"/>
      <p:bldP spid="9" grpId="0"/>
      <p:bldP spid="1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3539922"/>
              </p:ext>
            </p:extLst>
          </p:nvPr>
        </p:nvGraphicFramePr>
        <p:xfrm>
          <a:off x="457200" y="1812639"/>
          <a:ext cx="8229599" cy="4493800"/>
        </p:xfrm>
        <a:graphic>
          <a:graphicData uri="http://schemas.openxmlformats.org/drawingml/2006/table">
            <a:tbl>
              <a:tblPr firstRow="1" firstCol="1" bandRow="1">
                <a:tableStyleId>{5940675A-B579-460E-94D1-54222C63F5DA}</a:tableStyleId>
              </a:tblPr>
              <a:tblGrid>
                <a:gridCol w="3836985"/>
                <a:gridCol w="4392614"/>
              </a:tblGrid>
              <a:tr h="450094">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CÂU HỎI</a:t>
                      </a:r>
                      <a:endParaRPr lang="en-US" sz="3200" b="1">
                        <a:effectLst/>
                        <a:latin typeface="Times New Roman" pitchFamily="18" charset="0"/>
                        <a:ea typeface="Calibri"/>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CÂU TRẢ LỜI</a:t>
                      </a:r>
                      <a:endParaRPr lang="en-US" sz="3200" b="1">
                        <a:effectLst/>
                        <a:latin typeface="Times New Roman" pitchFamily="18" charset="0"/>
                        <a:ea typeface="Calibri"/>
                        <a:cs typeface="Times New Roman" pitchFamily="18" charset="0"/>
                      </a:endParaRPr>
                    </a:p>
                  </a:txBody>
                  <a:tcPr marL="62901" marR="62901" marT="0" marB="0"/>
                </a:tc>
              </a:tr>
              <a:tr h="1350283">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Cửa sổ đã sử dụng lại dòng lệnh nào</a:t>
                      </a:r>
                      <a:r>
                        <a:rPr lang="en-US" sz="3200" b="1" smtClean="0">
                          <a:effectLst/>
                          <a:latin typeface="Times New Roman" pitchFamily="18" charset="0"/>
                          <a:cs typeface="Times New Roman" pitchFamily="18" charset="0"/>
                        </a:rPr>
                        <a:t>?</a:t>
                      </a:r>
                      <a:endParaRPr lang="en-US" sz="3200" b="1">
                        <a:effectLst/>
                        <a:latin typeface="Times New Roman" pitchFamily="18" charset="0"/>
                        <a:cs typeface="Times New Roman" pitchFamily="18" charset="0"/>
                      </a:endParaRPr>
                    </a:p>
                  </a:txBody>
                  <a:tcPr marL="62901" marR="62901" marT="0" marB="0"/>
                </a:tc>
                <a:tc>
                  <a:txBody>
                    <a:bodyPr/>
                    <a:lstStyle/>
                    <a:p>
                      <a:pPr marL="0" marR="0" algn="l">
                        <a:lnSpc>
                          <a:spcPct val="115000"/>
                        </a:lnSpc>
                        <a:spcBef>
                          <a:spcPts val="0"/>
                        </a:spcBef>
                        <a:spcAft>
                          <a:spcPts val="0"/>
                        </a:spcAft>
                      </a:pPr>
                      <a:r>
                        <a:rPr lang="en-US" sz="3200" b="1">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Calibri"/>
                        <a:cs typeface="Times New Roman" pitchFamily="18" charset="0"/>
                      </a:endParaRPr>
                    </a:p>
                  </a:txBody>
                  <a:tcPr marL="62901" marR="62901" marT="0" marB="0"/>
                </a:tc>
              </a:tr>
              <a:tr h="900189">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Vì sao bạn biết</a:t>
                      </a:r>
                      <a:r>
                        <a:rPr lang="en-US" sz="3200" b="1" smtClean="0">
                          <a:effectLst/>
                          <a:latin typeface="Times New Roman" pitchFamily="18" charset="0"/>
                          <a:cs typeface="Times New Roman" pitchFamily="18" charset="0"/>
                        </a:rPr>
                        <a:t>?</a:t>
                      </a:r>
                      <a:endParaRPr lang="en-US" sz="3200" b="1">
                        <a:effectLst/>
                        <a:latin typeface="Times New Roman" pitchFamily="18" charset="0"/>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62901" marR="62901" marT="0" marB="0"/>
                </a:tc>
              </a:tr>
              <a:tr h="1350283">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Làm thế nào để thực hiện được dòng lệnh đã thực </a:t>
                      </a:r>
                      <a:r>
                        <a:rPr lang="en-US" sz="3200" b="1" smtClean="0">
                          <a:effectLst/>
                          <a:latin typeface="Times New Roman" pitchFamily="18" charset="0"/>
                          <a:cs typeface="Times New Roman" pitchFamily="18" charset="0"/>
                        </a:rPr>
                        <a:t>hiện?</a:t>
                      </a:r>
                      <a:endParaRPr lang="en-US" sz="3200" b="1">
                        <a:effectLst/>
                        <a:latin typeface="Times New Roman" pitchFamily="18" charset="0"/>
                        <a:ea typeface="Calibri"/>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62901" marR="62901" marT="0" marB="0"/>
                </a:tc>
              </a:tr>
            </a:tbl>
          </a:graphicData>
        </a:graphic>
      </p:graphicFrame>
      <p:sp>
        <p:nvSpPr>
          <p:cNvPr id="3" name="Rounded Rectangle 2"/>
          <p:cNvSpPr/>
          <p:nvPr/>
        </p:nvSpPr>
        <p:spPr>
          <a:xfrm>
            <a:off x="1676400" y="152400"/>
            <a:ext cx="5715000"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THẢO LUẬN</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Action Button: Home 3">
            <a:hlinkClick r:id="rId2" action="ppaction://hlinksldjump" highlightClick="1"/>
          </p:cNvPr>
          <p:cNvSpPr/>
          <p:nvPr/>
        </p:nvSpPr>
        <p:spPr>
          <a:xfrm>
            <a:off x="8305800" y="6477000"/>
            <a:ext cx="457200" cy="3810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43400" y="3733800"/>
            <a:ext cx="4191000" cy="954107"/>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Vì nó xuất hiện ở ngăn gõ lệnh.</a:t>
            </a:r>
            <a:endParaRPr lang="en-US" sz="2800" b="1">
              <a:solidFill>
                <a:srgbClr val="FF0000"/>
              </a:solidFill>
              <a:latin typeface="Times New Roman" pitchFamily="18" charset="0"/>
              <a:cs typeface="Times New Roman" pitchFamily="18" charset="0"/>
            </a:endParaRPr>
          </a:p>
        </p:txBody>
      </p:sp>
      <p:sp>
        <p:nvSpPr>
          <p:cNvPr id="8" name="TextBox 7"/>
          <p:cNvSpPr txBox="1"/>
          <p:nvPr/>
        </p:nvSpPr>
        <p:spPr>
          <a:xfrm>
            <a:off x="4343400" y="4800600"/>
            <a:ext cx="4191000" cy="1384995"/>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Nháy chuột vào dòng lệnh đã thực hiện sau đó nhấn Enter.</a:t>
            </a:r>
            <a:endParaRPr lang="en-US" sz="2800" b="1">
              <a:solidFill>
                <a:srgbClr val="FF0000"/>
              </a:solidFill>
              <a:latin typeface="Times New Roman" pitchFamily="18" charset="0"/>
              <a:cs typeface="Times New Roman" pitchFamily="18" charset="0"/>
            </a:endParaRPr>
          </a:p>
        </p:txBody>
      </p:sp>
      <p:sp>
        <p:nvSpPr>
          <p:cNvPr id="7" name="TextBox 6"/>
          <p:cNvSpPr txBox="1"/>
          <p:nvPr/>
        </p:nvSpPr>
        <p:spPr>
          <a:xfrm>
            <a:off x="4482440" y="2502694"/>
            <a:ext cx="4051960" cy="1231106"/>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fd 100 rt 90 fd 100 rt 90 fd 100 rt 90 fd 100 rt 90</a:t>
            </a:r>
            <a:endParaRPr lang="en-US" sz="2800" b="1">
              <a:solidFill>
                <a:srgbClr val="FF0000"/>
              </a:solidFill>
              <a:latin typeface="Times New Roman" pitchFamily="18" charset="0"/>
              <a:ea typeface="Calibri"/>
              <a:cs typeface="Times New Roman" pitchFamily="18" charset="0"/>
            </a:endParaRPr>
          </a:p>
          <a:p>
            <a:endParaRPr lang="en-US"/>
          </a:p>
        </p:txBody>
      </p:sp>
      <p:sp>
        <p:nvSpPr>
          <p:cNvPr id="5" name="Action Button: End 4">
            <a:hlinkClick r:id="rId3" action="ppaction://hlinksldjump" highlightClick="1"/>
          </p:cNvPr>
          <p:cNvSpPr/>
          <p:nvPr/>
        </p:nvSpPr>
        <p:spPr>
          <a:xfrm>
            <a:off x="7543800" y="6477000"/>
            <a:ext cx="685800" cy="3810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5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9597D6C-80F2-4CF4-BC81-3B6FCB573C43}"/>
  <p:tag name="ISPRING_RESOURCE_FOLDER" val="C:\Users\dell\Desktop\thi GVG 2017-2018\bài 2 các lệnh của logo moi\"/>
  <p:tag name="ISPRING_PRESENTATION_PATH" val="C:\Users\dell\Desktop\thi GVG 2017-2018\bài 2 các lệnh của logo moi.pptx"/>
  <p:tag name="ISPRING_PROJECT_FOLDER_UPDATED" val="1"/>
  <p:tag name="ISPRING_PRESENTATION_INFO_2" val="&lt;?xml version=&quot;1.0&quot; encoding=&quot;UTF-8&quot; standalone=&quot;no&quot; ?&gt;&#10;&lt;presentation2&gt;&#10;&#10;  &lt;slides&gt;&#10;    &lt;slide id=&quot;{BCDE84AA-A824-42F7-9E2A-12DD185CAC66}&quot; pptId=&quot;300&quot;/&gt;&#10;    &lt;slide id=&quot;{83FBC60B-83AF-4B7B-8A19-C33522D7CF77}&quot; pptId=&quot;258&quot;/&gt;&#10;    &lt;slide id=&quot;{9344AB27-DD40-479E-B7E5-801A503F8CA4}&quot; pptId=&quot;307&quot;/&gt;&#10;    &lt;slide id=&quot;{DB70277D-83AD-4805-B380-46F5770EB192}&quot; pptId=&quot;328&quot;/&gt;&#10;    &lt;slide id=&quot;{CBE03D98-68C4-49F6-BC65-DF88D1396046}&quot; pptId=&quot;325&quot;/&gt;&#10;    &lt;slide id=&quot;{8F52B157-C23A-40FC-B96C-87C3E6818232}&quot; pptId=&quot;287&quot;/&gt;&#10;    &lt;slide id=&quot;{25363EA5-4F05-4152-A63F-C9F38CCC0832}&quot; pptId=&quot;284&quot;/&gt;&#10;    &lt;slide id=&quot;{7A195C0E-D417-448C-A966-387E4F020B1C}&quot; pptId=&quot;326&quot;/&gt;&#10;    &lt;slide id=&quot;{F40D3CFB-0F60-401A-A836-F4C1D99571D4}&quot; pptId=&quot;291&quot;/&gt;&#10;    &lt;slide id=&quot;{087E9854-950A-48A7-A420-A31D4A134C5B}&quot; pptId=&quot;322&quot;/&gt;&#10;    &lt;slide id=&quot;{5269F785-4F9A-4492-AA55-02FA2E288316}&quot; pptId=&quot;327&quot;/&gt;&#10;    &lt;slide id=&quot;{729F6BDB-B425-464A-8A7E-7C17E06580FF}&quot; pptId=&quot;305&quot;/&gt;&#10;    &lt;slide id=&quot;{972A45C6-06EA-456B-A5D6-DFA839FFDF00}&quot; pptId=&quot;318&quot;/&gt;&#10;    &lt;slide id=&quot;{DC40FFB4-CCBF-412F-B006-46B84BA8D992}&quot; pptId=&quot;309&quot;/&gt;&#10;    &lt;slide id=&quot;{869776C8-8E54-4DEA-8BD3-A879C09B36C3}&quot; pptId=&quot;314&quot;/&gt;&#10;    &lt;slide id=&quot;{9251309C-53C9-4A86-8947-3C6FFA645B11}&quot; pptId=&quot;319&quot;/&gt;&#10;    &lt;slide id=&quot;{9FE9688D-C53E-4DE8-9B8A-6E9DBA859456}&quot; pptId=&quot;298&quot;/&gt;&#10;    &lt;slide id=&quot;{EFFBA0E6-05A8-441E-8E5D-82EDA463518C}&quot; pptId=&quot;299&quot;/&gt;&#10;    &lt;slide id=&quot;{3926AE5A-FF4D-436E-ABAA-6161B2507867}&quot; pptId=&quot;311&quot;/&gt;&#10;    &lt;slide id=&quot;{251F9633-0125-4F94-9F7C-CC47D688D455}&quot; pptId=&quot;304&quot;/&gt;&#10;    &lt;slide id=&quot;{B84D39DF-93C6-41EF-B4CB-4A441F0355D5}&quot; pptId=&quot;292&quot;/&gt;&#10;    &lt;slide id=&quot;{1BB208B4-C6DB-4333-82C7-A8530DC4D927}&quot; pptId=&quot;269&quot;/&gt;&#10;    &lt;slide id=&quot;{9F6A6AB0-9820-453B-9323-D8D50BEE0767}&quot; pptId=&quot;270&quot;/&gt;&#10;    &lt;slide id=&quot;{7F38D1A3-B2FB-4115-92FD-D7626BB692CE}&quot; pptId=&quot;271&quot;/&gt;&#10;    &lt;slide id=&quot;{95CB80A2-2899-4E65-AE27-3F25FC715701}&quot; pptId=&quot;272&quot;/&gt;&#10;    &lt;slide id=&quot;{2EA4F3FC-381D-481D-878D-98016661EB85}&quot; pptId=&quot;273&quot;/&gt;&#10;    &lt;slide id=&quot;{33DB6068-61F8-48AA-8D8F-53D81E31B937}&quot; pptId=&quot;274&quot;/&gt;&#10;    &lt;slide id=&quot;{31B4A00C-7F26-400C-870C-B282A14F7EB8}&quot; pptId=&quot;275&quot;/&gt;&#10;    &lt;slide id=&quot;{820416FF-9860-4B68-9972-EED1B765426E}&quot; pptId=&quot;276&quot;/&gt;&#10;    &lt;slide id=&quot;{BA72BB68-DBA6-4B17-8E95-F9BDAB69F636}&quot; pptId=&quot;277&quot;/&gt;&#10;    &lt;slide id=&quot;{1DEE13E8-B173-4E0A-9708-64A06EF9628E}&quot; pptId=&quot;278&quot;/&gt;&#10;    &lt;slide id=&quot;{A4C48E85-CB8E-4D61-B6AB-FEA2B4A2EFF9}&quot; pptId=&quot;279&quot;/&gt;&#10;    &lt;slide id=&quot;{A1E3D441-A5B7-476C-BB4F-D5208A462817}&quot; pptId=&quot;280&quot;/&gt;&#10;  &lt;/slides&gt;&#10;&#10;  &lt;narration&gt;&#10;    &lt;audioTracks/&gt;&#10;    &lt;videoTracks/&gt;&#10;  &lt;/narration&gt;&#10;&#10;&lt;/presentation2&gt;&#10;"/>
  <p:tag name="ISPRING_SCREEN_RECS_UPDATED" val="C:\Users\dell\Desktop\thi GVG 2017-2018\bài 2 các lệnh của logo moi\"/>
  <p:tag name="MMPROD_NEXTUNIQUEID" val="10010"/>
  <p:tag name="MMPROD_UIDATA" val="&lt;database version=&quot;7.0&quot;&gt;&lt;object type=&quot;1&quot; unique_id=&quot;10001&quot;&gt;&lt;object type=&quot;8&quot; unique_id=&quot;10053&quot;&gt;&lt;/object&gt;&lt;object type=&quot;2&quot; unique_id=&quot;10054&quot;&gt;&lt;object type=&quot;3&quot; unique_id=&quot;10055&quot;&gt;&lt;property id=&quot;20148&quot; value=&quot;5&quot;/&gt;&lt;property id=&quot;20300&quot; value=&quot;Slide 1&quot;/&gt;&lt;property id=&quot;20307&quot; value=&quot;300&quot;/&gt;&lt;/object&gt;&lt;object type=&quot;3&quot; unique_id=&quot;10056&quot;&gt;&lt;property id=&quot;20148&quot; value=&quot;5&quot;/&gt;&lt;property id=&quot;20300&quot; value=&quot;Slide 2&quot;/&gt;&lt;property id=&quot;20307&quot; value=&quot;258&quot;/&gt;&lt;/object&gt;&lt;object type=&quot;3&quot; unique_id=&quot;10057&quot;&gt;&lt;property id=&quot;20148&quot; value=&quot;5&quot;/&gt;&lt;property id=&quot;20300&quot; value=&quot;Slide 3&quot;/&gt;&lt;property id=&quot;20307&quot; value=&quot;307&quot;/&gt;&lt;/object&gt;&lt;object type=&quot;3&quot; unique_id=&quot;10058&quot;&gt;&lt;property id=&quot;20148&quot; value=&quot;5&quot;/&gt;&lt;property id=&quot;20300&quot; value=&quot;Slide 4&quot;/&gt;&lt;property id=&quot;20307&quot; value=&quot;328&quot;/&gt;&lt;/object&gt;&lt;object type=&quot;3&quot; unique_id=&quot;10059&quot;&gt;&lt;property id=&quot;20148&quot; value=&quot;5&quot;/&gt;&lt;property id=&quot;20300&quot; value=&quot;Slide 5&quot;/&gt;&lt;property id=&quot;20307&quot; value=&quot;287&quot;/&gt;&lt;/object&gt;&lt;object type=&quot;3&quot; unique_id=&quot;10060&quot;&gt;&lt;property id=&quot;20148&quot; value=&quot;5&quot;/&gt;&lt;property id=&quot;20300&quot; value=&quot;Slide 6&quot;/&gt;&lt;property id=&quot;20307&quot; value=&quot;284&quot;/&gt;&lt;/object&gt;&lt;object type=&quot;3&quot; unique_id=&quot;10061&quot;&gt;&lt;property id=&quot;20148&quot; value=&quot;5&quot;/&gt;&lt;property id=&quot;20300&quot; value=&quot;Slide 7&quot;/&gt;&lt;property id=&quot;20307&quot; value=&quot;326&quot;/&gt;&lt;/object&gt;&lt;object type=&quot;3&quot; unique_id=&quot;10062&quot;&gt;&lt;property id=&quot;20148&quot; value=&quot;5&quot;/&gt;&lt;property id=&quot;20300&quot; value=&quot;Slide 8&quot;/&gt;&lt;property id=&quot;20307&quot; value=&quot;291&quot;/&gt;&lt;/object&gt;&lt;object type=&quot;3&quot; unique_id=&quot;10063&quot;&gt;&lt;property id=&quot;20148&quot; value=&quot;5&quot;/&gt;&lt;property id=&quot;20300&quot; value=&quot;Slide 9&quot;/&gt;&lt;property id=&quot;20307&quot; value=&quot;329&quot;/&gt;&lt;/object&gt;&lt;object type=&quot;3&quot; unique_id=&quot;10064&quot;&gt;&lt;property id=&quot;20148&quot; value=&quot;5&quot;/&gt;&lt;property id=&quot;20300&quot; value=&quot;Slide 10&quot;/&gt;&lt;property id=&quot;20307&quot; value=&quot;327&quot;/&gt;&lt;/object&gt;&lt;object type=&quot;3&quot; unique_id=&quot;10065&quot;&gt;&lt;property id=&quot;20148&quot; value=&quot;5&quot;/&gt;&lt;property id=&quot;20300&quot; value=&quot;Slide 11&quot;/&gt;&lt;property id=&quot;20307&quot; value=&quot;305&quot;/&gt;&lt;/object&gt;&lt;object type=&quot;3&quot; unique_id=&quot;10066&quot;&gt;&lt;property id=&quot;20148&quot; value=&quot;5&quot;/&gt;&lt;property id=&quot;20300&quot; value=&quot;Slide 12&quot;/&gt;&lt;property id=&quot;20307&quot; value=&quot;318&quot;/&gt;&lt;/object&gt;&lt;object type=&quot;3&quot; unique_id=&quot;10067&quot;&gt;&lt;property id=&quot;20148&quot; value=&quot;5&quot;/&gt;&lt;property id=&quot;20300&quot; value=&quot;Slide 13&quot;/&gt;&lt;property id=&quot;20307&quot; value=&quot;309&quot;/&gt;&lt;/object&gt;&lt;object type=&quot;3&quot; unique_id=&quot;10068&quot;&gt;&lt;property id=&quot;20148&quot; value=&quot;5&quot;/&gt;&lt;property id=&quot;20300&quot; value=&quot;Slide 14&quot;/&gt;&lt;property id=&quot;20307&quot; value=&quot;334&quot;/&gt;&lt;/object&gt;&lt;object type=&quot;3&quot; unique_id=&quot;10069&quot;&gt;&lt;property id=&quot;20148&quot; value=&quot;5&quot;/&gt;&lt;property id=&quot;20300&quot; value=&quot;Slide 15&quot;/&gt;&lt;property id=&quot;20307&quot; value=&quot;319&quot;/&gt;&lt;/object&gt;&lt;object type=&quot;3&quot; unique_id=&quot;10070&quot;&gt;&lt;property id=&quot;20148&quot; value=&quot;5&quot;/&gt;&lt;property id=&quot;20300&quot; value=&quot;Slide 16&quot;/&gt;&lt;property id=&quot;20307&quot; value=&quot;333&quot;/&gt;&lt;/object&gt;&lt;object type=&quot;3&quot; unique_id=&quot;10071&quot;&gt;&lt;property id=&quot;20148&quot; value=&quot;5&quot;/&gt;&lt;property id=&quot;20300&quot; value=&quot;Slide 17&quot;/&gt;&lt;property id=&quot;20307&quot; value=&quot;298&quot;/&gt;&lt;/object&gt;&lt;object type=&quot;3&quot; unique_id=&quot;10072&quot;&gt;&lt;property id=&quot;20148&quot; value=&quot;5&quot;/&gt;&lt;property id=&quot;20300&quot; value=&quot;Slide 18&quot;/&gt;&lt;property id=&quot;20307&quot; value=&quot;332&quot;/&gt;&lt;/object&gt;&lt;object type=&quot;3&quot; unique_id=&quot;10073&quot;&gt;&lt;property id=&quot;20148&quot; value=&quot;5&quot;/&gt;&lt;property id=&quot;20300&quot; value=&quot;Slide 19&quot;/&gt;&lt;property id=&quot;20307&quot; value=&quot;330&quot;/&gt;&lt;/object&gt;&lt;object type=&quot;3&quot; unique_id=&quot;10074&quot;&gt;&lt;property id=&quot;20148&quot; value=&quot;5&quot;/&gt;&lt;property id=&quot;20300&quot; value=&quot;Slide 20&quot;/&gt;&lt;property id=&quot;20307&quot; value=&quot;299&quot;/&gt;&lt;/object&gt;&lt;object type=&quot;3&quot; unique_id=&quot;10075&quot;&gt;&lt;property id=&quot;20148&quot; value=&quot;5&quot;/&gt;&lt;property id=&quot;20300&quot; value=&quot;Slide 21&quot;/&gt;&lt;property id=&quot;20307&quot; value=&quot;311&quot;/&gt;&lt;/object&gt;&lt;object type=&quot;3&quot; unique_id=&quot;10076&quot;&gt;&lt;property id=&quot;20148&quot; value=&quot;5&quot;/&gt;&lt;property id=&quot;20300&quot; value=&quot;Slide 22&quot;/&gt;&lt;property id=&quot;20307&quot; value=&quot;331&quot;/&gt;&lt;/object&gt;&lt;object type=&quot;3&quot; unique_id=&quot;10077&quot;&gt;&lt;property id=&quot;20148&quot; value=&quot;5&quot;/&gt;&lt;property id=&quot;20300&quot; value=&quot;Slide 23&quot;/&gt;&lt;property id=&quot;20307&quot; value=&quot;304&quot;/&gt;&lt;/object&gt;&lt;object type=&quot;3&quot; unique_id=&quot;10078&quot;&gt;&lt;property id=&quot;20148&quot; value=&quot;5&quot;/&gt;&lt;property id=&quot;20300&quot; value=&quot;Slide 24&quot;/&gt;&lt;property id=&quot;20307&quot; value=&quot;292&quot;/&gt;&lt;/object&gt;&lt;object type=&quot;3&quot; unique_id=&quot;10079&quot;&gt;&lt;property id=&quot;20148&quot; value=&quot;5&quot;/&gt;&lt;property id=&quot;20300&quot; value=&quot;Slide 25&quot;/&gt;&lt;property id=&quot;20307&quot; value=&quot;269&quot;/&gt;&lt;/object&gt;&lt;object type=&quot;3&quot; unique_id=&quot;10080&quot;&gt;&lt;property id=&quot;20148&quot; value=&quot;5&quot;/&gt;&lt;property id=&quot;20300&quot; value=&quot;Slide 26&quot;/&gt;&lt;property id=&quot;20307&quot; value=&quot;270&quot;/&gt;&lt;/object&gt;&lt;object type=&quot;3&quot; unique_id=&quot;10081&quot;&gt;&lt;property id=&quot;20148&quot; value=&quot;5&quot;/&gt;&lt;property id=&quot;20300&quot; value=&quot;Slide 27&quot;/&gt;&lt;property id=&quot;20307&quot; value=&quot;271&quot;/&gt;&lt;/object&gt;&lt;object type=&quot;3&quot; unique_id=&quot;10082&quot;&gt;&lt;property id=&quot;20148&quot; value=&quot;5&quot;/&gt;&lt;property id=&quot;20300&quot; value=&quot;Slide 28&quot;/&gt;&lt;property id=&quot;20307&quot; value=&quot;272&quot;/&gt;&lt;/object&gt;&lt;object type=&quot;3&quot; unique_id=&quot;10083&quot;&gt;&lt;property id=&quot;20148&quot; value=&quot;5&quot;/&gt;&lt;property id=&quot;20300&quot; value=&quot;Slide 29&quot;/&gt;&lt;property id=&quot;20307&quot; value=&quot;273&quot;/&gt;&lt;/object&gt;&lt;object type=&quot;3&quot; unique_id=&quot;10084&quot;&gt;&lt;property id=&quot;20148&quot; value=&quot;5&quot;/&gt;&lt;property id=&quot;20300&quot; value=&quot;Slide 30&quot;/&gt;&lt;property id=&quot;20307&quot; value=&quot;274&quot;/&gt;&lt;/object&gt;&lt;object type=&quot;3&quot; unique_id=&quot;10085&quot;&gt;&lt;property id=&quot;20148&quot; value=&quot;5&quot;/&gt;&lt;property id=&quot;20300&quot; value=&quot;Slide 31&quot;/&gt;&lt;property id=&quot;20307&quot; value=&quot;275&quot;/&gt;&lt;/object&gt;&lt;object type=&quot;3&quot; unique_id=&quot;10086&quot;&gt;&lt;property id=&quot;20148&quot; value=&quot;5&quot;/&gt;&lt;property id=&quot;20300&quot; value=&quot;Slide 32&quot;/&gt;&lt;property id=&quot;20307&quot; value=&quot;276&quot;/&gt;&lt;/object&gt;&lt;object type=&quot;3&quot; unique_id=&quot;10087&quot;&gt;&lt;property id=&quot;20148&quot; value=&quot;5&quot;/&gt;&lt;property id=&quot;20300&quot; value=&quot;Slide 33&quot;/&gt;&lt;property id=&quot;20307&quot; value=&quot;277&quot;/&gt;&lt;/object&gt;&lt;object type=&quot;3&quot; unique_id=&quot;10088&quot;&gt;&lt;property id=&quot;20148&quot; value=&quot;5&quot;/&gt;&lt;property id=&quot;20300&quot; value=&quot;Slide 34&quot;/&gt;&lt;property id=&quot;20307&quot; value=&quot;278&quot;/&gt;&lt;/object&gt;&lt;object type=&quot;3&quot; unique_id=&quot;10089&quot;&gt;&lt;property id=&quot;20148&quot; value=&quot;5&quot;/&gt;&lt;property id=&quot;20300&quot; value=&quot;Slide 35&quot;/&gt;&lt;property id=&quot;20307&quot; value=&quot;279&quot;/&gt;&lt;/object&gt;&lt;object type=&quot;3&quot; unique_id=&quot;10090&quot;&gt;&lt;property id=&quot;20148&quot; value=&quot;5&quot;/&gt;&lt;property id=&quot;20300&quot; value=&quot;Slide 36&quot;/&gt;&lt;property id=&quot;20307&quot; value=&quot;28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5269F785-4F9A-4492-AA55-02FA2E288316}"/>
  <p:tag name="GENSWF_ADVANCE_TIME" val="10.501"/>
  <p:tag name="TIMING" val="|0.001|0.5|2|1|0.5|2|0.5|2"/>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729F6BDB-B425-464A-8A7E-7C17E06580FF}"/>
  <p:tag name="GENSWF_ADVANCE_TIME" val="26.002"/>
  <p:tag name="TIMING" val="|0.001|2|0.5|2|2|2|2|2|0.5|2|0.5|2|0.001|1|2|1|2|0.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972A45C6-06EA-456B-A5D6-DFA839FFDF00}"/>
  <p:tag name="GENSWF_ADVANCE_TIME" val="5.001"/>
  <p:tag name="TIMING" val="|0.001|2|0.5|2"/>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DC40FFB4-CCBF-412F-B006-46B84BA8D992}"/>
  <p:tag name="GENSWF_ADVANCE_TIME"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9251309C-53C9-4A86-8947-3C6FFA645B11}"/>
  <p:tag name="GENSWF_ADVANCE_TIME" val="5"/>
  <p:tag name="TIMING" val="|0.001|2"/>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9FE9688D-C53E-4DE8-9B8A-6E9DBA859456}"/>
  <p:tag name="GENSWF_ADVANCE_TIME"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EFFBA0E6-05A8-441E-8E5D-82EDA463518C}"/>
  <p:tag name="GENSWF_ADVANCE_TIME"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3926AE5A-FF4D-436E-ABAA-6161B2507867}"/>
  <p:tag name="GENSWF_ADVANCE_TIME" val="23.501"/>
  <p:tag name="TIMING" val="|0.001|22.5"/>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869776C8-8E54-4DEA-8BD3-A879C09B36C3}"/>
  <p:tag name="GENSWF_ADVANCE_TIME" val="5"/>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251F9633-0125-4F94-9F7C-CC47D688D455}"/>
  <p:tag name="GENSWF_ADVANCE_TIME" val="17.501"/>
  <p:tag name="TIMING" val="|0.001|0.5|2|2|2|0.5|2|2|0.5|1|1|2"/>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BCDE84AA-A824-42F7-9E2A-12DD185CAC66}"/>
  <p:tag name="GENSWF_ADVANCE_TIME"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84D39DF-93C6-41EF-B4CB-4A441F0355D5}"/>
  <p:tag name="GENSWF_ADVANCE_TIME" val="6.501"/>
  <p:tag name="TIMING" val="|0.001|0.5|2|2"/>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1BB208B4-C6DB-4333-82C7-A8530DC4D927}"/>
  <p:tag name="GENSWF_ADVANCE_TIME" val="5"/>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9F6A6AB0-9820-453B-9323-D8D50BEE0767}"/>
  <p:tag name="GENSWF_ADVANCE_TIME" val="33.501"/>
  <p:tag name="TIMING" val="|0.001|1|0.5|0.5|1|22.5|0.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7F38D1A3-B2FB-4115-92FD-D7626BB692CE}"/>
  <p:tag name="GENSWF_ADVANCE_TIME" val="33.501"/>
  <p:tag name="TIMING" val="|0.001|1|0.5|0.5|1|22.5|0.5"/>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95CB80A2-2899-4E65-AE27-3F25FC715701}"/>
  <p:tag name="GENSWF_ADVANCE_TIME" val="34.001"/>
  <p:tag name="TIMING" val="|0.001|1|0.5|1|1|22.5|0.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2EA4F3FC-381D-481D-878D-98016661EB85}"/>
  <p:tag name="GENSWF_ADVANCE_TIME" val="29.501"/>
  <p:tag name="TIMING" val="|0.001|1|0.5|0.5|0.5|22.5|0.5"/>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33DB6068-61F8-48AA-8D8F-53D81E31B937}"/>
  <p:tag name="GENSWF_ADVANCE_TIME" val="33.501"/>
  <p:tag name="TIMING" val="|0.001|1|0.5|0.5|1|22.5|0.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1B4A00C-7F26-400C-870C-B282A14F7EB8}"/>
  <p:tag name="GENSWF_ADVANCE_TIME" val="34.001"/>
  <p:tag name="TIMING" val="|0.001|1|1|0.5|1|22.5|0.5"/>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820416FF-9860-4B68-9972-EED1B765426E}"/>
  <p:tag name="GENSWF_ADVANCE_TIME" val="34.001"/>
  <p:tag name="TIMING" val="|0.001|1|0.5|1|1|22.5|0.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BA72BB68-DBA6-4B17-8E95-F9BDAB69F636}"/>
  <p:tag name="GENSWF_ADVANCE_TIME" val="34.501"/>
  <p:tag name="TIMING" val="|0.001|1|1|1|1|22.5|0.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83FBC60B-83AF-4B7B-8A19-C33522D7CF77}"/>
  <p:tag name="GENSWF_ADVANCE_TIME" val="85.541"/>
  <p:tag name="TIMING" val="|0.00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1DEE13E8-B173-4E0A-9708-64A06EF9628E}"/>
  <p:tag name="GENSWF_ADVANCE_TIME" val="34.501"/>
  <p:tag name="TIMING" val="|0.001|1|1|1|1|22.5|0.5"/>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A4C48E85-CB8E-4D61-B6AB-FEA2B4A2EFF9}"/>
  <p:tag name="GENSWF_ADVANCE_TIME" val="33.501"/>
  <p:tag name="TIMING" val="|0.001|1|0.5|1|0.5|22.5|0.5"/>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A1E3D441-A5B7-476C-BB4F-D5208A462817}"/>
  <p:tag name="GENSWF_ADVANCE_TIME" val="34.001"/>
  <p:tag name="TIMING" val="|0.001|1|1|0.5|1|22.5|0.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9344AB27-DD40-479E-B7E5-801A503F8CA4}"/>
  <p:tag name="GENSWF_ADVANCE_TIME" val="5.001"/>
  <p:tag name="TIMING" val="|0.001|2|2"/>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DB70277D-83AD-4805-B380-46F5770EB192}"/>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8F52B157-C23A-40FC-B96C-87C3E6818232}"/>
  <p:tag name="GENSWF_ADVANCE_TIME" val="5.501"/>
  <p:tag name="TIMING" val="|0.001|1|2|0.5|1|0.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25363EA5-4F05-4152-A63F-C9F38CCC0832}"/>
  <p:tag name="GENSWF_ADVANCE_TIME" val="6.001"/>
  <p:tag name="TIMING" val="|0.001|2|2"/>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7A195C0E-D417-448C-A966-387E4F020B1C}"/>
  <p:tag name="GENSWF_ADVANCE_TIME" val="45.101"/>
  <p:tag name="TIMING" val="|0.001|23.4|2|2|5.85|5.85|2|0.5|2|0.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F40D3CFB-0F60-401A-A836-F4C1D99571D4}"/>
  <p:tag name="GENSWF_ADVANCE_TIME" val="5"/>
  <p:tag name="TIMING" val="|0.001|0.5|2"/>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3001</TotalTime>
  <Words>2019</Words>
  <Application>Microsoft Office PowerPoint</Application>
  <PresentationFormat>On-screen Show (4:3)</PresentationFormat>
  <Paragraphs>503</Paragraphs>
  <Slides>36</Slides>
  <Notes>31</Notes>
  <HiddenSlides>0</HiddenSlides>
  <MMClips>8</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MTC</cp:lastModifiedBy>
  <cp:revision>188</cp:revision>
  <dcterms:created xsi:type="dcterms:W3CDTF">2018-03-08T01:23:37Z</dcterms:created>
  <dcterms:modified xsi:type="dcterms:W3CDTF">2020-06-29T03:36:19Z</dcterms:modified>
</cp:coreProperties>
</file>