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68" r:id="rId5"/>
    <p:sldId id="261" r:id="rId6"/>
    <p:sldId id="269" r:id="rId7"/>
    <p:sldId id="280" r:id="rId8"/>
    <p:sldId id="282" r:id="rId9"/>
    <p:sldId id="263" r:id="rId10"/>
    <p:sldId id="281" r:id="rId11"/>
    <p:sldId id="266" r:id="rId12"/>
    <p:sldId id="267" r:id="rId13"/>
    <p:sldId id="283" r:id="rId14"/>
    <p:sldId id="28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0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97163" y="3714957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214402" y="1409435"/>
            <a:ext cx="8746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111.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1371600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716000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13716000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3716000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2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29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644353" y="536162"/>
            <a:ext cx="11212866" cy="6140977"/>
            <a:chOff x="82582" y="552701"/>
            <a:chExt cx="11212866" cy="61409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1017501" y="1137476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7062581" y="999500"/>
              <a:ext cx="3034961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1176919" y="410277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7189953" y="3887139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82582" y="3061811"/>
              <a:ext cx="55766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018990" y="2910040"/>
              <a:ext cx="5276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863721" y="6207985"/>
              <a:ext cx="3623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470200" y="5862681"/>
              <a:ext cx="4374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528201" y="552701"/>
              <a:ext cx="4159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13247AD-CDA7-448D-BA94-EB4739183C56}"/>
              </a:ext>
            </a:extLst>
          </p:cNvPr>
          <p:cNvSpPr txBox="1"/>
          <p:nvPr/>
        </p:nvSpPr>
        <p:spPr>
          <a:xfrm>
            <a:off x="-23106" y="-48613"/>
            <a:ext cx="1188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1832458" y="267888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7099348" y="260453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1634113" y="3485485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7210109" y="359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577611" y="2556353"/>
            <a:ext cx="7187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6245162" y="2591167"/>
            <a:ext cx="577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87120" y="5629733"/>
            <a:ext cx="580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6080502" y="5604133"/>
            <a:ext cx="8398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EC3EFE-418A-496B-A315-DC1A501C7940}"/>
              </a:ext>
            </a:extLst>
          </p:cNvPr>
          <p:cNvSpPr txBox="1"/>
          <p:nvPr/>
        </p:nvSpPr>
        <p:spPr>
          <a:xfrm>
            <a:off x="0" y="479242"/>
            <a:ext cx="440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361FE-12E7-4686-ACFD-CFB27B0B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78FC8-E499-4877-9884-A55F4628C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F1463-DCF1-4B74-A1AB-BCA2E8CFD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1" t="27019" r="49145" b="19122"/>
          <a:stretch/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0BA22-43F1-4EB0-B704-9423CF19C5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52" t="27895" r="5756" b="20000"/>
          <a:stretch/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B7778-B881-4AE6-A105-F2BEFF795A8A}"/>
              </a:ext>
            </a:extLst>
          </p:cNvPr>
          <p:cNvSpPr txBox="1"/>
          <p:nvPr/>
        </p:nvSpPr>
        <p:spPr>
          <a:xfrm>
            <a:off x="4532144" y="3190402"/>
            <a:ext cx="409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Búp bê biết khóc">
            <a:hlinkClick r:id="" action="ppaction://media"/>
            <a:extLst>
              <a:ext uri="{FF2B5EF4-FFF2-40B4-BE49-F238E27FC236}">
                <a16:creationId xmlns:a16="http://schemas.microsoft.com/office/drawing/2014/main" id="{B9026369-9042-4583-B998-D840BC84C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97E97-7781-4381-B833-A94578515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252171" y="1980872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252172" y="5232559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2483295" y="627763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2483295" y="1964442"/>
            <a:ext cx="879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456217" y="3559597"/>
            <a:ext cx="94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2483295" y="5232559"/>
            <a:ext cx="7327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840B2-91B4-469E-8A88-59CC085E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68A41-D9F0-4709-9414-BAFB97008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5E331-CB02-43F8-8703-3E2EB9946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51" t="27019" r="49145" b="19122"/>
          <a:stretch/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6A515-1277-4B3F-A123-53567768E1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52" t="27895" r="5756" b="20000"/>
          <a:stretch/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757F0-CF99-4150-8960-AFDFC7D6141C}"/>
              </a:ext>
            </a:extLst>
          </p:cNvPr>
          <p:cNvSpPr txBox="1"/>
          <p:nvPr/>
        </p:nvSpPr>
        <p:spPr>
          <a:xfrm>
            <a:off x="6127690" y="3506482"/>
            <a:ext cx="374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D05647E-56E5-4932-A2BA-6C34107212C5}"/>
              </a:ext>
            </a:extLst>
          </p:cNvPr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8795833-3744-47E4-9ADE-DF517E8E4FD0}"/>
              </a:ext>
            </a:extLst>
          </p:cNvPr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D239ED9-7F33-4F7E-843C-7F74B023A83D}"/>
              </a:ext>
            </a:extLst>
          </p:cNvPr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46315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546</Words>
  <Application>Microsoft Office PowerPoint</Application>
  <PresentationFormat>Widescreen</PresentationFormat>
  <Paragraphs>63</Paragraphs>
  <Slides>14</Slides>
  <Notes>5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 s</cp:lastModifiedBy>
  <cp:revision>151</cp:revision>
  <dcterms:created xsi:type="dcterms:W3CDTF">2021-06-15T15:52:51Z</dcterms:created>
  <dcterms:modified xsi:type="dcterms:W3CDTF">2021-11-30T13:16:05Z</dcterms:modified>
</cp:coreProperties>
</file>