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2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  <p:sldMasterId id="2147483756" r:id="rId2"/>
    <p:sldMasterId id="2147483768" r:id="rId3"/>
  </p:sldMasterIdLst>
  <p:notesMasterIdLst>
    <p:notesMasterId r:id="rId24"/>
  </p:notesMasterIdLst>
  <p:sldIdLst>
    <p:sldId id="256" r:id="rId4"/>
    <p:sldId id="257" r:id="rId5"/>
    <p:sldId id="402" r:id="rId6"/>
    <p:sldId id="271" r:id="rId7"/>
    <p:sldId id="400" r:id="rId8"/>
    <p:sldId id="397" r:id="rId9"/>
    <p:sldId id="401" r:id="rId10"/>
    <p:sldId id="258" r:id="rId11"/>
    <p:sldId id="263" r:id="rId12"/>
    <p:sldId id="264" r:id="rId13"/>
    <p:sldId id="265" r:id="rId14"/>
    <p:sldId id="281" r:id="rId15"/>
    <p:sldId id="404" r:id="rId16"/>
    <p:sldId id="286" r:id="rId17"/>
    <p:sldId id="405" r:id="rId18"/>
    <p:sldId id="406" r:id="rId19"/>
    <p:sldId id="407" r:id="rId20"/>
    <p:sldId id="408" r:id="rId21"/>
    <p:sldId id="409" r:id="rId22"/>
    <p:sldId id="410" r:id="rId23"/>
  </p:sldIdLst>
  <p:sldSz cx="12192000" cy="6858000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5B5"/>
    <a:srgbClr val="0000FF"/>
    <a:srgbClr val="AFE2F0"/>
    <a:srgbClr val="FF66CC"/>
    <a:srgbClr val="F8CBAD"/>
    <a:srgbClr val="00FF00"/>
    <a:srgbClr val="006600"/>
    <a:srgbClr val="FFFFCC"/>
    <a:srgbClr val="51B416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88187" autoAdjust="0"/>
  </p:normalViewPr>
  <p:slideViewPr>
    <p:cSldViewPr snapToGrid="0">
      <p:cViewPr varScale="1">
        <p:scale>
          <a:sx n="69" d="100"/>
          <a:sy n="69" d="100"/>
        </p:scale>
        <p:origin x="20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644384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cá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cá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xô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244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3017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512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483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73281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 err="1"/>
              <a:t>ợc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.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cừu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đ</a:t>
            </a:r>
            <a:r>
              <a:rPr lang="vi-VN" dirty="0"/>
              <a:t>ư</a:t>
            </a:r>
            <a:r>
              <a:rPr lang="en-US" dirty="0"/>
              <a:t>a </a:t>
            </a:r>
            <a:r>
              <a:rPr lang="en-US" dirty="0" err="1"/>
              <a:t>cừu</a:t>
            </a:r>
            <a:r>
              <a:rPr lang="en-US" dirty="0"/>
              <a:t> qua </a:t>
            </a:r>
            <a:r>
              <a:rPr lang="en-US" dirty="0" err="1"/>
              <a:t>sông</a:t>
            </a:r>
            <a:r>
              <a:rPr lang="en-US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1770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34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0550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6266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53373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7309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7785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45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8692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179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0619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046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04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32379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7561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8350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247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0509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20793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01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50379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4096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72476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2179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355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079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78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1960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06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83230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129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362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0207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318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59447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84572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91536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661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378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582659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1581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84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8547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34448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73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45207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6812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732DA-9BAD-4DF3-8044-4E9ED9C29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17ADBD-7024-41A4-A586-3E56B39337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1084-1254-4B84-BF7C-84F1D898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F776-9A99-4DAD-8879-007EF9381EE4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88FDC-16E5-4615-A31E-B1C778631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A98F4-64C1-494A-94E6-47C56C625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E0933-5659-400E-8FBD-D3FAA2FD2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30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30566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598834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493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7892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26886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53646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881729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590420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8691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34940"/>
      </p:ext>
    </p:extLst>
  </p:cSld>
  <p:clrMapOvr>
    <a:masterClrMapping/>
  </p:clrMapOvr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78201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47060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579056"/>
      </p:ext>
    </p:extLst>
  </p:cSld>
  <p:clrMapOvr>
    <a:masterClrMapping/>
  </p:clrMapOvr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377217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771487"/>
      </p:ext>
    </p:extLst>
  </p:cSld>
  <p:clrMapOvr>
    <a:masterClrMapping/>
  </p:clrMapOvr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50981"/>
      </p:ext>
    </p:extLst>
  </p:cSld>
  <p:clrMapOvr>
    <a:masterClrMapping/>
  </p:clrMapOvr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6913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6037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208482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67336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85083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211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21700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43774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1487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599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1913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233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6025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1493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3914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251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69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52852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112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8999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6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1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8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7" r:id="rId1"/>
    <p:sldLayoutId id="2147483746" r:id="rId2"/>
    <p:sldLayoutId id="2147483745" r:id="rId3"/>
    <p:sldLayoutId id="2147483744" r:id="rId4"/>
    <p:sldLayoutId id="2147483743" r:id="rId5"/>
    <p:sldLayoutId id="2147483742" r:id="rId6"/>
    <p:sldLayoutId id="2147483741" r:id="rId7"/>
    <p:sldLayoutId id="2147483740" r:id="rId8"/>
    <p:sldLayoutId id="2147483739" r:id="rId9"/>
    <p:sldLayoutId id="2147483738" r:id="rId10"/>
    <p:sldLayoutId id="2147483736" r:id="rId11"/>
    <p:sldLayoutId id="2147483735" r:id="rId12"/>
    <p:sldLayoutId id="2147483734" r:id="rId13"/>
    <p:sldLayoutId id="2147483732" r:id="rId14"/>
    <p:sldLayoutId id="2147483731" r:id="rId15"/>
    <p:sldLayoutId id="2147483730" r:id="rId16"/>
    <p:sldLayoutId id="2147483729" r:id="rId17"/>
    <p:sldLayoutId id="2147483728" r:id="rId18"/>
    <p:sldLayoutId id="2147483727" r:id="rId19"/>
    <p:sldLayoutId id="2147483726" r:id="rId20"/>
    <p:sldLayoutId id="2147483725" r:id="rId21"/>
    <p:sldLayoutId id="2147483724" r:id="rId22"/>
    <p:sldLayoutId id="2147483723" r:id="rId23"/>
    <p:sldLayoutId id="2147483722" r:id="rId24"/>
    <p:sldLayoutId id="2147483721" r:id="rId25"/>
    <p:sldLayoutId id="2147483720" r:id="rId26"/>
    <p:sldLayoutId id="2147483719" r:id="rId27"/>
    <p:sldLayoutId id="2147483718" r:id="rId28"/>
    <p:sldLayoutId id="2147483717" r:id="rId29"/>
    <p:sldLayoutId id="2147483716" r:id="rId30"/>
    <p:sldLayoutId id="2147483715" r:id="rId31"/>
    <p:sldLayoutId id="2147483714" r:id="rId32"/>
    <p:sldLayoutId id="2147483713" r:id="rId33"/>
    <p:sldLayoutId id="2147483712" r:id="rId34"/>
    <p:sldLayoutId id="2147483711" r:id="rId35"/>
    <p:sldLayoutId id="2147483710" r:id="rId36"/>
    <p:sldLayoutId id="2147483709" r:id="rId37"/>
    <p:sldLayoutId id="2147483708" r:id="rId38"/>
    <p:sldLayoutId id="2147483707" r:id="rId39"/>
    <p:sldLayoutId id="2147483706" r:id="rId40"/>
    <p:sldLayoutId id="2147483705" r:id="rId41"/>
    <p:sldLayoutId id="2147483704" r:id="rId42"/>
    <p:sldLayoutId id="2147483703" r:id="rId43"/>
    <p:sldLayoutId id="2147483702" r:id="rId44"/>
    <p:sldLayoutId id="2147483701" r:id="rId45"/>
    <p:sldLayoutId id="2147483700" r:id="rId46"/>
    <p:sldLayoutId id="2147483699" r:id="rId47"/>
    <p:sldLayoutId id="2147483698" r:id="rId48"/>
    <p:sldLayoutId id="2147483697" r:id="rId49"/>
    <p:sldLayoutId id="2147483696" r:id="rId50"/>
    <p:sldLayoutId id="2147483667" r:id="rId51"/>
    <p:sldLayoutId id="2147483668" r:id="rId52"/>
    <p:sldLayoutId id="2147483669" r:id="rId53"/>
    <p:sldLayoutId id="2147483670" r:id="rId54"/>
    <p:sldLayoutId id="2147483671" r:id="rId55"/>
    <p:sldLayoutId id="2147483672" r:id="rId56"/>
    <p:sldLayoutId id="2147483673" r:id="rId57"/>
    <p:sldLayoutId id="2147483674" r:id="rId58"/>
    <p:sldLayoutId id="2147483755" r:id="rId59"/>
    <p:sldLayoutId id="2147483767" r:id="rId6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66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83" r:id="rId3"/>
    <p:sldLayoutId id="2147483759" r:id="rId4"/>
    <p:sldLayoutId id="2147483792" r:id="rId5"/>
    <p:sldLayoutId id="2147483760" r:id="rId6"/>
    <p:sldLayoutId id="2147483761" r:id="rId7"/>
    <p:sldLayoutId id="2147483791" r:id="rId8"/>
    <p:sldLayoutId id="2147483790" r:id="rId9"/>
    <p:sldLayoutId id="2147483789" r:id="rId10"/>
    <p:sldLayoutId id="2147483788" r:id="rId11"/>
    <p:sldLayoutId id="2147483787" r:id="rId12"/>
    <p:sldLayoutId id="2147483762" r:id="rId13"/>
    <p:sldLayoutId id="2147483763" r:id="rId14"/>
    <p:sldLayoutId id="2147483786" r:id="rId15"/>
    <p:sldLayoutId id="2147483785" r:id="rId16"/>
    <p:sldLayoutId id="2147483784" r:id="rId17"/>
    <p:sldLayoutId id="2147483764" r:id="rId18"/>
    <p:sldLayoutId id="2147483765" r:id="rId19"/>
    <p:sldLayoutId id="2147483766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62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30.png"/><Relationship Id="rId3" Type="http://schemas.microsoft.com/office/2007/relationships/media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3.png"/><Relationship Id="rId17" Type="http://schemas.openxmlformats.org/officeDocument/2006/relationships/image" Target="../media/image29.png"/><Relationship Id="rId2" Type="http://schemas.openxmlformats.org/officeDocument/2006/relationships/audio" Target="../media/media1.wav"/><Relationship Id="rId16" Type="http://schemas.openxmlformats.org/officeDocument/2006/relationships/image" Target="../media/image26.png"/><Relationship Id="rId1" Type="http://schemas.microsoft.com/office/2007/relationships/media" Target="../media/media1.wav"/><Relationship Id="rId6" Type="http://schemas.openxmlformats.org/officeDocument/2006/relationships/audio" Target="../media/audio3.wav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audio" Target="../media/media2.wav"/><Relationship Id="rId9" Type="http://schemas.openxmlformats.org/officeDocument/2006/relationships/image" Target="../media/image21.jp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13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25.png"/><Relationship Id="rId3" Type="http://schemas.microsoft.com/office/2007/relationships/media" Target="../media/media2.wav"/><Relationship Id="rId7" Type="http://schemas.openxmlformats.org/officeDocument/2006/relationships/slideLayout" Target="../slideLayouts/slideLayout67.xml"/><Relationship Id="rId12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audio" Target="../media/media3.mp3"/><Relationship Id="rId11" Type="http://schemas.openxmlformats.org/officeDocument/2006/relationships/image" Target="../media/image23.png"/><Relationship Id="rId5" Type="http://schemas.microsoft.com/office/2007/relationships/media" Target="../media/media3.mp3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audio" Target="../media/media2.wav"/><Relationship Id="rId9" Type="http://schemas.openxmlformats.org/officeDocument/2006/relationships/image" Target="../media/image21.jp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8.png"/><Relationship Id="rId3" Type="http://schemas.microsoft.com/office/2007/relationships/media" Target="../media/media2.wav"/><Relationship Id="rId7" Type="http://schemas.openxmlformats.org/officeDocument/2006/relationships/audio" Target="../media/audio2.wav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1.wav"/><Relationship Id="rId16" Type="http://schemas.openxmlformats.org/officeDocument/2006/relationships/image" Target="../media/image29.png"/><Relationship Id="rId1" Type="http://schemas.microsoft.com/office/2007/relationships/media" Target="../media/media1.wav"/><Relationship Id="rId6" Type="http://schemas.openxmlformats.org/officeDocument/2006/relationships/audio" Target="../media/audio1.wav"/><Relationship Id="rId11" Type="http://schemas.openxmlformats.org/officeDocument/2006/relationships/image" Target="../media/image23.png"/><Relationship Id="rId5" Type="http://schemas.openxmlformats.org/officeDocument/2006/relationships/slideLayout" Target="../slideLayouts/slideLayout67.xml"/><Relationship Id="rId15" Type="http://schemas.openxmlformats.org/officeDocument/2006/relationships/image" Target="../media/image26.png"/><Relationship Id="rId10" Type="http://schemas.openxmlformats.org/officeDocument/2006/relationships/image" Target="../media/image25.png"/><Relationship Id="rId4" Type="http://schemas.openxmlformats.org/officeDocument/2006/relationships/audio" Target="../media/media2.wav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9558EC8-F6AE-408D-8B9B-F219FA4753E6}"/>
              </a:ext>
            </a:extLst>
          </p:cNvPr>
          <p:cNvSpPr/>
          <p:nvPr/>
        </p:nvSpPr>
        <p:spPr>
          <a:xfrm>
            <a:off x="9677389" y="158228"/>
            <a:ext cx="14814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TOÁN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2EA41F-142B-471D-804E-AC7A8B1BF9EC}"/>
              </a:ext>
            </a:extLst>
          </p:cNvPr>
          <p:cNvSpPr/>
          <p:nvPr/>
        </p:nvSpPr>
        <p:spPr>
          <a:xfrm>
            <a:off x="10299171" y="656239"/>
            <a:ext cx="8402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Tập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0CA791-DB5E-408D-A2BE-B614CA7A8CAD}"/>
              </a:ext>
            </a:extLst>
          </p:cNvPr>
          <p:cNvSpPr/>
          <p:nvPr/>
        </p:nvSpPr>
        <p:spPr>
          <a:xfrm>
            <a:off x="982910" y="1536174"/>
            <a:ext cx="1053517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Tuần</a:t>
            </a:r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12</a:t>
            </a:r>
          </a:p>
          <a:p>
            <a:pPr algn="ctr"/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34: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Phép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trừ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có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nhớ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trong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phạm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vi 100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tiếp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theo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) – (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tiết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ea typeface="Frankfurter" pitchFamily="2" charset="0"/>
                <a:cs typeface="Frankfurter" pitchFamily="2" charset="0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158"/>
            <a:ext cx="12192000" cy="6424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6246725" y="398488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50090" y="293136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48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711077" y="2963505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49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770373" y="4013321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330" y="408346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047" y="4600111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8" y="5631447"/>
            <a:ext cx="1102696" cy="10522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DB9BC6-C96A-4B4A-AAF6-86DC146F0B3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33" y="573140"/>
            <a:ext cx="646362" cy="51174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85586D3-8AAD-4D0C-81A0-00AF172D6E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695" y="564475"/>
            <a:ext cx="646362" cy="51174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66C1DEB-4F75-4C48-B2A2-962842FC75E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8" y="56447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5165E3E-33C6-4D53-A40B-9BA01CDDA2E3}"/>
              </a:ext>
            </a:extLst>
          </p:cNvPr>
          <p:cNvGrpSpPr/>
          <p:nvPr/>
        </p:nvGrpSpPr>
        <p:grpSpPr>
          <a:xfrm>
            <a:off x="3710448" y="441464"/>
            <a:ext cx="4263565" cy="2288447"/>
            <a:chOff x="3559723" y="102327"/>
            <a:chExt cx="4263565" cy="228844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28844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42F1DCC-AA49-4C5B-A89D-6527F63A40DC}"/>
                </a:ext>
              </a:extLst>
            </p:cNvPr>
            <p:cNvGrpSpPr/>
            <p:nvPr/>
          </p:nvGrpSpPr>
          <p:grpSpPr>
            <a:xfrm>
              <a:off x="5191619" y="602756"/>
              <a:ext cx="1230113" cy="1453290"/>
              <a:chOff x="5764781" y="321598"/>
              <a:chExt cx="900070" cy="1453290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94399F4C-4FCE-475D-95CC-CE57EB52B654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57CD28-881D-4440-BED1-6639A985ECE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5 8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9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CD6F8DB-4FD0-40DF-9D40-107276FB708B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07B02613-847E-47ED-9FB3-832568252229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60DCFB1F-8755-4EF0-9C20-888CA633D6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8787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6" y="408644"/>
            <a:ext cx="12192000" cy="64158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432713" y="2749938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A. 17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291617" y="2707867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B. 19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308635" y="3744251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D. 18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3486851" y="3770966"/>
            <a:ext cx="1942040" cy="70075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.VnVogue" panose="020B7200000000000000" pitchFamily="34" charset="0"/>
                <a:cs typeface="Arial" panose="020B0604020202020204" pitchFamily="34" charset="0"/>
              </a:rPr>
              <a:t>C. 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12A9A5B-0B56-4CD9-B32F-350217D80B0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037" y="4118105"/>
            <a:ext cx="1102696" cy="105226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87" y="4549529"/>
            <a:ext cx="1113311" cy="10623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25" y="4925232"/>
            <a:ext cx="1102696" cy="10522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252777C-8D06-4057-9E1F-85480E3AC19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18" y="5708604"/>
            <a:ext cx="1102696" cy="105226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55A1016-8EFC-4546-857F-C9544DD1FEC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449" y="542850"/>
            <a:ext cx="646362" cy="51174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167995-73D0-44DA-B8BE-530A0DBABC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811" y="534185"/>
            <a:ext cx="646362" cy="51174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3DEC0E47-5796-470C-BB9C-A0103BAEDE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4" y="534185"/>
            <a:ext cx="646362" cy="51174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5F2E100-0CD8-45E4-9A25-73F79F25AE4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69" y="505774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2E77322-CD49-4462-AE61-C51361164CF6}"/>
              </a:ext>
            </a:extLst>
          </p:cNvPr>
          <p:cNvGrpSpPr/>
          <p:nvPr/>
        </p:nvGrpSpPr>
        <p:grpSpPr>
          <a:xfrm>
            <a:off x="3558657" y="505774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031B01E5-9D1B-491F-9EBA-CE693C0503D4}"/>
                </a:ext>
              </a:extLst>
            </p:cNvPr>
            <p:cNvGrpSpPr/>
            <p:nvPr/>
          </p:nvGrpSpPr>
          <p:grpSpPr>
            <a:xfrm>
              <a:off x="5191619" y="505774"/>
              <a:ext cx="1230113" cy="1453290"/>
              <a:chOff x="5764781" y="321598"/>
              <a:chExt cx="900070" cy="1453290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39CFF2B-3C88-40E2-A83B-42AE5F403102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CA415F1-4D07-4AAB-B38E-7F1301BF929C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2 6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 8</a:t>
                  </a:r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C6B09E34-F19F-4674-9896-5D802A388127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48" name="Rectangle: Rounded Corners 47">
                  <a:extLst>
                    <a:ext uri="{FF2B5EF4-FFF2-40B4-BE49-F238E27FC236}">
                      <a16:creationId xmlns:a16="http://schemas.microsoft.com/office/drawing/2014/main" id="{6530A721-5384-42D6-9E39-C8AE3B15D158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8F4F9DF3-BB6C-4247-AA31-AE2A72FB06D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0BFBECD-3CA0-4710-9D56-C33CD0048A8A}"/>
              </a:ext>
            </a:extLst>
          </p:cNvPr>
          <p:cNvGrpSpPr/>
          <p:nvPr/>
        </p:nvGrpSpPr>
        <p:grpSpPr>
          <a:xfrm>
            <a:off x="3711117" y="820398"/>
            <a:ext cx="4648888" cy="4333776"/>
            <a:chOff x="3861808" y="1469508"/>
            <a:chExt cx="4648888" cy="43337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3447E92-B67B-4424-93FA-D562C89A8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1808" y="1469508"/>
              <a:ext cx="4648888" cy="433377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78A42A59-6E94-4031-A270-5DCDD055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86140" y="1831146"/>
              <a:ext cx="3225612" cy="2553836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55F799E0-A468-4CEF-B875-04EDBABC21EA}"/>
                </a:ext>
              </a:extLst>
            </p:cNvPr>
            <p:cNvSpPr/>
            <p:nvPr/>
          </p:nvSpPr>
          <p:spPr>
            <a:xfrm>
              <a:off x="4168025" y="4371379"/>
              <a:ext cx="4036454" cy="74634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Chevron">
                <a:avLst/>
              </a:prstTxWarp>
              <a:spAutoFit/>
            </a:bodyPr>
            <a:lstStyle/>
            <a:p>
              <a:pPr algn="ctr"/>
              <a:r>
                <a:rPr lang="en-US" sz="2000" b="1" cap="none" spc="0">
                  <a:ln w="6600">
                    <a:solidFill>
                      <a:srgbClr val="D7493B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CHIẾN THẮNG</a:t>
              </a:r>
              <a:endParaRPr lang="en-US" sz="2000" b="1" cap="none" spc="0">
                <a:ln w="6600">
                  <a:solidFill>
                    <a:srgbClr val="D7493B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970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57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0" presetClass="exit" presetSubtype="0" accel="10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Âm thanh chiến thắ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9" y="505435"/>
            <a:ext cx="9863091" cy="548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biết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Để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tập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nhắn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39C1C7-BF2C-467B-9B4B-E8E255CC1F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48412" y="735347"/>
            <a:ext cx="9031823" cy="5595884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id="{A3307618-822C-44E0-B319-A95DDEEF022E}"/>
              </a:ext>
            </a:extLst>
          </p:cNvPr>
          <p:cNvSpPr txBox="1"/>
          <p:nvPr/>
        </p:nvSpPr>
        <p:spPr>
          <a:xfrm>
            <a:off x="3368172" y="2060224"/>
            <a:ext cx="545565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Định</a:t>
            </a:r>
            <a:r>
              <a:rPr kumimoji="0" lang="en-US" sz="6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hướng</a:t>
            </a:r>
            <a:r>
              <a:rPr kumimoji="0" lang="en-US" sz="6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học</a:t>
            </a:r>
            <a:r>
              <a:rPr kumimoji="0" lang="en-US" sz="6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tập</a:t>
            </a:r>
            <a:r>
              <a:rPr kumimoji="0" lang="en-US" sz="6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tiếp</a:t>
            </a:r>
            <a:r>
              <a:rPr kumimoji="0" lang="en-US" sz="60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60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theo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3576181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510994" y="2538992"/>
            <a:ext cx="7633146" cy="1481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Tạm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hẹn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gặp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13716000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36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064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82"/>
            <a:ext cx="12192000" cy="6446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1371600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1371600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1371600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1371600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1371600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13716000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13716000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82"/>
            <a:ext cx="12192000" cy="6446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3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9" y="505435"/>
            <a:ext cx="9863091" cy="548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1371600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biết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13716000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Để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tập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nhắn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440047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079214" y="2714117"/>
            <a:ext cx="356307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629" y="505435"/>
            <a:ext cx="9863091" cy="54805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830985" y="3304435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học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hôm</a:t>
            </a:r>
            <a:r>
              <a:rPr lang="en-US" sz="3200" b="1" dirty="0">
                <a:solidFill>
                  <a:srgbClr val="FFFF00"/>
                </a:solidFill>
              </a:rPr>
              <a:t> nay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biết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981987" y="3245711"/>
            <a:ext cx="65300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200" b="1" dirty="0" err="1">
                <a:solidFill>
                  <a:srgbClr val="FFFF00"/>
                </a:solidFill>
              </a:rPr>
              <a:t>Để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thể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làm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tốt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các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bài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tập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em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nhắn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bạn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điều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18790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57087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EA4AFE-B769-4A50-9DC7-EC98C545678D}"/>
              </a:ext>
            </a:extLst>
          </p:cNvPr>
          <p:cNvSpPr txBox="1"/>
          <p:nvPr/>
        </p:nvSpPr>
        <p:spPr>
          <a:xfrm>
            <a:off x="1770434" y="2630933"/>
            <a:ext cx="74416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hãy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thực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hiện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đặt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rồi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tính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trừ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có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nhớ</a:t>
            </a:r>
            <a:r>
              <a:rPr lang="en-US" sz="2800" b="1" dirty="0">
                <a:solidFill>
                  <a:srgbClr val="002060"/>
                </a:solidFill>
              </a:rPr>
              <a:t>) </a:t>
            </a:r>
            <a:r>
              <a:rPr lang="en-US" sz="2800" b="1" dirty="0" err="1">
                <a:solidFill>
                  <a:srgbClr val="002060"/>
                </a:solidFill>
              </a:rPr>
              <a:t>trong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phạm</a:t>
            </a:r>
            <a:r>
              <a:rPr lang="en-US" sz="2800" b="1" dirty="0">
                <a:solidFill>
                  <a:srgbClr val="002060"/>
                </a:solidFill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3E3EE6B-A1A3-44CA-BF8E-7546266CF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158" y="876692"/>
            <a:ext cx="8442587" cy="5273245"/>
          </a:xfrm>
          <a:prstGeom prst="rect">
            <a:avLst/>
          </a:prstGeom>
        </p:spPr>
      </p:pic>
      <p:sp>
        <p:nvSpPr>
          <p:cNvPr id="6" name="Google Shape;586;p88">
            <a:extLst>
              <a:ext uri="{FF2B5EF4-FFF2-40B4-BE49-F238E27FC236}">
                <a16:creationId xmlns:a16="http://schemas.microsoft.com/office/drawing/2014/main" id="{6F34D42A-D6BA-4AD8-AF07-0359278D0DAF}"/>
              </a:ext>
            </a:extLst>
          </p:cNvPr>
          <p:cNvSpPr txBox="1"/>
          <p:nvPr/>
        </p:nvSpPr>
        <p:spPr>
          <a:xfrm>
            <a:off x="876160" y="2438092"/>
            <a:ext cx="8855721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LUYỆN TẬP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i="0" u="none" strike="noStrike" cap="none" dirty="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THỰC HÀNH</a:t>
            </a:r>
            <a:endParaRPr sz="4000" b="1" i="0" u="none" strike="noStrike" cap="none" dirty="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094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AE522-3589-42CD-88A4-4C17A721F4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51"/>
          <a:stretch/>
        </p:blipFill>
        <p:spPr>
          <a:xfrm>
            <a:off x="0" y="0"/>
            <a:ext cx="12192000" cy="642242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7126D7E-4725-40A4-92A7-8F4E54158D80}"/>
              </a:ext>
            </a:extLst>
          </p:cNvPr>
          <p:cNvGrpSpPr/>
          <p:nvPr/>
        </p:nvGrpSpPr>
        <p:grpSpPr>
          <a:xfrm>
            <a:off x="2182183" y="227338"/>
            <a:ext cx="7654276" cy="688758"/>
            <a:chOff x="1241150" y="422646"/>
            <a:chExt cx="7654276" cy="688758"/>
          </a:xfrm>
        </p:grpSpPr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4AAC79ED-66C6-4A2A-9EBB-5ABA00727DEA}"/>
                </a:ext>
              </a:extLst>
            </p:cNvPr>
            <p:cNvSpPr/>
            <p:nvPr/>
          </p:nvSpPr>
          <p:spPr>
            <a:xfrm>
              <a:off x="1241150" y="422646"/>
              <a:ext cx="7654276" cy="688758"/>
            </a:xfrm>
            <a:prstGeom prst="roundRect">
              <a:avLst>
                <a:gd name="adj" fmla="val 49773"/>
              </a:avLst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Chọn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2A0F671-E4BE-4461-B6E7-5BB308DC98A3}"/>
                </a:ext>
              </a:extLst>
            </p:cNvPr>
            <p:cNvSpPr/>
            <p:nvPr/>
          </p:nvSpPr>
          <p:spPr>
            <a:xfrm>
              <a:off x="1271279" y="487764"/>
              <a:ext cx="550826" cy="52003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4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82E4089-2553-49CF-9D42-95D6A2AC23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5" r="66311"/>
          <a:stretch/>
        </p:blipFill>
        <p:spPr>
          <a:xfrm>
            <a:off x="0" y="1182009"/>
            <a:ext cx="3950208" cy="275490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66D97EB5-4F20-45D0-8FBF-015AD82FDA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689" r="39874"/>
          <a:stretch/>
        </p:blipFill>
        <p:spPr>
          <a:xfrm>
            <a:off x="3950208" y="1182009"/>
            <a:ext cx="3566160" cy="275490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65AE4CC-2C23-49E6-9AD8-057296222F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126" r="5213"/>
          <a:stretch/>
        </p:blipFill>
        <p:spPr>
          <a:xfrm>
            <a:off x="7516368" y="1182009"/>
            <a:ext cx="4675632" cy="2754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2062B7-B475-46E8-94CD-C8A6F61C70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660" r="76262" b="58364"/>
          <a:stretch/>
        </p:blipFill>
        <p:spPr>
          <a:xfrm>
            <a:off x="1346781" y="3936910"/>
            <a:ext cx="2398596" cy="128661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1DD97055-927A-499D-8C0B-3277627994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23083" t="35700" r="57839" b="22664"/>
          <a:stretch/>
        </p:blipFill>
        <p:spPr>
          <a:xfrm rot="491549">
            <a:off x="3233692" y="5223527"/>
            <a:ext cx="2623273" cy="140713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14F5130-A874-4034-813A-73118FE207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4078" t="41773" r="76844" b="16591"/>
          <a:stretch/>
        </p:blipFill>
        <p:spPr>
          <a:xfrm rot="21106612">
            <a:off x="-41025" y="5052166"/>
            <a:ext cx="2554517" cy="1370254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3043DA6-DC4F-4177-B094-46A1D557A6B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36918" t="5086" r="44004" b="53278"/>
          <a:stretch/>
        </p:blipFill>
        <p:spPr>
          <a:xfrm>
            <a:off x="4290321" y="3936910"/>
            <a:ext cx="2398596" cy="128661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F31AA4A8-11D8-43D1-B92B-756045841B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51250" t="41997" r="29672" b="16367"/>
          <a:stretch/>
        </p:blipFill>
        <p:spPr>
          <a:xfrm>
            <a:off x="6219548" y="5135803"/>
            <a:ext cx="2398596" cy="128661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4B98AF6-F317-4320-813C-07571949BBF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8156" y2="32645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</a14:backgroundRemoval>
                    </a14:imgEffect>
                  </a14:imgLayer>
                </a14:imgProps>
              </a:ext>
            </a:extLst>
          </a:blip>
          <a:srcRect l="62537" t="8886" r="18385" b="58364"/>
          <a:stretch/>
        </p:blipFill>
        <p:spPr>
          <a:xfrm>
            <a:off x="7382522" y="4016797"/>
            <a:ext cx="2453937" cy="103537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3560B7B6-E617-40FB-878B-F1CFF31224D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17" b="89669" l="7816" r="89980">
                        <a14:foregroundMark x1="16433" y1="25620" x2="16433" y2="25620"/>
                        <a14:foregroundMark x1="7816" y1="19008" x2="7816" y2="19008"/>
                        <a14:foregroundMark x1="30762" y1="53306" x2="30762" y2="53306"/>
                        <a14:foregroundMark x1="26854" y1="50826" x2="34369" y2="58264"/>
                        <a14:foregroundMark x1="43687" y1="28512" x2="51703" y2="37190"/>
                        <a14:foregroundMark x1="46192" y1="23967" x2="53206" y2="30579"/>
                        <a14:foregroundMark x1="67234" y1="25207" x2="75509" y2="30842"/>
                        <a14:foregroundMark x1="78156" y1="64050" x2="88176" y2="45455"/>
                        <a14:foregroundMark x1="11022" y1="58264" x2="21343" y2="76033"/>
                        <a14:foregroundMark x1="36473" y1="57438" x2="36473" y2="57438"/>
                        <a14:backgroundMark x1="76553" y1="37603" x2="76553" y2="37603"/>
                        <a14:backgroundMark x1="78657" y1="34711" x2="78657" y2="34711"/>
                        <a14:backgroundMark x1="76553" y1="33058" x2="76553" y2="33058"/>
                        <a14:backgroundMark x1="74950" y1="33471" x2="74950" y2="33471"/>
                        <a14:backgroundMark x1="75351" y1="33058" x2="75351" y2="33058"/>
                        <a14:backgroundMark x1="75351" y1="31818" x2="79559" y2="33058"/>
                        <a14:backgroundMark x1="74749" y1="31818" x2="74749" y2="31818"/>
                      </a14:backgroundRemoval>
                    </a14:imgEffect>
                  </a14:imgLayer>
                </a14:imgProps>
              </a:ext>
            </a:extLst>
          </a:blip>
          <a:srcRect l="74211" t="31729" r="6711" b="26635"/>
          <a:stretch/>
        </p:blipFill>
        <p:spPr>
          <a:xfrm>
            <a:off x="8826677" y="5004558"/>
            <a:ext cx="2643274" cy="141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10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0.62748 -0.2418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67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11111E-6 L 0.18008 -0.2752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1377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6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7 L 0.55468 -0.4016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34" y="-20093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44727 -0.4432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57" y="-2217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5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9831 -0.24189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-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6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59259E-6 L -0.52343 -0.40162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2" y="-2009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2000" fill="hold"/>
                                        <p:tgtEl>
                                          <p:spTgt spid="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85185E-6 L -0.77305 -0.44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59" y="-22106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2000" fill="hold"/>
                                        <p:tgtEl>
                                          <p:spTgt spid="6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A27C556-8BA2-49C7-BB54-D7099809904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5" r="835"/>
          <a:stretch/>
        </p:blipFill>
        <p:spPr>
          <a:xfrm>
            <a:off x="1535837" y="1755451"/>
            <a:ext cx="9570128" cy="43523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292929"/>
            </a:solidFill>
            <a:miter lim="800000"/>
          </a:ln>
          <a:effectLst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92B290-4045-4630-92AC-8C3F8EB04E98}"/>
              </a:ext>
            </a:extLst>
          </p:cNvPr>
          <p:cNvSpPr txBox="1"/>
          <p:nvPr/>
        </p:nvSpPr>
        <p:spPr>
          <a:xfrm>
            <a:off x="4383514" y="4226079"/>
            <a:ext cx="35584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EF93AD-A7FB-44D9-A9E5-6D9D1C66FF4B}"/>
              </a:ext>
            </a:extLst>
          </p:cNvPr>
          <p:cNvSpPr txBox="1"/>
          <p:nvPr/>
        </p:nvSpPr>
        <p:spPr>
          <a:xfrm>
            <a:off x="4383513" y="5202535"/>
            <a:ext cx="40250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31 - 6 = 25 (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499DC-E911-4005-8568-0612B951823B}"/>
              </a:ext>
            </a:extLst>
          </p:cNvPr>
          <p:cNvSpPr txBox="1"/>
          <p:nvPr/>
        </p:nvSpPr>
        <p:spPr>
          <a:xfrm>
            <a:off x="5149668" y="5686299"/>
            <a:ext cx="44712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25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85C448-51B5-42F5-A37B-FE48DEE89901}"/>
              </a:ext>
            </a:extLst>
          </p:cNvPr>
          <p:cNvGrpSpPr/>
          <p:nvPr/>
        </p:nvGrpSpPr>
        <p:grpSpPr>
          <a:xfrm>
            <a:off x="972012" y="406377"/>
            <a:ext cx="10781838" cy="1292662"/>
            <a:chOff x="275523" y="502080"/>
            <a:chExt cx="9815636" cy="129266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BBF1A05-7857-4B13-A889-93F547F2E4A8}"/>
                </a:ext>
              </a:extLst>
            </p:cNvPr>
            <p:cNvGrpSpPr/>
            <p:nvPr/>
          </p:nvGrpSpPr>
          <p:grpSpPr>
            <a:xfrm>
              <a:off x="275523" y="510957"/>
              <a:ext cx="9815636" cy="1283785"/>
              <a:chOff x="-3148619" y="249393"/>
              <a:chExt cx="9757755" cy="1565964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741D734-4E1C-4315-AC7C-E0E885A6794F}"/>
                  </a:ext>
                </a:extLst>
              </p:cNvPr>
              <p:cNvSpPr/>
              <p:nvPr/>
            </p:nvSpPr>
            <p:spPr>
              <a:xfrm>
                <a:off x="-3148619" y="249393"/>
                <a:ext cx="9757755" cy="1565964"/>
              </a:xfrm>
              <a:prstGeom prst="roundRect">
                <a:avLst>
                  <a:gd name="adj" fmla="val 49773"/>
                </a:avLst>
              </a:prstGeom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  <a:r>
                  <a:rPr lang="en-US" sz="28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endPara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A3377098-46BA-4732-A93C-1C8C3F06A8C3}"/>
                  </a:ext>
                </a:extLst>
              </p:cNvPr>
              <p:cNvSpPr/>
              <p:nvPr/>
            </p:nvSpPr>
            <p:spPr>
              <a:xfrm>
                <a:off x="-3087819" y="646357"/>
                <a:ext cx="505791" cy="634345"/>
              </a:xfrm>
              <a:prstGeom prst="ellipse">
                <a:avLst/>
              </a:prstGeom>
              <a:solidFill>
                <a:srgbClr val="FFC000"/>
              </a:solidFill>
              <a:ln w="38100">
                <a:solidFill>
                  <a:srgbClr val="0070C0"/>
                </a:solidFill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  <a:latin typeface="UTM Avo" panose="02040603050506020204" pitchFamily="18" charset="0"/>
                  </a:rPr>
                  <a:t>4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65345BD-8EF1-4813-8492-0EA66AA9EC11}"/>
                </a:ext>
              </a:extLst>
            </p:cNvPr>
            <p:cNvSpPr txBox="1"/>
            <p:nvPr/>
          </p:nvSpPr>
          <p:spPr>
            <a:xfrm>
              <a:off x="906637" y="502080"/>
              <a:ext cx="9184522" cy="12926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31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ít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sáng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.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buổi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chiều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cửa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bao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bóng</a:t>
              </a:r>
              <a:r>
                <a:rPr lang="en-US" sz="2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A18C55D-6C28-424F-A315-B65263C007CA}"/>
              </a:ext>
            </a:extLst>
          </p:cNvPr>
          <p:cNvSpPr txBox="1"/>
          <p:nvPr/>
        </p:nvSpPr>
        <p:spPr>
          <a:xfrm>
            <a:off x="2166151" y="4730077"/>
            <a:ext cx="83716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76902521-F18E-418A-B5BD-DA9BA7B8FC88}"/>
              </a:ext>
            </a:extLst>
          </p:cNvPr>
          <p:cNvSpPr/>
          <p:nvPr/>
        </p:nvSpPr>
        <p:spPr>
          <a:xfrm>
            <a:off x="950189" y="2141566"/>
            <a:ext cx="5193436" cy="1556477"/>
          </a:xfrm>
          <a:prstGeom prst="roundRect">
            <a:avLst>
              <a:gd name="adj" fmla="val 11404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        31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spcAft>
                <a:spcPts val="600"/>
              </a:spcAft>
            </a:pP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      </a:t>
            </a:r>
            <a:r>
              <a:rPr lang="en-US" sz="2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5AB89A0-0995-4A2B-84CE-14FF74DB8478}"/>
              </a:ext>
            </a:extLst>
          </p:cNvPr>
          <p:cNvSpPr/>
          <p:nvPr/>
        </p:nvSpPr>
        <p:spPr>
          <a:xfrm>
            <a:off x="3164578" y="3142134"/>
            <a:ext cx="461323" cy="404555"/>
          </a:xfrm>
          <a:prstGeom prst="round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835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85185E-6 L 0.22227 -0.141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07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21" grpId="0"/>
      <p:bldP spid="39" grpId="0" animBg="1"/>
      <p:bldP spid="4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82"/>
            <a:ext cx="12192000" cy="644601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DB03D35-4FE0-48F3-80CF-687CD72E240A}"/>
              </a:ext>
            </a:extLst>
          </p:cNvPr>
          <p:cNvSpPr/>
          <p:nvPr/>
        </p:nvSpPr>
        <p:spPr>
          <a:xfrm>
            <a:off x="2776805" y="801184"/>
            <a:ext cx="637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ĐƯA CỪU QUA SÔNG</a:t>
            </a:r>
            <a:endParaRPr lang="en-US" sz="5400" b="1" cap="none" spc="0" dirty="0">
              <a:ln w="12700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222289"/>
            <a:ext cx="2189016" cy="11483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AA5775E-CF16-4443-920A-9F9DE4BAFE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1524" y="4744180"/>
            <a:ext cx="1036512" cy="10522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5474FB-3FC7-4BC5-ACD1-A3E299BD056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09629"/>
            <a:ext cx="621437" cy="9790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6FE7C38-128B-4EC1-9AC8-B5A4A72B6C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65" y="545310"/>
            <a:ext cx="646362" cy="5117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4DF5CB7-2449-421A-8FBD-34A9DC16D4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27" y="545310"/>
            <a:ext cx="646362" cy="511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9D7374-F0F4-4A50-854E-2030618B7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081" y="545310"/>
            <a:ext cx="646362" cy="5117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DC4CF1-A723-488D-B20A-3FCC4F9CF4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443" y="545310"/>
            <a:ext cx="646362" cy="511748"/>
          </a:xfrm>
          <a:prstGeom prst="rect">
            <a:avLst/>
          </a:prstGeom>
        </p:spPr>
      </p:pic>
      <p:pic>
        <p:nvPicPr>
          <p:cNvPr id="20" name="Sói kêu">
            <a:hlinkClick r:id="" action="ppaction://media"/>
            <a:extLst>
              <a:ext uri="{FF2B5EF4-FFF2-40B4-BE49-F238E27FC236}">
                <a16:creationId xmlns:a16="http://schemas.microsoft.com/office/drawing/2014/main" id="{B1C8C37E-D3CD-4683-8C95-9D4E79A82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21" name="Cừu kêu">
            <a:hlinkClick r:id="" action="ppaction://media"/>
            <a:extLst>
              <a:ext uri="{FF2B5EF4-FFF2-40B4-BE49-F238E27FC236}">
                <a16:creationId xmlns:a16="http://schemas.microsoft.com/office/drawing/2014/main" id="{14E60F40-01F2-40D1-9B00-7510247DB2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" name="hyperfun-by-kevin-macleod-from-filmmusic-io">
            <a:hlinkClick r:id="" action="ppaction://media"/>
            <a:extLst>
              <a:ext uri="{FF2B5EF4-FFF2-40B4-BE49-F238E27FC236}">
                <a16:creationId xmlns:a16="http://schemas.microsoft.com/office/drawing/2014/main" id="{72CF7370-B9F7-4F58-BE8E-F1421B35680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7816" y="50266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61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12"/>
                            </p:stCondLst>
                            <p:childTnLst>
                              <p:par>
                                <p:cTn id="3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3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2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430"/>
            <a:ext cx="12192000" cy="64171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40472" y="3520221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43512" y="5174266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321514" y="286289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53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6096000" y="2818122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B. 64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3321514" y="3724356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54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140956" y="3695470"/>
            <a:ext cx="1879094" cy="6286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70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12" y="4696157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6A363E2-8ECA-4E91-A3CE-1738FEC88E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" y="597865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8BF83F3-151B-44D4-98A5-E5DFB403F196}"/>
              </a:ext>
            </a:extLst>
          </p:cNvPr>
          <p:cNvGrpSpPr/>
          <p:nvPr/>
        </p:nvGrpSpPr>
        <p:grpSpPr>
          <a:xfrm>
            <a:off x="3516819" y="561655"/>
            <a:ext cx="4263565" cy="2097594"/>
            <a:chOff x="3559723" y="102328"/>
            <a:chExt cx="4263565" cy="209759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8"/>
              <a:ext cx="4263565" cy="2097594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580AEFF-C48E-4D7E-9B59-3D0707EF8015}"/>
                </a:ext>
              </a:extLst>
            </p:cNvPr>
            <p:cNvGrpSpPr/>
            <p:nvPr/>
          </p:nvGrpSpPr>
          <p:grpSpPr>
            <a:xfrm>
              <a:off x="5174533" y="532506"/>
              <a:ext cx="1358128" cy="1631360"/>
              <a:chOff x="5677730" y="321598"/>
              <a:chExt cx="993739" cy="1631360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B7BB3C77-CA68-4217-B4F8-E0652C53DD06}"/>
                  </a:ext>
                </a:extLst>
              </p:cNvPr>
              <p:cNvGrpSpPr/>
              <p:nvPr/>
            </p:nvGrpSpPr>
            <p:grpSpPr>
              <a:xfrm>
                <a:off x="5766308" y="321598"/>
                <a:ext cx="905161" cy="1631360"/>
                <a:chOff x="5766308" y="321598"/>
                <a:chExt cx="905161" cy="1631360"/>
              </a:xfrm>
            </p:grpSpPr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F259CB74-1CA5-4E1E-AC09-9B7DE679FE25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6 2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+mj-lt"/>
                    </a:rPr>
                    <a:t>   8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21AA2A8-89BF-42A3-A570-23102350E119}"/>
                    </a:ext>
                  </a:extLst>
                </p:cNvPr>
                <p:cNvSpPr txBox="1"/>
                <p:nvPr/>
              </p:nvSpPr>
              <p:spPr>
                <a:xfrm>
                  <a:off x="5766308" y="50036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79BF8AE-5B68-4BC7-A508-F8C6A6EB32A1}"/>
                    </a:ext>
                  </a:extLst>
                </p:cNvPr>
                <p:cNvSpPr txBox="1"/>
                <p:nvPr/>
              </p:nvSpPr>
              <p:spPr>
                <a:xfrm>
                  <a:off x="5913180" y="1429738"/>
                  <a:ext cx="758289" cy="5232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? 5</a:t>
                  </a:r>
                </a:p>
              </p:txBody>
            </p:sp>
            <p:sp>
              <p:nvSpPr>
                <p:cNvPr id="35" name="Rectangle: Rounded Corners 34">
                  <a:extLst>
                    <a:ext uri="{FF2B5EF4-FFF2-40B4-BE49-F238E27FC236}">
                      <a16:creationId xmlns:a16="http://schemas.microsoft.com/office/drawing/2014/main" id="{F50B18AB-DC84-4AA8-987E-40C56A2FB1C5}"/>
                    </a:ext>
                  </a:extLst>
                </p:cNvPr>
                <p:cNvSpPr/>
                <p:nvPr/>
              </p:nvSpPr>
              <p:spPr>
                <a:xfrm>
                  <a:off x="5812580" y="1334213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BD1506C4-9235-412F-A68D-AD319509E4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77730" y="1237605"/>
                <a:ext cx="846667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8448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-0.00648 L 0.14714 -0.011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31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D1AF9B-E584-44D0-A89B-E564E00F76D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488"/>
            <a:ext cx="12192000" cy="64071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CF2B78-E2B1-4601-9FE3-E27BB8EC0D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570563" y="3438143"/>
            <a:ext cx="621437" cy="9790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83160BA-B239-4B1F-8A54-BE592B1D2A5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72356" y="5145215"/>
            <a:ext cx="2189016" cy="1148310"/>
          </a:xfrm>
          <a:prstGeom prst="rect">
            <a:avLst/>
          </a:prstGeom>
        </p:spPr>
      </p:pic>
      <p:sp>
        <p:nvSpPr>
          <p:cNvPr id="19" name="A-Sai">
            <a:extLst>
              <a:ext uri="{FF2B5EF4-FFF2-40B4-BE49-F238E27FC236}">
                <a16:creationId xmlns:a16="http://schemas.microsoft.com/office/drawing/2014/main" id="{7AE79C7A-6D56-4DD3-8809-97C1A45B62B3}"/>
              </a:ext>
            </a:extLst>
          </p:cNvPr>
          <p:cNvSpPr/>
          <p:nvPr/>
        </p:nvSpPr>
        <p:spPr>
          <a:xfrm>
            <a:off x="3809253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A. 36 </a:t>
            </a:r>
          </a:p>
        </p:txBody>
      </p:sp>
      <p:sp>
        <p:nvSpPr>
          <p:cNvPr id="20" name="B-Sai">
            <a:extLst>
              <a:ext uri="{FF2B5EF4-FFF2-40B4-BE49-F238E27FC236}">
                <a16:creationId xmlns:a16="http://schemas.microsoft.com/office/drawing/2014/main" id="{030AC4D5-97BB-4A15-BF48-D489AC17417F}"/>
              </a:ext>
            </a:extLst>
          </p:cNvPr>
          <p:cNvSpPr/>
          <p:nvPr/>
        </p:nvSpPr>
        <p:spPr>
          <a:xfrm>
            <a:off x="3809253" y="3915301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C. 47</a:t>
            </a:r>
          </a:p>
        </p:txBody>
      </p:sp>
      <p:sp>
        <p:nvSpPr>
          <p:cNvPr id="21" name="C-Đúng">
            <a:extLst>
              <a:ext uri="{FF2B5EF4-FFF2-40B4-BE49-F238E27FC236}">
                <a16:creationId xmlns:a16="http://schemas.microsoft.com/office/drawing/2014/main" id="{F6778A34-F82B-4688-AC69-F59BDFDEBB32}"/>
              </a:ext>
            </a:extLst>
          </p:cNvPr>
          <p:cNvSpPr/>
          <p:nvPr/>
        </p:nvSpPr>
        <p:spPr>
          <a:xfrm>
            <a:off x="6071462" y="3015058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B. 37</a:t>
            </a:r>
          </a:p>
        </p:txBody>
      </p:sp>
      <p:sp>
        <p:nvSpPr>
          <p:cNvPr id="22" name="D-Sai">
            <a:extLst>
              <a:ext uri="{FF2B5EF4-FFF2-40B4-BE49-F238E27FC236}">
                <a16:creationId xmlns:a16="http://schemas.microsoft.com/office/drawing/2014/main" id="{7AE991F0-6784-49A1-9B7B-8CC71FDD6B80}"/>
              </a:ext>
            </a:extLst>
          </p:cNvPr>
          <p:cNvSpPr/>
          <p:nvPr/>
        </p:nvSpPr>
        <p:spPr>
          <a:xfrm>
            <a:off x="6071462" y="3898466"/>
            <a:ext cx="1702842" cy="583302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D. 49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00F03C5-3872-45B6-A253-DF92E49870F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280" y="4792268"/>
            <a:ext cx="1050335" cy="10022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80A6B7-E9E1-4CB3-BB24-4F2E2FAB55C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108" y="5268434"/>
            <a:ext cx="2122360" cy="11483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EE81248-6390-44D6-8C5E-8FF7A1F98F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3926" flipH="1">
            <a:off x="7886189" y="5088043"/>
            <a:ext cx="1019262" cy="8969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01BE612-B5D2-4AE0-8E85-28A6421120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585" y="4073979"/>
            <a:ext cx="1102696" cy="1052264"/>
          </a:xfrm>
          <a:prstGeom prst="rect">
            <a:avLst/>
          </a:prstGeom>
        </p:spPr>
      </p:pic>
      <p:pic>
        <p:nvPicPr>
          <p:cNvPr id="27" name="Picture 2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DB3C2E2-7733-44DD-AE2F-6FA651B519D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5204" y="6221264"/>
            <a:ext cx="353411" cy="521702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E26F303-1EB5-4C5A-B222-F639592FA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15549" y="6221264"/>
            <a:ext cx="353411" cy="521702"/>
          </a:xfrm>
          <a:prstGeom prst="rect">
            <a:avLst/>
          </a:prstGeom>
        </p:spPr>
      </p:pic>
      <p:pic>
        <p:nvPicPr>
          <p:cNvPr id="4" name="Sói kêu">
            <a:hlinkClick r:id="" action="ppaction://media"/>
            <a:extLst>
              <a:ext uri="{FF2B5EF4-FFF2-40B4-BE49-F238E27FC236}">
                <a16:creationId xmlns:a16="http://schemas.microsoft.com/office/drawing/2014/main" id="{4816B734-101D-4B77-BC5E-D5C7467846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3927692"/>
            <a:ext cx="487363" cy="487363"/>
          </a:xfrm>
          <a:prstGeom prst="rect">
            <a:avLst/>
          </a:prstGeom>
        </p:spPr>
      </p:pic>
      <p:pic>
        <p:nvPicPr>
          <p:cNvPr id="5" name="Cừu kêu">
            <a:hlinkClick r:id="" action="ppaction://media"/>
            <a:extLst>
              <a:ext uri="{FF2B5EF4-FFF2-40B4-BE49-F238E27FC236}">
                <a16:creationId xmlns:a16="http://schemas.microsoft.com/office/drawing/2014/main" id="{AC173FA9-4212-4483-8150-F25477D9A6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9000" y="4415055"/>
            <a:ext cx="487363" cy="48736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AEB5A87-3B09-420D-87E7-7B4D3CE971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600111"/>
            <a:ext cx="1102696" cy="10522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E76ABA8-3607-4994-B16B-6A026C7BC4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27" y="503634"/>
            <a:ext cx="646362" cy="5117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39C42A-D0E2-4C19-A9B2-185732251E4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89" y="494969"/>
            <a:ext cx="646362" cy="51174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C82226E-B203-43B1-856B-495A5AB43980}"/>
              </a:ext>
            </a:extLst>
          </p:cNvPr>
          <p:cNvGrpSpPr/>
          <p:nvPr/>
        </p:nvGrpSpPr>
        <p:grpSpPr>
          <a:xfrm>
            <a:off x="3720498" y="453204"/>
            <a:ext cx="4263565" cy="2307497"/>
            <a:chOff x="3559723" y="102327"/>
            <a:chExt cx="4263565" cy="230749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3A0B9-5763-4495-8D32-0F088371A532}"/>
                </a:ext>
              </a:extLst>
            </p:cNvPr>
            <p:cNvGrpSpPr/>
            <p:nvPr/>
          </p:nvGrpSpPr>
          <p:grpSpPr>
            <a:xfrm>
              <a:off x="3559723" y="102327"/>
              <a:ext cx="4263565" cy="2307497"/>
              <a:chOff x="7994519" y="129978"/>
              <a:chExt cx="4032955" cy="2679060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B095719-5918-42C9-A91C-7B96A3342F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94519" y="129978"/>
                <a:ext cx="4032955" cy="2679060"/>
              </a:xfrm>
              <a:prstGeom prst="rect">
                <a:avLst/>
              </a:prstGeom>
            </p:spPr>
          </p:pic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0C88C1D-6D1A-455E-B8C8-79E3D4B457FE}"/>
                  </a:ext>
                </a:extLst>
              </p:cNvPr>
              <p:cNvGrpSpPr/>
              <p:nvPr/>
            </p:nvGrpSpPr>
            <p:grpSpPr>
              <a:xfrm>
                <a:off x="9485951" y="178468"/>
                <a:ext cx="1234085" cy="651365"/>
                <a:chOff x="9485951" y="178468"/>
                <a:chExt cx="1234085" cy="651365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F9CD20C2-A3EE-4B93-973B-EA0EB102F0C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5951" y="178468"/>
                  <a:ext cx="1197466" cy="593508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6414266-7243-40BD-8792-51630391BBB6}"/>
                    </a:ext>
                  </a:extLst>
                </p:cNvPr>
                <p:cNvSpPr txBox="1"/>
                <p:nvPr/>
              </p:nvSpPr>
              <p:spPr>
                <a:xfrm>
                  <a:off x="9522570" y="318810"/>
                  <a:ext cx="1197466" cy="5110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Câu</a:t>
                  </a:r>
                  <a:r>
                    <a:rPr lang="en-US" sz="2000" b="1" dirty="0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2000" b="1" dirty="0" err="1">
                      <a:solidFill>
                        <a:srgbClr val="00206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hỏi</a:t>
                  </a:r>
                  <a:endParaRPr lang="en-US" sz="2000" b="1" dirty="0">
                    <a:solidFill>
                      <a:srgbClr val="0020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FDC717F-BA96-4BF5-A4BA-E9505C0CCC52}"/>
                </a:ext>
              </a:extLst>
            </p:cNvPr>
            <p:cNvGrpSpPr/>
            <p:nvPr/>
          </p:nvGrpSpPr>
          <p:grpSpPr>
            <a:xfrm>
              <a:off x="5248306" y="567748"/>
              <a:ext cx="1230113" cy="1453290"/>
              <a:chOff x="5764781" y="321598"/>
              <a:chExt cx="900070" cy="1453290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1C080CBD-0738-486E-9964-DD3EE0B5106F}"/>
                  </a:ext>
                </a:extLst>
              </p:cNvPr>
              <p:cNvGrpSpPr/>
              <p:nvPr/>
            </p:nvGrpSpPr>
            <p:grpSpPr>
              <a:xfrm>
                <a:off x="5764781" y="321598"/>
                <a:ext cx="900070" cy="1453290"/>
                <a:chOff x="5764781" y="321598"/>
                <a:chExt cx="900070" cy="1453290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5912E02-61BC-429A-8459-832D56473ECD}"/>
                    </a:ext>
                  </a:extLst>
                </p:cNvPr>
                <p:cNvSpPr txBox="1"/>
                <p:nvPr/>
              </p:nvSpPr>
              <p:spPr>
                <a:xfrm>
                  <a:off x="5910249" y="321598"/>
                  <a:ext cx="754602" cy="95410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43</a:t>
                  </a:r>
                </a:p>
                <a:p>
                  <a:r>
                    <a:rPr lang="en-US" sz="2800" b="1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  6</a:t>
                  </a: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1972C51A-D738-4905-9865-DF01C4F42873}"/>
                    </a:ext>
                  </a:extLst>
                </p:cNvPr>
                <p:cNvSpPr txBox="1"/>
                <p:nvPr/>
              </p:nvSpPr>
              <p:spPr>
                <a:xfrm>
                  <a:off x="5764781" y="554793"/>
                  <a:ext cx="346689" cy="5847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>
                      <a:solidFill>
                        <a:srgbClr val="002060"/>
                      </a:solidFill>
                      <a:latin typeface=".VnVogue" panose="020B7200000000000000" pitchFamily="34" charset="0"/>
                    </a:rPr>
                    <a:t>-</a:t>
                  </a:r>
                </a:p>
              </p:txBody>
            </p:sp>
            <p:sp>
              <p:nvSpPr>
                <p:cNvPr id="36" name="Rectangle: Rounded Corners 35">
                  <a:extLst>
                    <a:ext uri="{FF2B5EF4-FFF2-40B4-BE49-F238E27FC236}">
                      <a16:creationId xmlns:a16="http://schemas.microsoft.com/office/drawing/2014/main" id="{0C1F540C-D3AE-4DC4-A40F-F675C35A83B5}"/>
                    </a:ext>
                  </a:extLst>
                </p:cNvPr>
                <p:cNvSpPr/>
                <p:nvPr/>
              </p:nvSpPr>
              <p:spPr>
                <a:xfrm>
                  <a:off x="5812648" y="1296987"/>
                  <a:ext cx="657485" cy="477901"/>
                </a:xfrm>
                <a:prstGeom prst="roundRect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2800" dirty="0">
                      <a:solidFill>
                        <a:srgbClr val="FF0000"/>
                      </a:solidFill>
                      <a:latin typeface=".VnVogue" panose="020B7200000000000000" pitchFamily="34" charset="0"/>
                    </a:rPr>
                    <a:t>? ?</a:t>
                  </a:r>
                </a:p>
              </p:txBody>
            </p:sp>
          </p:grp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B6433739-9595-4D29-A83C-7D03A43C5B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04188" y="1192041"/>
                <a:ext cx="608718" cy="0"/>
              </a:xfrm>
              <a:prstGeom prst="line">
                <a:avLst/>
              </a:prstGeom>
              <a:ln w="38100"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6064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3 -0.00649 L 0.40665 0.018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148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-0.40013 -0.0069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3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40013 -0.003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1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úc mừng ta 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68930469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HOC10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4477</TotalTime>
  <Words>473</Words>
  <Application>Microsoft Office PowerPoint</Application>
  <PresentationFormat>Widescreen</PresentationFormat>
  <Paragraphs>84</Paragraphs>
  <Slides>20</Slides>
  <Notes>8</Notes>
  <HiddenSlides>6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.VnVogue</vt:lpstr>
      <vt:lpstr>Arial</vt:lpstr>
      <vt:lpstr>Calibri</vt:lpstr>
      <vt:lpstr>Calibri Light</vt:lpstr>
      <vt:lpstr>Times New Roman</vt:lpstr>
      <vt:lpstr>UTM Avo</vt:lpstr>
      <vt:lpstr>Office Theme</vt:lpstr>
      <vt:lpstr>HOC10 TEMPLATE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 s</cp:lastModifiedBy>
  <cp:revision>583</cp:revision>
  <dcterms:created xsi:type="dcterms:W3CDTF">2021-02-20T02:56:00Z</dcterms:created>
  <dcterms:modified xsi:type="dcterms:W3CDTF">2021-11-24T02:30:54Z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