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702" r:id="rId4"/>
  </p:sldMasterIdLst>
  <p:notesMasterIdLst>
    <p:notesMasterId r:id="rId23"/>
  </p:notesMasterIdLst>
  <p:sldIdLst>
    <p:sldId id="2007577161" r:id="rId5"/>
    <p:sldId id="263" r:id="rId6"/>
    <p:sldId id="267" r:id="rId7"/>
    <p:sldId id="268" r:id="rId8"/>
    <p:sldId id="269" r:id="rId9"/>
    <p:sldId id="270" r:id="rId10"/>
    <p:sldId id="287" r:id="rId11"/>
    <p:sldId id="274" r:id="rId12"/>
    <p:sldId id="271" r:id="rId13"/>
    <p:sldId id="288" r:id="rId14"/>
    <p:sldId id="276" r:id="rId15"/>
    <p:sldId id="277" r:id="rId16"/>
    <p:sldId id="516" r:id="rId17"/>
    <p:sldId id="521" r:id="rId18"/>
    <p:sldId id="522" r:id="rId19"/>
    <p:sldId id="523" r:id="rId20"/>
    <p:sldId id="530" r:id="rId21"/>
    <p:sldId id="52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0BD896-3E8C-4A8F-B185-3EF9B4CB6628}" v="45" dt="2021-11-20T15:38:39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ếu Phạm Văn" userId="cbc5512fc0d5d692" providerId="LiveId" clId="{400BD896-3E8C-4A8F-B185-3EF9B4CB6628}"/>
    <pc:docChg chg="addSld delSld modSld sldOrd delMainMaster">
      <pc:chgData name="Hiếu Phạm Văn" userId="cbc5512fc0d5d692" providerId="LiveId" clId="{400BD896-3E8C-4A8F-B185-3EF9B4CB6628}" dt="2021-11-20T15:38:39.778" v="78"/>
      <pc:docMkLst>
        <pc:docMk/>
      </pc:docMkLst>
      <pc:sldChg chg="del">
        <pc:chgData name="Hiếu Phạm Văn" userId="cbc5512fc0d5d692" providerId="LiveId" clId="{400BD896-3E8C-4A8F-B185-3EF9B4CB6628}" dt="2021-11-20T15:37:40.432" v="45" actId="2696"/>
        <pc:sldMkLst>
          <pc:docMk/>
          <pc:sldMk cId="4234001230" sldId="258"/>
        </pc:sldMkLst>
      </pc:sldChg>
      <pc:sldChg chg="del">
        <pc:chgData name="Hiếu Phạm Văn" userId="cbc5512fc0d5d692" providerId="LiveId" clId="{400BD896-3E8C-4A8F-B185-3EF9B4CB6628}" dt="2021-11-20T15:37:40.432" v="45" actId="2696"/>
        <pc:sldMkLst>
          <pc:docMk/>
          <pc:sldMk cId="3742679664" sldId="259"/>
        </pc:sldMkLst>
      </pc:sldChg>
      <pc:sldChg chg="del">
        <pc:chgData name="Hiếu Phạm Văn" userId="cbc5512fc0d5d692" providerId="LiveId" clId="{400BD896-3E8C-4A8F-B185-3EF9B4CB6628}" dt="2021-11-20T15:37:40.432" v="45" actId="2696"/>
        <pc:sldMkLst>
          <pc:docMk/>
          <pc:sldMk cId="4172557043" sldId="261"/>
        </pc:sldMkLst>
      </pc:sldChg>
      <pc:sldChg chg="del">
        <pc:chgData name="Hiếu Phạm Văn" userId="cbc5512fc0d5d692" providerId="LiveId" clId="{400BD896-3E8C-4A8F-B185-3EF9B4CB6628}" dt="2021-11-20T10:18:36.620" v="0" actId="2696"/>
        <pc:sldMkLst>
          <pc:docMk/>
          <pc:sldMk cId="2395059231" sldId="425"/>
        </pc:sldMkLst>
      </pc:sldChg>
      <pc:sldChg chg="addSp modSp mod">
        <pc:chgData name="Hiếu Phạm Văn" userId="cbc5512fc0d5d692" providerId="LiveId" clId="{400BD896-3E8C-4A8F-B185-3EF9B4CB6628}" dt="2021-11-20T15:38:01.703" v="48" actId="208"/>
        <pc:sldMkLst>
          <pc:docMk/>
          <pc:sldMk cId="1735776708" sldId="516"/>
        </pc:sldMkLst>
        <pc:spChg chg="add mod">
          <ac:chgData name="Hiếu Phạm Văn" userId="cbc5512fc0d5d692" providerId="LiveId" clId="{400BD896-3E8C-4A8F-B185-3EF9B4CB6628}" dt="2021-11-20T15:38:01.703" v="48" actId="208"/>
          <ac:spMkLst>
            <pc:docMk/>
            <pc:sldMk cId="1735776708" sldId="516"/>
            <ac:spMk id="2" creationId="{DF327E76-6019-4E5E-9BFA-263583B8B4FA}"/>
          </ac:spMkLst>
        </pc:spChg>
        <pc:spChg chg="mod">
          <ac:chgData name="Hiếu Phạm Văn" userId="cbc5512fc0d5d692" providerId="LiveId" clId="{400BD896-3E8C-4A8F-B185-3EF9B4CB6628}" dt="2021-11-20T15:36:46.190" v="44" actId="20577"/>
          <ac:spMkLst>
            <pc:docMk/>
            <pc:sldMk cId="1735776708" sldId="516"/>
            <ac:spMk id="4" creationId="{5E2E0AA6-C536-438B-91DF-91F38F1F306D}"/>
          </ac:spMkLst>
        </pc:spChg>
      </pc:sldChg>
      <pc:sldChg chg="del">
        <pc:chgData name="Hiếu Phạm Văn" userId="cbc5512fc0d5d692" providerId="LiveId" clId="{400BD896-3E8C-4A8F-B185-3EF9B4CB6628}" dt="2021-11-20T10:19:10.675" v="1" actId="47"/>
        <pc:sldMkLst>
          <pc:docMk/>
          <pc:sldMk cId="1893467440" sldId="517"/>
        </pc:sldMkLst>
      </pc:sldChg>
      <pc:sldChg chg="del">
        <pc:chgData name="Hiếu Phạm Văn" userId="cbc5512fc0d5d692" providerId="LiveId" clId="{400BD896-3E8C-4A8F-B185-3EF9B4CB6628}" dt="2021-11-20T10:19:10.675" v="1" actId="47"/>
        <pc:sldMkLst>
          <pc:docMk/>
          <pc:sldMk cId="1956594572" sldId="518"/>
        </pc:sldMkLst>
      </pc:sldChg>
      <pc:sldChg chg="del">
        <pc:chgData name="Hiếu Phạm Văn" userId="cbc5512fc0d5d692" providerId="LiveId" clId="{400BD896-3E8C-4A8F-B185-3EF9B4CB6628}" dt="2021-11-20T10:19:10.675" v="1" actId="47"/>
        <pc:sldMkLst>
          <pc:docMk/>
          <pc:sldMk cId="736850642" sldId="520"/>
        </pc:sldMkLst>
      </pc:sldChg>
      <pc:sldChg chg="addSp modSp mod">
        <pc:chgData name="Hiếu Phạm Văn" userId="cbc5512fc0d5d692" providerId="LiveId" clId="{400BD896-3E8C-4A8F-B185-3EF9B4CB6628}" dt="2021-11-20T15:38:11.405" v="50" actId="1076"/>
        <pc:sldMkLst>
          <pc:docMk/>
          <pc:sldMk cId="3059743535" sldId="522"/>
        </pc:sldMkLst>
        <pc:spChg chg="add mod">
          <ac:chgData name="Hiếu Phạm Văn" userId="cbc5512fc0d5d692" providerId="LiveId" clId="{400BD896-3E8C-4A8F-B185-3EF9B4CB6628}" dt="2021-11-20T15:38:11.405" v="50" actId="1076"/>
          <ac:spMkLst>
            <pc:docMk/>
            <pc:sldMk cId="3059743535" sldId="522"/>
            <ac:spMk id="7" creationId="{0F3D7F38-2C2E-491C-9EF4-5886AE51FAD5}"/>
          </ac:spMkLst>
        </pc:spChg>
      </pc:sldChg>
      <pc:sldChg chg="addSp modSp mod">
        <pc:chgData name="Hiếu Phạm Văn" userId="cbc5512fc0d5d692" providerId="LiveId" clId="{400BD896-3E8C-4A8F-B185-3EF9B4CB6628}" dt="2021-11-20T15:38:27.297" v="68" actId="1037"/>
        <pc:sldMkLst>
          <pc:docMk/>
          <pc:sldMk cId="723837981" sldId="523"/>
        </pc:sldMkLst>
        <pc:spChg chg="add mod">
          <ac:chgData name="Hiếu Phạm Văn" userId="cbc5512fc0d5d692" providerId="LiveId" clId="{400BD896-3E8C-4A8F-B185-3EF9B4CB6628}" dt="2021-11-20T15:38:27.297" v="68" actId="1037"/>
          <ac:spMkLst>
            <pc:docMk/>
            <pc:sldMk cId="723837981" sldId="523"/>
            <ac:spMk id="13" creationId="{EB8493A2-9294-4215-BB35-993097426329}"/>
          </ac:spMkLst>
        </pc:spChg>
      </pc:sldChg>
      <pc:sldChg chg="addSp modSp">
        <pc:chgData name="Hiếu Phạm Văn" userId="cbc5512fc0d5d692" providerId="LiveId" clId="{400BD896-3E8C-4A8F-B185-3EF9B4CB6628}" dt="2021-11-20T15:38:39.778" v="78"/>
        <pc:sldMkLst>
          <pc:docMk/>
          <pc:sldMk cId="1363389509" sldId="524"/>
        </pc:sldMkLst>
        <pc:spChg chg="add mod">
          <ac:chgData name="Hiếu Phạm Văn" userId="cbc5512fc0d5d692" providerId="LiveId" clId="{400BD896-3E8C-4A8F-B185-3EF9B4CB6628}" dt="2021-11-20T15:38:39.778" v="78"/>
          <ac:spMkLst>
            <pc:docMk/>
            <pc:sldMk cId="1363389509" sldId="524"/>
            <ac:spMk id="3" creationId="{C5F3ADAB-3E21-4A31-AEDD-D1DA8EE7EDE1}"/>
          </ac:spMkLst>
        </pc:spChg>
      </pc:sldChg>
      <pc:sldChg chg="del">
        <pc:chgData name="Hiếu Phạm Văn" userId="cbc5512fc0d5d692" providerId="LiveId" clId="{400BD896-3E8C-4A8F-B185-3EF9B4CB6628}" dt="2021-11-20T10:19:10.675" v="1" actId="47"/>
        <pc:sldMkLst>
          <pc:docMk/>
          <pc:sldMk cId="1453751267" sldId="525"/>
        </pc:sldMkLst>
      </pc:sldChg>
      <pc:sldChg chg="del">
        <pc:chgData name="Hiếu Phạm Văn" userId="cbc5512fc0d5d692" providerId="LiveId" clId="{400BD896-3E8C-4A8F-B185-3EF9B4CB6628}" dt="2021-11-20T10:19:10.675" v="1" actId="47"/>
        <pc:sldMkLst>
          <pc:docMk/>
          <pc:sldMk cId="3939171571" sldId="526"/>
        </pc:sldMkLst>
      </pc:sldChg>
      <pc:sldChg chg="del">
        <pc:chgData name="Hiếu Phạm Văn" userId="cbc5512fc0d5d692" providerId="LiveId" clId="{400BD896-3E8C-4A8F-B185-3EF9B4CB6628}" dt="2021-11-20T15:37:40.432" v="45" actId="2696"/>
        <pc:sldMkLst>
          <pc:docMk/>
          <pc:sldMk cId="2199626948" sldId="527"/>
        </pc:sldMkLst>
      </pc:sldChg>
      <pc:sldChg chg="del">
        <pc:chgData name="Hiếu Phạm Văn" userId="cbc5512fc0d5d692" providerId="LiveId" clId="{400BD896-3E8C-4A8F-B185-3EF9B4CB6628}" dt="2021-11-20T15:37:40.432" v="45" actId="2696"/>
        <pc:sldMkLst>
          <pc:docMk/>
          <pc:sldMk cId="1531997359" sldId="528"/>
        </pc:sldMkLst>
      </pc:sldChg>
      <pc:sldChg chg="del">
        <pc:chgData name="Hiếu Phạm Văn" userId="cbc5512fc0d5d692" providerId="LiveId" clId="{400BD896-3E8C-4A8F-B185-3EF9B4CB6628}" dt="2021-11-20T15:37:40.432" v="45" actId="2696"/>
        <pc:sldMkLst>
          <pc:docMk/>
          <pc:sldMk cId="2279197230" sldId="529"/>
        </pc:sldMkLst>
      </pc:sldChg>
      <pc:sldChg chg="addSp modSp mod">
        <pc:chgData name="Hiếu Phạm Văn" userId="cbc5512fc0d5d692" providerId="LiveId" clId="{400BD896-3E8C-4A8F-B185-3EF9B4CB6628}" dt="2021-11-20T15:38:35.610" v="77" actId="1038"/>
        <pc:sldMkLst>
          <pc:docMk/>
          <pc:sldMk cId="3804106611" sldId="530"/>
        </pc:sldMkLst>
        <pc:spChg chg="add mod">
          <ac:chgData name="Hiếu Phạm Văn" userId="cbc5512fc0d5d692" providerId="LiveId" clId="{400BD896-3E8C-4A8F-B185-3EF9B4CB6628}" dt="2021-11-20T15:38:35.610" v="77" actId="1038"/>
          <ac:spMkLst>
            <pc:docMk/>
            <pc:sldMk cId="3804106611" sldId="530"/>
            <ac:spMk id="12" creationId="{73530CEF-3009-471F-BD59-5BE27E05DA45}"/>
          </ac:spMkLst>
        </pc:spChg>
      </pc:sldChg>
      <pc:sldChg chg="modSp add ord">
        <pc:chgData name="Hiếu Phạm Văn" userId="cbc5512fc0d5d692" providerId="LiveId" clId="{400BD896-3E8C-4A8F-B185-3EF9B4CB6628}" dt="2021-11-20T15:35:37.068" v="20" actId="20577"/>
        <pc:sldMkLst>
          <pc:docMk/>
          <pc:sldMk cId="897801637" sldId="2007577161"/>
        </pc:sldMkLst>
        <pc:spChg chg="mod">
          <ac:chgData name="Hiếu Phạm Văn" userId="cbc5512fc0d5d692" providerId="LiveId" clId="{400BD896-3E8C-4A8F-B185-3EF9B4CB6628}" dt="2021-11-20T15:35:37.068" v="20" actId="20577"/>
          <ac:spMkLst>
            <pc:docMk/>
            <pc:sldMk cId="897801637" sldId="2007577161"/>
            <ac:spMk id="3" creationId="{452D3185-937D-4375-B5CF-D2C01B2B5115}"/>
          </ac:spMkLst>
        </pc:spChg>
      </pc:sldChg>
      <pc:sldMasterChg chg="del delSldLayout">
        <pc:chgData name="Hiếu Phạm Văn" userId="cbc5512fc0d5d692" providerId="LiveId" clId="{400BD896-3E8C-4A8F-B185-3EF9B4CB6628}" dt="2021-11-20T15:37:40.432" v="45" actId="2696"/>
        <pc:sldMasterMkLst>
          <pc:docMk/>
          <pc:sldMasterMk cId="230965156" sldId="2147483690"/>
        </pc:sldMasterMkLst>
        <pc:sldLayoutChg chg="del">
          <pc:chgData name="Hiếu Phạm Văn" userId="cbc5512fc0d5d692" providerId="LiveId" clId="{400BD896-3E8C-4A8F-B185-3EF9B4CB6628}" dt="2021-11-20T15:37:40.432" v="45" actId="2696"/>
          <pc:sldLayoutMkLst>
            <pc:docMk/>
            <pc:sldMasterMk cId="230965156" sldId="2147483690"/>
            <pc:sldLayoutMk cId="3609927834" sldId="2147483691"/>
          </pc:sldLayoutMkLst>
        </pc:sldLayoutChg>
        <pc:sldLayoutChg chg="del">
          <pc:chgData name="Hiếu Phạm Văn" userId="cbc5512fc0d5d692" providerId="LiveId" clId="{400BD896-3E8C-4A8F-B185-3EF9B4CB6628}" dt="2021-11-20T15:37:40.432" v="45" actId="2696"/>
          <pc:sldLayoutMkLst>
            <pc:docMk/>
            <pc:sldMasterMk cId="230965156" sldId="2147483690"/>
            <pc:sldLayoutMk cId="3916074090" sldId="2147483692"/>
          </pc:sldLayoutMkLst>
        </pc:sldLayoutChg>
        <pc:sldLayoutChg chg="del">
          <pc:chgData name="Hiếu Phạm Văn" userId="cbc5512fc0d5d692" providerId="LiveId" clId="{400BD896-3E8C-4A8F-B185-3EF9B4CB6628}" dt="2021-11-20T15:37:40.432" v="45" actId="2696"/>
          <pc:sldLayoutMkLst>
            <pc:docMk/>
            <pc:sldMasterMk cId="230965156" sldId="2147483690"/>
            <pc:sldLayoutMk cId="405791976" sldId="2147483693"/>
          </pc:sldLayoutMkLst>
        </pc:sldLayoutChg>
        <pc:sldLayoutChg chg="del">
          <pc:chgData name="Hiếu Phạm Văn" userId="cbc5512fc0d5d692" providerId="LiveId" clId="{400BD896-3E8C-4A8F-B185-3EF9B4CB6628}" dt="2021-11-20T15:37:40.432" v="45" actId="2696"/>
          <pc:sldLayoutMkLst>
            <pc:docMk/>
            <pc:sldMasterMk cId="230965156" sldId="2147483690"/>
            <pc:sldLayoutMk cId="652863738" sldId="2147483694"/>
          </pc:sldLayoutMkLst>
        </pc:sldLayoutChg>
        <pc:sldLayoutChg chg="del">
          <pc:chgData name="Hiếu Phạm Văn" userId="cbc5512fc0d5d692" providerId="LiveId" clId="{400BD896-3E8C-4A8F-B185-3EF9B4CB6628}" dt="2021-11-20T15:37:40.432" v="45" actId="2696"/>
          <pc:sldLayoutMkLst>
            <pc:docMk/>
            <pc:sldMasterMk cId="230965156" sldId="2147483690"/>
            <pc:sldLayoutMk cId="697463447" sldId="2147483695"/>
          </pc:sldLayoutMkLst>
        </pc:sldLayoutChg>
        <pc:sldLayoutChg chg="del">
          <pc:chgData name="Hiếu Phạm Văn" userId="cbc5512fc0d5d692" providerId="LiveId" clId="{400BD896-3E8C-4A8F-B185-3EF9B4CB6628}" dt="2021-11-20T15:37:40.432" v="45" actId="2696"/>
          <pc:sldLayoutMkLst>
            <pc:docMk/>
            <pc:sldMasterMk cId="230965156" sldId="2147483690"/>
            <pc:sldLayoutMk cId="1225030975" sldId="2147483696"/>
          </pc:sldLayoutMkLst>
        </pc:sldLayoutChg>
        <pc:sldLayoutChg chg="del">
          <pc:chgData name="Hiếu Phạm Văn" userId="cbc5512fc0d5d692" providerId="LiveId" clId="{400BD896-3E8C-4A8F-B185-3EF9B4CB6628}" dt="2021-11-20T15:37:40.432" v="45" actId="2696"/>
          <pc:sldLayoutMkLst>
            <pc:docMk/>
            <pc:sldMasterMk cId="230965156" sldId="2147483690"/>
            <pc:sldLayoutMk cId="3793191928" sldId="2147483697"/>
          </pc:sldLayoutMkLst>
        </pc:sldLayoutChg>
        <pc:sldLayoutChg chg="del">
          <pc:chgData name="Hiếu Phạm Văn" userId="cbc5512fc0d5d692" providerId="LiveId" clId="{400BD896-3E8C-4A8F-B185-3EF9B4CB6628}" dt="2021-11-20T15:37:40.432" v="45" actId="2696"/>
          <pc:sldLayoutMkLst>
            <pc:docMk/>
            <pc:sldMasterMk cId="230965156" sldId="2147483690"/>
            <pc:sldLayoutMk cId="2438807497" sldId="2147483698"/>
          </pc:sldLayoutMkLst>
        </pc:sldLayoutChg>
        <pc:sldLayoutChg chg="del">
          <pc:chgData name="Hiếu Phạm Văn" userId="cbc5512fc0d5d692" providerId="LiveId" clId="{400BD896-3E8C-4A8F-B185-3EF9B4CB6628}" dt="2021-11-20T15:37:40.432" v="45" actId="2696"/>
          <pc:sldLayoutMkLst>
            <pc:docMk/>
            <pc:sldMasterMk cId="230965156" sldId="2147483690"/>
            <pc:sldLayoutMk cId="3610721345" sldId="2147483699"/>
          </pc:sldLayoutMkLst>
        </pc:sldLayoutChg>
        <pc:sldLayoutChg chg="del">
          <pc:chgData name="Hiếu Phạm Văn" userId="cbc5512fc0d5d692" providerId="LiveId" clId="{400BD896-3E8C-4A8F-B185-3EF9B4CB6628}" dt="2021-11-20T15:37:40.432" v="45" actId="2696"/>
          <pc:sldLayoutMkLst>
            <pc:docMk/>
            <pc:sldMasterMk cId="230965156" sldId="2147483690"/>
            <pc:sldLayoutMk cId="2134376942" sldId="2147483700"/>
          </pc:sldLayoutMkLst>
        </pc:sldLayoutChg>
        <pc:sldLayoutChg chg="del">
          <pc:chgData name="Hiếu Phạm Văn" userId="cbc5512fc0d5d692" providerId="LiveId" clId="{400BD896-3E8C-4A8F-B185-3EF9B4CB6628}" dt="2021-11-20T15:37:40.432" v="45" actId="2696"/>
          <pc:sldLayoutMkLst>
            <pc:docMk/>
            <pc:sldMasterMk cId="230965156" sldId="2147483690"/>
            <pc:sldLayoutMk cId="324114235" sldId="214748370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831C8-BFEE-4E86-B0FC-C3804D67FA5D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E6939-B71F-4549-98C2-F7D473D8E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29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795452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71612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13513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04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15221449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73474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55076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25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49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17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61008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59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83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76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60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42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863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35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10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11/20/2021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96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11/20/2021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31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1040"/>
      </p:ext>
    </p:extLst>
  </p:cSld>
  <p:clrMapOvr>
    <a:masterClrMapping/>
  </p:clrMapOvr>
  <p:transition spd="slow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11/20/2021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68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11/20/2021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935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11/20/2021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254889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34757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33103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12525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967324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690191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935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84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0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5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openxmlformats.org/officeDocument/2006/relationships/image" Target="../media/image21.jpg"/><Relationship Id="rId12" Type="http://schemas.openxmlformats.org/officeDocument/2006/relationships/slide" Target="slide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8.png"/><Relationship Id="rId4" Type="http://schemas.openxmlformats.org/officeDocument/2006/relationships/audio" Target="../media/media4.mp3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microsoft.com/office/2007/relationships/media" Target="../media/media6.mp3"/><Relationship Id="rId7" Type="http://schemas.openxmlformats.org/officeDocument/2006/relationships/image" Target="../media/image21.jpg"/><Relationship Id="rId12" Type="http://schemas.openxmlformats.org/officeDocument/2006/relationships/slide" Target="slide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audio" Target="../media/media6.mp3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11" Type="http://schemas.openxmlformats.org/officeDocument/2006/relationships/slide" Target="slide10.xml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slide" Target="slide14.xml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image" Target="../media/image14.jpg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openxmlformats.org/officeDocument/2006/relationships/image" Target="../media/image21.jpg"/><Relationship Id="rId12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8.png"/><Relationship Id="rId4" Type="http://schemas.openxmlformats.org/officeDocument/2006/relationships/audio" Target="../media/media4.mp3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microsoft.com/office/2007/relationships/media" Target="../media/media6.mp3"/><Relationship Id="rId7" Type="http://schemas.openxmlformats.org/officeDocument/2006/relationships/image" Target="../media/image21.jpg"/><Relationship Id="rId12" Type="http://schemas.openxmlformats.org/officeDocument/2006/relationships/slide" Target="slide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audio" Target="../media/media6.mp3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slide" Target="slide7.xml"/><Relationship Id="rId4" Type="http://schemas.openxmlformats.org/officeDocument/2006/relationships/image" Target="../media/image14.jp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openxmlformats.org/officeDocument/2006/relationships/image" Target="../media/image21.jpg"/><Relationship Id="rId12" Type="http://schemas.openxmlformats.org/officeDocument/2006/relationships/slide" Target="slide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8.png"/><Relationship Id="rId4" Type="http://schemas.openxmlformats.org/officeDocument/2006/relationships/audio" Target="../media/media4.mp3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microsoft.com/office/2007/relationships/media" Target="../media/media6.mp3"/><Relationship Id="rId7" Type="http://schemas.openxmlformats.org/officeDocument/2006/relationships/image" Target="../media/image21.jpg"/><Relationship Id="rId12" Type="http://schemas.openxmlformats.org/officeDocument/2006/relationships/slide" Target="slide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audio" Target="../media/media6.mp3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slide" Target="slide10.xml"/><Relationship Id="rId11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83DA2E43-9016-457E-BA78-7AFDE117B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-156642"/>
            <a:ext cx="12187592" cy="6855520"/>
          </a:xfrm>
          <a:prstGeom prst="rect">
            <a:avLst/>
          </a:prstGeom>
        </p:spPr>
      </p:pic>
      <p:sp>
        <p:nvSpPr>
          <p:cNvPr id="3" name="2">
            <a:extLst>
              <a:ext uri="{FF2B5EF4-FFF2-40B4-BE49-F238E27FC236}">
                <a16:creationId xmlns:a16="http://schemas.microsoft.com/office/drawing/2014/main" id="{452D3185-937D-4375-B5CF-D2C01B2B5115}"/>
              </a:ext>
            </a:extLst>
          </p:cNvPr>
          <p:cNvSpPr txBox="1"/>
          <p:nvPr/>
        </p:nvSpPr>
        <p:spPr>
          <a:xfrm>
            <a:off x="881255" y="1280547"/>
            <a:ext cx="108753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Chào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mừng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các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em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đến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với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tiết</a:t>
            </a:r>
            <a:r>
              <a:rPr kumimoji="0" lang="en-US" altLang="zh-CN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 Toán</a:t>
            </a:r>
            <a:endParaRPr kumimoji="0" lang="en-US" altLang="zh-CN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780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67 – 8 = ?</a:t>
            </a: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876670" y="5392794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59</a:t>
            </a: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55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56</a:t>
            </a: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2E0AA6-C536-438B-91DF-91F38F1F306D}"/>
              </a:ext>
            </a:extLst>
          </p:cNvPr>
          <p:cNvSpPr txBox="1"/>
          <p:nvPr/>
        </p:nvSpPr>
        <p:spPr>
          <a:xfrm>
            <a:off x="2752928" y="2237362"/>
            <a:ext cx="7256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31: </a:t>
            </a:r>
            <a:r>
              <a:rPr kumimoji="0" lang="en-US" sz="6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tập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UTM Avo" panose="02040603050506020204" pitchFamily="18" charset="0"/>
              </a:rPr>
              <a:t>      (tiếp theo)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327E76-6019-4E5E-9BFA-263583B8B4FA}"/>
              </a:ext>
            </a:extLst>
          </p:cNvPr>
          <p:cNvSpPr/>
          <p:nvPr/>
        </p:nvSpPr>
        <p:spPr>
          <a:xfrm>
            <a:off x="11215868" y="486137"/>
            <a:ext cx="976132" cy="306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767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438334" y="2491193"/>
            <a:ext cx="3315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iCiel Cucho" pitchFamily="50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80018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08CAE9-DC42-4EA4-9C9E-C4D0F9D64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88"/>
            <a:ext cx="2105025" cy="876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6F51C8-02E1-4772-AE14-9F8EFC358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952" y="1853097"/>
            <a:ext cx="9627317" cy="10676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9B43F8-F593-4FF9-B466-480FA1BC9276}"/>
              </a:ext>
            </a:extLst>
          </p:cNvPr>
          <p:cNvSpPr txBox="1"/>
          <p:nvPr/>
        </p:nvSpPr>
        <p:spPr>
          <a:xfrm>
            <a:off x="3484414" y="1962290"/>
            <a:ext cx="134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= 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DF5C50-71C8-4EE9-86C9-A59D73118174}"/>
              </a:ext>
            </a:extLst>
          </p:cNvPr>
          <p:cNvSpPr txBox="1"/>
          <p:nvPr/>
        </p:nvSpPr>
        <p:spPr>
          <a:xfrm>
            <a:off x="10126433" y="1944860"/>
            <a:ext cx="134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= 68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3D7F38-2C2E-491C-9EF4-5886AE51FAD5}"/>
              </a:ext>
            </a:extLst>
          </p:cNvPr>
          <p:cNvSpPr/>
          <p:nvPr/>
        </p:nvSpPr>
        <p:spPr>
          <a:xfrm>
            <a:off x="10763043" y="659757"/>
            <a:ext cx="976132" cy="306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4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C14EED-C4B0-4174-868A-ED31E8DCD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201" y="462745"/>
            <a:ext cx="10080680" cy="1081957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C3C16EC-52A4-4F22-8366-621452036A83}"/>
              </a:ext>
            </a:extLst>
          </p:cNvPr>
          <p:cNvSpPr/>
          <p:nvPr/>
        </p:nvSpPr>
        <p:spPr>
          <a:xfrm>
            <a:off x="0" y="1837679"/>
            <a:ext cx="3209731" cy="167063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298AA8-DFB1-4D33-AD75-CCB6212E4F16}"/>
              </a:ext>
            </a:extLst>
          </p:cNvPr>
          <p:cNvCxnSpPr>
            <a:cxnSpLocks/>
          </p:cNvCxnSpPr>
          <p:nvPr/>
        </p:nvCxnSpPr>
        <p:spPr>
          <a:xfrm>
            <a:off x="9190653" y="1079815"/>
            <a:ext cx="109856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CDE0CC-0064-4974-BAF4-B3C56612C346}"/>
              </a:ext>
            </a:extLst>
          </p:cNvPr>
          <p:cNvCxnSpPr>
            <a:cxnSpLocks/>
          </p:cNvCxnSpPr>
          <p:nvPr/>
        </p:nvCxnSpPr>
        <p:spPr>
          <a:xfrm>
            <a:off x="4563031" y="1079815"/>
            <a:ext cx="28942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07C011-03F4-4FBB-A04D-E08E489CDDE2}"/>
              </a:ext>
            </a:extLst>
          </p:cNvPr>
          <p:cNvCxnSpPr>
            <a:cxnSpLocks/>
          </p:cNvCxnSpPr>
          <p:nvPr/>
        </p:nvCxnSpPr>
        <p:spPr>
          <a:xfrm>
            <a:off x="1259633" y="1450233"/>
            <a:ext cx="260215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5C7923-6320-4A35-8331-195C2823EF72}"/>
              </a:ext>
            </a:extLst>
          </p:cNvPr>
          <p:cNvCxnSpPr>
            <a:cxnSpLocks/>
          </p:cNvCxnSpPr>
          <p:nvPr/>
        </p:nvCxnSpPr>
        <p:spPr>
          <a:xfrm flipV="1">
            <a:off x="5521141" y="1450233"/>
            <a:ext cx="4599403" cy="1399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6C7D4B0-7EFF-4D5C-AE36-44E870D04263}"/>
              </a:ext>
            </a:extLst>
          </p:cNvPr>
          <p:cNvSpPr txBox="1"/>
          <p:nvPr/>
        </p:nvSpPr>
        <p:spPr>
          <a:xfrm>
            <a:off x="3209731" y="3734286"/>
            <a:ext cx="8080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giải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5DA9B2-5558-4B4E-B46F-137EA61D903D}"/>
              </a:ext>
            </a:extLst>
          </p:cNvPr>
          <p:cNvSpPr txBox="1"/>
          <p:nvPr/>
        </p:nvSpPr>
        <p:spPr>
          <a:xfrm>
            <a:off x="3355578" y="4359323"/>
            <a:ext cx="808031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Bến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chiếc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thuyền</a:t>
            </a:r>
            <a:r>
              <a:rPr kumimoji="0" lang="en-US" sz="3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E99B65-9919-4ACE-B68D-F5CC3D722B30}"/>
              </a:ext>
            </a:extLst>
          </p:cNvPr>
          <p:cNvSpPr txBox="1"/>
          <p:nvPr/>
        </p:nvSpPr>
        <p:spPr>
          <a:xfrm>
            <a:off x="3355578" y="4990265"/>
            <a:ext cx="808031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64 – 39 = 25 (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92A636-16C5-47A3-85F6-C493826B9277}"/>
              </a:ext>
            </a:extLst>
          </p:cNvPr>
          <p:cNvSpPr txBox="1"/>
          <p:nvPr/>
        </p:nvSpPr>
        <p:spPr>
          <a:xfrm>
            <a:off x="3596951" y="5484788"/>
            <a:ext cx="808031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25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23CE4B-4934-452D-9958-F1773D972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477" y="1770677"/>
            <a:ext cx="5206482" cy="20495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B8493A2-9294-4215-BB35-993097426329}"/>
              </a:ext>
            </a:extLst>
          </p:cNvPr>
          <p:cNvSpPr/>
          <p:nvPr/>
        </p:nvSpPr>
        <p:spPr>
          <a:xfrm>
            <a:off x="10738316" y="668059"/>
            <a:ext cx="976132" cy="306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3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9FEEA0-6C29-4EA5-A7E8-824B9CA01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18" y="623207"/>
            <a:ext cx="5648325" cy="647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CDC3E6-74AC-4134-929C-7CDFD0F17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336" y="1844933"/>
            <a:ext cx="8370490" cy="32589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68FCB9-4F32-48C5-A496-CFC8F1B9B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186" y="2757098"/>
            <a:ext cx="1000125" cy="4667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8DEC93-9D9E-4B19-B6E7-63B0E6B4C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415" y="2493897"/>
            <a:ext cx="1104900" cy="6572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F7D58D-2DB5-4DF8-BCBC-ED7D8B1DAE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6616" y="2646297"/>
            <a:ext cx="1104900" cy="5048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A4AF1-6F75-4DD8-9C97-2E213A50BC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2691" y="2684397"/>
            <a:ext cx="1057275" cy="4667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B4C2D4-B290-41F7-94C4-194A95D663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2943" y="3151122"/>
            <a:ext cx="1057275" cy="4857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E81D8E6-BC91-42BF-8FB0-DE2D847C66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8587" y="3636897"/>
            <a:ext cx="1181100" cy="5048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C972149-7300-4FEF-9737-96E9E51679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4149" y="3524217"/>
            <a:ext cx="1123950" cy="571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382C877-90DC-4FF1-985F-F7409016EA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3405" y="4152819"/>
            <a:ext cx="1276350" cy="685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530CEF-3009-471F-BD59-5BE27E05DA45}"/>
              </a:ext>
            </a:extLst>
          </p:cNvPr>
          <p:cNvSpPr/>
          <p:nvPr/>
        </p:nvSpPr>
        <p:spPr>
          <a:xfrm>
            <a:off x="10735519" y="679013"/>
            <a:ext cx="976132" cy="306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066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-0.1013 0.189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5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0.20924 0.2261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0.21003 0.2115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09062 0.2152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25183 0.142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0.33151 0.0828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0.22825 0.0960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4818 -0.0055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2E0AA6-C536-438B-91DF-91F38F1F306D}"/>
              </a:ext>
            </a:extLst>
          </p:cNvPr>
          <p:cNvSpPr txBox="1"/>
          <p:nvPr/>
        </p:nvSpPr>
        <p:spPr>
          <a:xfrm>
            <a:off x="2752928" y="2237362"/>
            <a:ext cx="7256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F3ADAB-3E21-4A31-AEDD-D1DA8EE7EDE1}"/>
              </a:ext>
            </a:extLst>
          </p:cNvPr>
          <p:cNvSpPr/>
          <p:nvPr/>
        </p:nvSpPr>
        <p:spPr>
          <a:xfrm>
            <a:off x="11215868" y="486137"/>
            <a:ext cx="976132" cy="306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89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14 – 9 = ?</a:t>
            </a: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6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8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25 – 7 = 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19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17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36 – 9 = ?</a:t>
            </a: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771147" y="5425033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27</a:t>
            </a: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2145174" y="5414141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24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972547" y="3710536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26</a:t>
            </a: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2145173" y="3710536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Slide doanh nghiệp">
      <a:majorFont>
        <a:latin typeface="A3.Jovis-BebasNeueBold-San"/>
        <a:ea typeface=""/>
        <a:cs typeface=""/>
      </a:majorFont>
      <a:minorFont>
        <a:latin typeface="A2.Jovis-Doanvandai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3FBC3D8-5DAC-4A7A-AED0-C73A995B1426}" vid="{05F4F012-1D2E-432E-AD18-166AE5E527D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144</Words>
  <Application>Microsoft Office PowerPoint</Application>
  <PresentationFormat>Widescreen</PresentationFormat>
  <Paragraphs>60</Paragraphs>
  <Slides>18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A2.Jovis-Doanvandai-San</vt:lpstr>
      <vt:lpstr>A3.Jovis-BebasNeueBold-San</vt:lpstr>
      <vt:lpstr>Arial</vt:lpstr>
      <vt:lpstr>Averta Std CY Bold</vt:lpstr>
      <vt:lpstr>Calibri</vt:lpstr>
      <vt:lpstr>Calibri Light</vt:lpstr>
      <vt:lpstr>iCiel Cadena</vt:lpstr>
      <vt:lpstr>Montserrat Medium</vt:lpstr>
      <vt:lpstr>Quicksand Medium</vt:lpstr>
      <vt:lpstr>UTM Avo</vt:lpstr>
      <vt:lpstr>1_Tema de Office</vt:lpstr>
      <vt:lpstr>Hoạt động</vt:lpstr>
      <vt:lpstr>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Hiếu Phạm Văn</cp:lastModifiedBy>
  <cp:revision>9</cp:revision>
  <dcterms:created xsi:type="dcterms:W3CDTF">2021-07-15T08:15:10Z</dcterms:created>
  <dcterms:modified xsi:type="dcterms:W3CDTF">2021-11-20T15:38:43Z</dcterms:modified>
</cp:coreProperties>
</file>