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17" r:id="rId4"/>
    <p:sldMasterId id="2147483729" r:id="rId5"/>
    <p:sldMasterId id="2147483733" r:id="rId6"/>
    <p:sldMasterId id="2147483745" r:id="rId7"/>
    <p:sldMasterId id="2147483757" r:id="rId8"/>
  </p:sldMasterIdLst>
  <p:notesMasterIdLst>
    <p:notesMasterId r:id="rId31"/>
  </p:notesMasterIdLst>
  <p:sldIdLst>
    <p:sldId id="296" r:id="rId9"/>
    <p:sldId id="258" r:id="rId10"/>
    <p:sldId id="259" r:id="rId11"/>
    <p:sldId id="260" r:id="rId12"/>
    <p:sldId id="299" r:id="rId13"/>
    <p:sldId id="2901" r:id="rId14"/>
    <p:sldId id="2902" r:id="rId15"/>
    <p:sldId id="318" r:id="rId16"/>
    <p:sldId id="2903" r:id="rId17"/>
    <p:sldId id="256" r:id="rId18"/>
    <p:sldId id="257" r:id="rId19"/>
    <p:sldId id="2904" r:id="rId20"/>
    <p:sldId id="2905" r:id="rId21"/>
    <p:sldId id="2906" r:id="rId22"/>
    <p:sldId id="261" r:id="rId23"/>
    <p:sldId id="262" r:id="rId24"/>
    <p:sldId id="263" r:id="rId25"/>
    <p:sldId id="264" r:id="rId26"/>
    <p:sldId id="2908" r:id="rId27"/>
    <p:sldId id="2007577072" r:id="rId28"/>
    <p:sldId id="2007577073" r:id="rId29"/>
    <p:sldId id="29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3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1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62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880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6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459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1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31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2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68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26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388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109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803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6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347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931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89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020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262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719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423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373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31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838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9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09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5753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60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221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035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615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595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470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9939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36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54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5628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56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84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23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84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67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02/10/2021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91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1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4.jpeg"/><Relationship Id="rId9" Type="http://schemas.openxmlformats.org/officeDocument/2006/relationships/image" Target="../media/image21.png"/><Relationship Id="rId1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14.jpeg"/><Relationship Id="rId9" Type="http://schemas.openxmlformats.org/officeDocument/2006/relationships/image" Target="../media/image25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4.jpeg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14.jpeg"/><Relationship Id="rId9" Type="http://schemas.openxmlformats.org/officeDocument/2006/relationships/image" Target="../media/image2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microsoft.com/office/2007/relationships/hdphoto" Target="../media/hdphoto8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31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microsoft.com/office/2007/relationships/hdphoto" Target="../media/hdphoto1.wdp"/><Relationship Id="rId4" Type="http://schemas.openxmlformats.org/officeDocument/2006/relationships/image" Target="../media/image14.jpeg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32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image" Target="../media/image14.jpeg"/><Relationship Id="rId9" Type="http://schemas.openxmlformats.org/officeDocument/2006/relationships/image" Target="../media/image28.png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microsoft.com/office/2007/relationships/hdphoto" Target="../media/hdphoto10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33.png"/><Relationship Id="rId5" Type="http://schemas.openxmlformats.org/officeDocument/2006/relationships/image" Target="../media/image18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4.jpeg"/><Relationship Id="rId9" Type="http://schemas.openxmlformats.org/officeDocument/2006/relationships/image" Target="../media/image26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11" Type="http://schemas.openxmlformats.org/officeDocument/2006/relationships/image" Target="../media/image34.gif"/><Relationship Id="rId5" Type="http://schemas.openxmlformats.org/officeDocument/2006/relationships/image" Target="../media/image18.png"/><Relationship Id="rId10" Type="http://schemas.microsoft.com/office/2007/relationships/hdphoto" Target="../media/hdphoto7.wdp"/><Relationship Id="rId4" Type="http://schemas.openxmlformats.org/officeDocument/2006/relationships/image" Target="../media/image14.jpe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3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0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" y="1047829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913097" y="4254992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微软雅黑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41487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10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7873" y="4035278"/>
            <a:ext cx="39773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2 = ?</a:t>
            </a: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10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4751" y="4032712"/>
            <a:ext cx="39773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6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– 7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10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5729" y="4217926"/>
            <a:ext cx="3626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– 6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10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92190" y="4081444"/>
            <a:ext cx="3626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– 8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4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9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10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1686" y="4163349"/>
            <a:ext cx="3626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– 5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2971" y="-391172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2120" y="9619"/>
            <a:ext cx="2544232" cy="138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10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6843" y="4208998"/>
            <a:ext cx="3626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– 9 =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2366" y="-206238"/>
            <a:ext cx="3177380" cy="21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5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10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882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= 15 -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depositphotos_151226446-stock-illustration-cartoon-tropical-fish-collection-set (4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9" b="100000" l="0" r="89975">
                        <a14:foregroundMark x1="26566" y1="51064" x2="29825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79665" flipH="1">
            <a:off x="3271256" y="-435154"/>
            <a:ext cx="2777217" cy="233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9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9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8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882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= 19 -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Tai nguyen thiet ke tro choi\Doreamon cau ca\allison-mcgrath-crayonsswimm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7627">
            <a:off x="3925675" y="-169211"/>
            <a:ext cx="1530039" cy="17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B. 7</a:t>
            </a: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6000" dirty="0">
                <a:solidFill>
                  <a:prstClr val="black"/>
                </a:solidFill>
                <a:latin typeface="Arial" charset="0"/>
              </a:rPr>
              <a:t>A. 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1218" y="4343400"/>
            <a:ext cx="38827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= 17 - 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Tai nguyen thiet ke tro choi\Doreamon cau ca\source (1)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1" y="-533399"/>
            <a:ext cx="1866172" cy="18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047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702B-B80C-4A80-9162-27F4078E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-74644"/>
            <a:ext cx="4551596" cy="1324636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CFC862-158B-4822-8CDB-4FBA4F7B9143}"/>
              </a:ext>
            </a:extLst>
          </p:cNvPr>
          <p:cNvSpPr/>
          <p:nvPr/>
        </p:nvSpPr>
        <p:spPr>
          <a:xfrm>
            <a:off x="783771" y="1249992"/>
            <a:ext cx="2911151" cy="20437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10 – 2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14 – 4 - 2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4E696E4-10C6-48E6-A32B-2598463B7FB1}"/>
              </a:ext>
            </a:extLst>
          </p:cNvPr>
          <p:cNvSpPr/>
          <p:nvPr/>
        </p:nvSpPr>
        <p:spPr>
          <a:xfrm>
            <a:off x="4394718" y="1249992"/>
            <a:ext cx="2911151" cy="20437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10 – 5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13 – 3 - 5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BDCBC1D-1574-4ABD-BA5F-BB027540CCB8}"/>
              </a:ext>
            </a:extLst>
          </p:cNvPr>
          <p:cNvSpPr/>
          <p:nvPr/>
        </p:nvSpPr>
        <p:spPr>
          <a:xfrm>
            <a:off x="7931020" y="1249992"/>
            <a:ext cx="3172409" cy="204371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10 – 6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11 – 1 - 6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3E8910-A755-498B-BEE5-C242DF29C583}"/>
              </a:ext>
            </a:extLst>
          </p:cNvPr>
          <p:cNvSpPr/>
          <p:nvPr/>
        </p:nvSpPr>
        <p:spPr>
          <a:xfrm>
            <a:off x="606489" y="3741265"/>
            <a:ext cx="3433666" cy="20437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10 – 2 = 8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14 – 4 – 2 = 8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76F146-5C46-43A2-8C58-0A521CC39432}"/>
              </a:ext>
            </a:extLst>
          </p:cNvPr>
          <p:cNvSpPr/>
          <p:nvPr/>
        </p:nvSpPr>
        <p:spPr>
          <a:xfrm>
            <a:off x="4590660" y="3741265"/>
            <a:ext cx="3433666" cy="20437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10 – 5 = 5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13 – 3 – 5 = 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D7858E-D483-4B22-B49E-F011879A88B9}"/>
              </a:ext>
            </a:extLst>
          </p:cNvPr>
          <p:cNvSpPr/>
          <p:nvPr/>
        </p:nvSpPr>
        <p:spPr>
          <a:xfrm>
            <a:off x="8574831" y="3741265"/>
            <a:ext cx="3433666" cy="20437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10 – 6 = 4</a:t>
            </a:r>
          </a:p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11 – 1 – 6 = 4</a:t>
            </a:r>
          </a:p>
        </p:txBody>
      </p:sp>
    </p:spTree>
    <p:extLst>
      <p:ext uri="{BB962C8B-B14F-4D97-AF65-F5344CB8AC3E}">
        <p14:creationId xmlns:p14="http://schemas.microsoft.com/office/powerpoint/2010/main" val="3131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0358D0-C481-4F7D-9EF5-F033E6E3458F}"/>
              </a:ext>
            </a:extLst>
          </p:cNvPr>
          <p:cNvSpPr txBox="1"/>
          <p:nvPr/>
        </p:nvSpPr>
        <p:spPr>
          <a:xfrm>
            <a:off x="755779" y="688599"/>
            <a:ext cx="11066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“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10”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3F2D1-A641-4F7F-88C4-20C927FE1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425" y="1670710"/>
            <a:ext cx="8249524" cy="312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40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prestig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702B-B80C-4A80-9162-27F4078E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350" y="559837"/>
            <a:ext cx="4551596" cy="1324636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5CF4C-A868-4444-BAEB-48DD49E85DD8}"/>
              </a:ext>
            </a:extLst>
          </p:cNvPr>
          <p:cNvSpPr txBox="1"/>
          <p:nvPr/>
        </p:nvSpPr>
        <p:spPr>
          <a:xfrm>
            <a:off x="569166" y="1669022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11 – 1 =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C9DE5-9A60-418B-A79E-1C4480D32F74}"/>
              </a:ext>
            </a:extLst>
          </p:cNvPr>
          <p:cNvSpPr txBox="1"/>
          <p:nvPr/>
        </p:nvSpPr>
        <p:spPr>
          <a:xfrm>
            <a:off x="569165" y="2598290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12 – 2 =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36C88B-E352-4409-AB2F-00555BDB53EB}"/>
              </a:ext>
            </a:extLst>
          </p:cNvPr>
          <p:cNvSpPr txBox="1"/>
          <p:nvPr/>
        </p:nvSpPr>
        <p:spPr>
          <a:xfrm>
            <a:off x="569165" y="3527558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13 – 3 =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EF9DC6-F49F-458E-87C0-D3B272E6AE29}"/>
              </a:ext>
            </a:extLst>
          </p:cNvPr>
          <p:cNvSpPr txBox="1"/>
          <p:nvPr/>
        </p:nvSpPr>
        <p:spPr>
          <a:xfrm>
            <a:off x="569164" y="4429421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14 – 4 = 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394AB2-6E74-43C4-850B-E1384912060A}"/>
              </a:ext>
            </a:extLst>
          </p:cNvPr>
          <p:cNvSpPr txBox="1"/>
          <p:nvPr/>
        </p:nvSpPr>
        <p:spPr>
          <a:xfrm>
            <a:off x="6329076" y="1675733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15 – 5 = 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B2804F-F75E-4C29-B96D-E50B6F03CE85}"/>
              </a:ext>
            </a:extLst>
          </p:cNvPr>
          <p:cNvSpPr txBox="1"/>
          <p:nvPr/>
        </p:nvSpPr>
        <p:spPr>
          <a:xfrm>
            <a:off x="6329076" y="2674123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 – 6 = 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2BAA1A-5ACB-4F36-A77F-51546CB607C1}"/>
              </a:ext>
            </a:extLst>
          </p:cNvPr>
          <p:cNvSpPr txBox="1"/>
          <p:nvPr/>
        </p:nvSpPr>
        <p:spPr>
          <a:xfrm>
            <a:off x="6329076" y="3598424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17 – 7 =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64DFF-4C9C-496B-9138-3A0EB527C6A5}"/>
              </a:ext>
            </a:extLst>
          </p:cNvPr>
          <p:cNvSpPr txBox="1"/>
          <p:nvPr/>
        </p:nvSpPr>
        <p:spPr>
          <a:xfrm>
            <a:off x="6329076" y="4429420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18 – 8 =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4AC302-BA64-4E2F-A1E9-141CC0383CD4}"/>
              </a:ext>
            </a:extLst>
          </p:cNvPr>
          <p:cNvSpPr txBox="1"/>
          <p:nvPr/>
        </p:nvSpPr>
        <p:spPr>
          <a:xfrm>
            <a:off x="6441043" y="5260417"/>
            <a:ext cx="318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19 – 9 = 10</a:t>
            </a:r>
          </a:p>
        </p:txBody>
      </p:sp>
    </p:spTree>
    <p:extLst>
      <p:ext uri="{BB962C8B-B14F-4D97-AF65-F5344CB8AC3E}">
        <p14:creationId xmlns:p14="http://schemas.microsoft.com/office/powerpoint/2010/main" val="21093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4512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10 - 7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9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632003" y="33353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55427" y="629611"/>
            <a:ext cx="4625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7- 5 =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+ 9 =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wrong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wrong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wrong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right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87488" y="1312498"/>
            <a:ext cx="9603157" cy="152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 sz="1707">
              <a:solidFill>
                <a:prstClr val="white"/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1384715" y="1186775"/>
            <a:ext cx="10009112" cy="19578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algn="ctr" defTabSz="914277">
              <a:defRPr/>
            </a:pP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Bài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15: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Luyện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tập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phép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trừ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</a:p>
          <a:p>
            <a:pPr algn="ctr" defTabSz="914277">
              <a:defRPr/>
            </a:pP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(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không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nhớ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)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trong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</a:t>
            </a:r>
            <a:r>
              <a:rPr lang="en-US" altLang="zh-CN" sz="4400" b="1" kern="0" dirty="0" err="1">
                <a:solidFill>
                  <a:prstClr val="white"/>
                </a:solidFill>
                <a:cs typeface="+mn-ea"/>
                <a:sym typeface="+mn-lt"/>
              </a:rPr>
              <a:t>phạm</a:t>
            </a:r>
            <a:r>
              <a:rPr lang="en-US" altLang="zh-CN" sz="4400" b="1" kern="0" dirty="0">
                <a:solidFill>
                  <a:prstClr val="white"/>
                </a:solidFill>
                <a:cs typeface="+mn-ea"/>
                <a:sym typeface="+mn-lt"/>
              </a:rPr>
              <a:t> vi 20</a:t>
            </a: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4702B-B80C-4A80-9162-27F4078ED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311" y="0"/>
            <a:ext cx="10515224" cy="1324636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DF7340-69E1-443D-A08A-D1897DABA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08" y="931418"/>
            <a:ext cx="8697199" cy="3098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90DFD5-39A5-46DE-A58E-F327DF664D88}"/>
              </a:ext>
            </a:extLst>
          </p:cNvPr>
          <p:cNvSpPr txBox="1"/>
          <p:nvPr/>
        </p:nvSpPr>
        <p:spPr>
          <a:xfrm>
            <a:off x="1343608" y="4191634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3 =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FA7FD0-B8C3-44F3-A0E9-00E86FE762DE}"/>
              </a:ext>
            </a:extLst>
          </p:cNvPr>
          <p:cNvSpPr txBox="1"/>
          <p:nvPr/>
        </p:nvSpPr>
        <p:spPr>
          <a:xfrm>
            <a:off x="1343608" y="5040720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1 =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435AD0-8721-42AF-A3A5-496525B85B2B}"/>
              </a:ext>
            </a:extLst>
          </p:cNvPr>
          <p:cNvSpPr txBox="1"/>
          <p:nvPr/>
        </p:nvSpPr>
        <p:spPr>
          <a:xfrm>
            <a:off x="1343608" y="5810161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4 =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A8019A-99B6-48C2-97BD-139CE1A78F49}"/>
              </a:ext>
            </a:extLst>
          </p:cNvPr>
          <p:cNvSpPr txBox="1"/>
          <p:nvPr/>
        </p:nvSpPr>
        <p:spPr>
          <a:xfrm>
            <a:off x="5775648" y="4128996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7 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646DD-50E7-4B5C-B59D-D8B732857804}"/>
              </a:ext>
            </a:extLst>
          </p:cNvPr>
          <p:cNvSpPr txBox="1"/>
          <p:nvPr/>
        </p:nvSpPr>
        <p:spPr>
          <a:xfrm>
            <a:off x="5850293" y="4921964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8 =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A4B29-18CF-4234-8236-9BEDEBBBF00B}"/>
              </a:ext>
            </a:extLst>
          </p:cNvPr>
          <p:cNvSpPr txBox="1"/>
          <p:nvPr/>
        </p:nvSpPr>
        <p:spPr>
          <a:xfrm>
            <a:off x="5775648" y="5835197"/>
            <a:ext cx="3629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– 9 = 1</a:t>
            </a:r>
          </a:p>
        </p:txBody>
      </p:sp>
    </p:spTree>
    <p:extLst>
      <p:ext uri="{BB962C8B-B14F-4D97-AF65-F5344CB8AC3E}">
        <p14:creationId xmlns:p14="http://schemas.microsoft.com/office/powerpoint/2010/main" val="26391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34D5A9-0FA8-469E-A92B-AAFE6FC1797E}"/>
              </a:ext>
            </a:extLst>
          </p:cNvPr>
          <p:cNvSpPr/>
          <p:nvPr/>
        </p:nvSpPr>
        <p:spPr>
          <a:xfrm>
            <a:off x="2883160" y="1997130"/>
            <a:ext cx="5822301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2: </a:t>
            </a:r>
            <a:r>
              <a:rPr lang="en-US" sz="4800" b="1" dirty="0" err="1">
                <a:solidFill>
                  <a:prstClr val="white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Tính</a:t>
            </a:r>
            <a:endParaRPr lang="en-US" sz="4800" b="1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tham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gia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trò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chơi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Doremon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vượt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qua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hỏi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458</Words>
  <Application>Microsoft Office PowerPoint</Application>
  <PresentationFormat>Widescreen</PresentationFormat>
  <Paragraphs>126</Paragraphs>
  <Slides>22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微软雅黑</vt:lpstr>
      <vt:lpstr>微软雅黑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UTM Avo</vt:lpstr>
      <vt:lpstr>1_Office Theme</vt:lpstr>
      <vt:lpstr>2_Office Theme</vt:lpstr>
      <vt:lpstr>3_Office Theme</vt:lpstr>
      <vt:lpstr>Office Theme</vt:lpstr>
      <vt:lpstr>自定义设计方案</vt:lpstr>
      <vt:lpstr>4_Office Theme</vt:lpstr>
      <vt:lpstr>5_Office Theme</vt:lpstr>
      <vt:lpstr>9_www.33ppt.com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Tìm kết quả mỗi phép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Tính nhẩm</vt:lpstr>
      <vt:lpstr>PowerPoint Presentation</vt:lpstr>
      <vt:lpstr>Kiểm tra đáp án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Windows User</cp:lastModifiedBy>
  <cp:revision>25</cp:revision>
  <dcterms:created xsi:type="dcterms:W3CDTF">2021-05-12T10:00:00Z</dcterms:created>
  <dcterms:modified xsi:type="dcterms:W3CDTF">2021-10-02T07:52:15Z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