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6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4" d="100"/>
          <a:sy n="64" d="100"/>
        </p:scale>
        <p:origin x="11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2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2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89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64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6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3" r:id="rId4"/>
    <p:sldLayoutId id="2147483692" r:id="rId5"/>
    <p:sldLayoutId id="2147483687" r:id="rId6"/>
    <p:sldLayoutId id="2147483685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91" r:id="rId13"/>
    <p:sldLayoutId id="2147483690" r:id="rId14"/>
    <p:sldLayoutId id="2147483689" r:id="rId15"/>
    <p:sldLayoutId id="2147483688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5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4084" y="2080798"/>
            <a:ext cx="3301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35193" y="3202559"/>
            <a:ext cx="8121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thao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90819" y="142973"/>
            <a:ext cx="543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dend"/>
                  <a:cs typeface="Arial" panose="020B0604020202020204" pitchFamily="34" charset="0"/>
                </a:rPr>
                <a:t>Giáo viên ghi mục tiêu.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964888" y="2329711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dend"/>
                  <a:cs typeface="Arial" panose="020B0604020202020204" pitchFamily="34" charset="0"/>
                </a:rPr>
                <a:t>Giáo viên ghi mục tiêu.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901326" y="3806595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dend"/>
                  <a:cs typeface="Arial" panose="020B0604020202020204" pitchFamily="34" charset="0"/>
                </a:rPr>
                <a:t>Giáo viên ghi mục tiêu.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109088" y="1158255"/>
            <a:ext cx="7194570" cy="24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 về một hoạt động của các bạn nhỏ trong tranh.</a:t>
            </a:r>
            <a:endParaRPr lang="vi-VN" sz="31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098" y="4044617"/>
            <a:ext cx="13566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Dụng cụ để thực hiện hoạt động?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Em đoán xem các bạn cảm thấy thế nào khi tham gia hoạt động?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770278" y="1945787"/>
            <a:ext cx="2482090" cy="1271511"/>
            <a:chOff x="3759267" y="334167"/>
            <a:chExt cx="5621970" cy="1418267"/>
          </a:xfrm>
        </p:grpSpPr>
        <p:sp>
          <p:nvSpPr>
            <p:cNvPr id="11" name="Cloud Callout 10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42" y="3325388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4236870"/>
            <a:ext cx="8319435" cy="118136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5945" y="275846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Arial-Roudend"/>
                <a:cs typeface="Arial" panose="020B0604020202020204" pitchFamily="34" charset="0"/>
              </a:rPr>
              <a:t>1.1 </a:t>
            </a:r>
            <a:r>
              <a:rPr lang="en-US" sz="2800" b="1" dirty="0" err="1">
                <a:solidFill>
                  <a:srgbClr val="008000"/>
                </a:solidFill>
                <a:latin typeface="Arial-Roudend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8000"/>
                </a:solidFill>
                <a:latin typeface="Arial-Roudend"/>
                <a:cs typeface="Arial" panose="020B0604020202020204" pitchFamily="34" charset="0"/>
              </a:rPr>
              <a:t> động các bạn tham gia là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3583" y="4236870"/>
            <a:ext cx="7849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Các bạn tham gia chơi: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kéo co, nhảy dây, đá cầu.</a:t>
            </a:r>
          </a:p>
        </p:txBody>
      </p:sp>
    </p:spTree>
    <p:extLst>
      <p:ext uri="{BB962C8B-B14F-4D97-AF65-F5344CB8AC3E}">
        <p14:creationId xmlns:p14="http://schemas.microsoft.com/office/powerpoint/2010/main" val="332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0" y="9144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3833322"/>
            <a:ext cx="8319435" cy="2117535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88416" y="202993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Hoạt động đó cần mấy người?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399" y="4005897"/>
            <a:ext cx="7849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Trò chơi kéo co: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chia thành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2 đội</a:t>
            </a: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, mỗi đội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4 thành viên</a:t>
            </a: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Trò chơi đá cầu: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2 bạn.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Trò chơi nhảy dây: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3 bạn.</a:t>
            </a:r>
          </a:p>
        </p:txBody>
      </p:sp>
    </p:spTree>
    <p:extLst>
      <p:ext uri="{BB962C8B-B14F-4D97-AF65-F5344CB8AC3E}">
        <p14:creationId xmlns:p14="http://schemas.microsoft.com/office/powerpoint/2010/main" val="3311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4178814"/>
            <a:ext cx="8319435" cy="153981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6327" y="275846"/>
            <a:ext cx="6635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Dụng cụ để thực hiện hoạt động?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3583" y="4236870"/>
            <a:ext cx="7849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đá cầu: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quả cầu.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nhảy dây: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dây nhảy.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kéo co: </a:t>
            </a:r>
            <a:r>
              <a:rPr lang="en-US" sz="2800" b="1" dirty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dây thừng có.</a:t>
            </a:r>
          </a:p>
        </p:txBody>
      </p:sp>
    </p:spTree>
    <p:extLst>
      <p:ext uri="{BB962C8B-B14F-4D97-AF65-F5344CB8AC3E}">
        <p14:creationId xmlns:p14="http://schemas.microsoft.com/office/powerpoint/2010/main" val="39990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494971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43765" y="4556184"/>
            <a:ext cx="8319435" cy="118136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5254" y="203347"/>
            <a:ext cx="1011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Em đoán xem các bạn cảm thấy thế nào khi tham gia hoạt động đó?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419" y="4637563"/>
            <a:ext cx="8084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Các bạn nhỏ đều rất vui và háo hức vì trên khuôn mặt của các bạn hiện lên vẻ tươi vui.</a:t>
            </a:r>
            <a:endParaRPr lang="en-US" sz="2800" b="1" dirty="0">
              <a:solidFill>
                <a:srgbClr val="FF0000"/>
              </a:solidFill>
              <a:latin typeface="Arial-Roude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8444" y="246387"/>
            <a:ext cx="9770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8000"/>
                </a:solidFill>
                <a:latin typeface="Arial-Roudend"/>
                <a:cs typeface="Arial" pitchFamily="34" charset="0"/>
              </a:rPr>
              <a:t>Viết 3-4 câu kể về một hoạt động thể thao hoặc một trò chơi em đã tham gia ở trường.</a:t>
            </a:r>
            <a:endParaRPr lang="vi-VN" sz="3100" b="1" dirty="0">
              <a:solidFill>
                <a:srgbClr val="008000"/>
              </a:solidFill>
              <a:latin typeface="Arial-Roudend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43" y="1493268"/>
            <a:ext cx="9193386" cy="3055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74996" y="1682267"/>
            <a:ext cx="10458784" cy="254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thể thao hoặc trò chơi em đã tham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họat động đó?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8" y="4031938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046" y="4134505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37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685" y="1403128"/>
            <a:ext cx="10755086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-Roudend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Arial-Roudend"/>
              </a:rPr>
              <a:t>Năm lớp 1 vừa qua, nhà trường có tổ chức cho chúng em đi tham quan ở khu  vui chơi Kidcity. </a:t>
            </a:r>
            <a:r>
              <a:rPr lang="vi-VN" sz="2800" b="1" dirty="0">
                <a:solidFill>
                  <a:srgbClr val="002060"/>
                </a:solidFill>
                <a:latin typeface="Arial-Roudend"/>
              </a:rPr>
              <a:t>Khi đến Kizcity, em và các bạn trải nghiệm rất nhiều ngành nghề khác nhau như làm bánh, thợ sửa xe, điều dưỡng ở bệnh viện nhi, lính cứu hoả,…Em thích nhất là nghề điều dưỡng. Ở đấy, em học được cách chăm sóc trẻ sơ sinh</a:t>
            </a:r>
            <a:r>
              <a:rPr lang="en-US" sz="2800" b="1" dirty="0">
                <a:solidFill>
                  <a:srgbClr val="002060"/>
                </a:solidFill>
                <a:latin typeface="Arial-Roudend"/>
              </a:rPr>
              <a:t>. </a:t>
            </a:r>
            <a:r>
              <a:rPr lang="vi-VN" sz="2800" b="1" dirty="0">
                <a:solidFill>
                  <a:srgbClr val="002060"/>
                </a:solidFill>
                <a:latin typeface="Arial-Roudend"/>
              </a:rPr>
              <a:t>Em cảm thấy chuyến tham quan thật đặc sắc và thú vị</a:t>
            </a:r>
            <a:r>
              <a:rPr lang="en-US" sz="2800" b="1" dirty="0">
                <a:solidFill>
                  <a:srgbClr val="002060"/>
                </a:solidFill>
                <a:latin typeface="Arial-Roudend"/>
              </a:rPr>
              <a:t>.</a:t>
            </a:r>
            <a:endParaRPr lang="en-US" sz="2800" dirty="0">
              <a:solidFill>
                <a:srgbClr val="002060"/>
              </a:solidFill>
              <a:latin typeface="Arial-Rouden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1538" y="145143"/>
            <a:ext cx="4105379" cy="1257985"/>
            <a:chOff x="3759267" y="334167"/>
            <a:chExt cx="5621970" cy="1403180"/>
          </a:xfrm>
        </p:grpSpPr>
        <p:sp>
          <p:nvSpPr>
            <p:cNvPr id="6" name="Cloud Callout 5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3658" y="688205"/>
              <a:ext cx="4919222" cy="6522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Bài văn tham khảo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7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857678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417</Words>
  <Application>Microsoft Office PowerPoint</Application>
  <PresentationFormat>Widescreen</PresentationFormat>
  <Paragraphs>38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Arial-Roudend</vt:lpstr>
      <vt:lpstr>Arial-Rounded</vt:lpstr>
      <vt:lpstr>Calibri</vt:lpstr>
      <vt:lpstr>Calibri Light</vt:lpstr>
      <vt:lpstr>iCiel Cadena</vt:lpstr>
      <vt:lpstr>iCiel Crocante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187</cp:revision>
  <dcterms:created xsi:type="dcterms:W3CDTF">2021-05-29T04:05:18Z</dcterms:created>
  <dcterms:modified xsi:type="dcterms:W3CDTF">2021-09-24T15:09:46Z</dcterms:modified>
</cp:coreProperties>
</file>