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7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697" r:id="rId3"/>
  </p:sldMasterIdLst>
  <p:notesMasterIdLst>
    <p:notesMasterId r:id="rId23"/>
  </p:notesMasterIdLst>
  <p:sldIdLst>
    <p:sldId id="256" r:id="rId4"/>
    <p:sldId id="304" r:id="rId5"/>
    <p:sldId id="257" r:id="rId6"/>
    <p:sldId id="260" r:id="rId7"/>
    <p:sldId id="363" r:id="rId8"/>
    <p:sldId id="263" r:id="rId9"/>
    <p:sldId id="262" r:id="rId10"/>
    <p:sldId id="347" r:id="rId11"/>
    <p:sldId id="355" r:id="rId12"/>
    <p:sldId id="362" r:id="rId13"/>
    <p:sldId id="356" r:id="rId14"/>
    <p:sldId id="348" r:id="rId15"/>
    <p:sldId id="341" r:id="rId16"/>
    <p:sldId id="357" r:id="rId17"/>
    <p:sldId id="358" r:id="rId18"/>
    <p:sldId id="359" r:id="rId19"/>
    <p:sldId id="360" r:id="rId20"/>
    <p:sldId id="361" r:id="rId21"/>
    <p:sldId id="281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290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14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7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186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3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1566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41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699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193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310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437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738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43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4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05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6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15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82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165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24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53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78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81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35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96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15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826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50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8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8046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998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74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67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479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176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910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377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316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40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502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752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01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4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16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38" r:id="rId2"/>
    <p:sldLayoutId id="2147483727" r:id="rId3"/>
    <p:sldLayoutId id="2147483724" r:id="rId4"/>
    <p:sldLayoutId id="2147483715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0" r:id="rId2"/>
    <p:sldLayoutId id="2147483736" r:id="rId3"/>
    <p:sldLayoutId id="2147483733" r:id="rId4"/>
    <p:sldLayoutId id="2147483732" r:id="rId5"/>
    <p:sldLayoutId id="2147483731" r:id="rId6"/>
    <p:sldLayoutId id="2147483730" r:id="rId7"/>
    <p:sldLayoutId id="2147483721" r:id="rId8"/>
    <p:sldLayoutId id="2147483720" r:id="rId9"/>
    <p:sldLayoutId id="2147483719" r:id="rId10"/>
    <p:sldLayoutId id="2147483695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96" r:id="rId20"/>
    <p:sldLayoutId id="2147483739" r:id="rId21"/>
    <p:sldLayoutId id="2147483737" r:id="rId22"/>
    <p:sldLayoutId id="2147483735" r:id="rId23"/>
    <p:sldLayoutId id="2147483734" r:id="rId24"/>
    <p:sldLayoutId id="2147483729" r:id="rId25"/>
    <p:sldLayoutId id="2147483726" r:id="rId26"/>
    <p:sldLayoutId id="2147483725" r:id="rId27"/>
    <p:sldLayoutId id="2147483723" r:id="rId28"/>
    <p:sldLayoutId id="214748372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9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28" r:id="rId8"/>
    <p:sldLayoutId id="2147483718" r:id="rId9"/>
    <p:sldLayoutId id="2147483717" r:id="rId10"/>
    <p:sldLayoutId id="2147483716" r:id="rId11"/>
    <p:sldLayoutId id="2147483714" r:id="rId12"/>
    <p:sldLayoutId id="2147483713" r:id="rId13"/>
    <p:sldLayoutId id="2147483712" r:id="rId14"/>
    <p:sldLayoutId id="2147483711" r:id="rId15"/>
    <p:sldLayoutId id="2147483710" r:id="rId16"/>
    <p:sldLayoutId id="2147483709" r:id="rId17"/>
    <p:sldLayoutId id="2147483705" r:id="rId18"/>
    <p:sldLayoutId id="2147483706" r:id="rId19"/>
    <p:sldLayoutId id="2147483707" r:id="rId20"/>
    <p:sldLayoutId id="214748370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6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4.png"/><Relationship Id="rId5" Type="http://schemas.openxmlformats.org/officeDocument/2006/relationships/control" Target="../activeX/activeX4.xml"/><Relationship Id="rId15" Type="http://schemas.openxmlformats.org/officeDocument/2006/relationships/image" Target="../media/image12.wmf"/><Relationship Id="rId10" Type="http://schemas.openxmlformats.org/officeDocument/2006/relationships/image" Target="../media/image13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5.png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image" Target="../media/image14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16.png"/><Relationship Id="rId5" Type="http://schemas.openxmlformats.org/officeDocument/2006/relationships/control" Target="../activeX/activeX10.xml"/><Relationship Id="rId15" Type="http://schemas.openxmlformats.org/officeDocument/2006/relationships/image" Target="../media/image11.wmf"/><Relationship Id="rId10" Type="http://schemas.openxmlformats.org/officeDocument/2006/relationships/image" Target="../media/image13.png"/><Relationship Id="rId4" Type="http://schemas.openxmlformats.org/officeDocument/2006/relationships/control" Target="../activeX/activeX9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35.xml"/><Relationship Id="rId7" Type="http://schemas.openxmlformats.org/officeDocument/2006/relationships/slide" Target="slide19.xml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slide" Target="slide18.xml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slide" Target="slide15.xml"/><Relationship Id="rId5" Type="http://schemas.openxmlformats.org/officeDocument/2006/relationships/image" Target="../media/image22.png"/><Relationship Id="rId15" Type="http://schemas.openxmlformats.org/officeDocument/2006/relationships/slide" Target="slide17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jpg"/><Relationship Id="rId12" Type="http://schemas.openxmlformats.org/officeDocument/2006/relationships/image" Target="../media/image27.png"/><Relationship Id="rId2" Type="http://schemas.microsoft.com/office/2007/relationships/media" Target="../media/media3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jpg"/><Relationship Id="rId12" Type="http://schemas.openxmlformats.org/officeDocument/2006/relationships/image" Target="../media/image27.png"/><Relationship Id="rId2" Type="http://schemas.microsoft.com/office/2007/relationships/media" Target="../media/media3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jpg"/><Relationship Id="rId12" Type="http://schemas.openxmlformats.org/officeDocument/2006/relationships/image" Target="../media/image25.png"/><Relationship Id="rId2" Type="http://schemas.microsoft.com/office/2007/relationships/media" Target="../media/media3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jpg"/><Relationship Id="rId12" Type="http://schemas.openxmlformats.org/officeDocument/2006/relationships/image" Target="../media/image27.png"/><Relationship Id="rId2" Type="http://schemas.microsoft.com/office/2007/relationships/media" Target="../media/media3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09FD99-DF05-4EB9-B033-97C6F4ACBBB1}"/>
              </a:ext>
            </a:extLst>
          </p:cNvPr>
          <p:cNvSpPr/>
          <p:nvPr/>
        </p:nvSpPr>
        <p:spPr>
          <a:xfrm>
            <a:off x="599771" y="167341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3E4A22-6189-419F-B363-DE0717115913}"/>
              </a:ext>
            </a:extLst>
          </p:cNvPr>
          <p:cNvSpPr/>
          <p:nvPr/>
        </p:nvSpPr>
        <p:spPr>
          <a:xfrm>
            <a:off x="599771" y="224176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1151A4-633F-45A1-9470-FB39D125E8C0}"/>
              </a:ext>
            </a:extLst>
          </p:cNvPr>
          <p:cNvSpPr/>
          <p:nvPr/>
        </p:nvSpPr>
        <p:spPr>
          <a:xfrm>
            <a:off x="599771" y="2810111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42A52E-D96C-479E-8742-A5DB14508C1E}"/>
              </a:ext>
            </a:extLst>
          </p:cNvPr>
          <p:cNvSpPr/>
          <p:nvPr/>
        </p:nvSpPr>
        <p:spPr>
          <a:xfrm>
            <a:off x="599771" y="3350016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E5E4DC-7824-43F6-9F93-83E0FE3DEE1F}"/>
              </a:ext>
            </a:extLst>
          </p:cNvPr>
          <p:cNvSpPr/>
          <p:nvPr/>
        </p:nvSpPr>
        <p:spPr>
          <a:xfrm>
            <a:off x="599771" y="3946803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DBDBAE-1CCB-41DA-A6FC-243071CC5FFF}"/>
              </a:ext>
            </a:extLst>
          </p:cNvPr>
          <p:cNvSpPr/>
          <p:nvPr/>
        </p:nvSpPr>
        <p:spPr>
          <a:xfrm>
            <a:off x="599771" y="451514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F54044-C2EA-41C1-939A-33E987192129}"/>
              </a:ext>
            </a:extLst>
          </p:cNvPr>
          <p:cNvSpPr/>
          <p:nvPr/>
        </p:nvSpPr>
        <p:spPr>
          <a:xfrm>
            <a:off x="599771" y="508349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7C1427-BE34-46E2-A780-FB8EECE2AD55}"/>
              </a:ext>
            </a:extLst>
          </p:cNvPr>
          <p:cNvSpPr/>
          <p:nvPr/>
        </p:nvSpPr>
        <p:spPr>
          <a:xfrm>
            <a:off x="599771" y="5651842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F08BC2-3931-4B69-A58D-21E5D02EA5E4}"/>
              </a:ext>
            </a:extLst>
          </p:cNvPr>
          <p:cNvSpPr/>
          <p:nvPr/>
        </p:nvSpPr>
        <p:spPr>
          <a:xfrm>
            <a:off x="1855057" y="224176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6776A2-8AFB-4AA2-993A-CE87EFEBD49F}"/>
              </a:ext>
            </a:extLst>
          </p:cNvPr>
          <p:cNvSpPr/>
          <p:nvPr/>
        </p:nvSpPr>
        <p:spPr>
          <a:xfrm>
            <a:off x="1855057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5B4049-CF72-40EE-9F7D-50A94DBC56D8}"/>
              </a:ext>
            </a:extLst>
          </p:cNvPr>
          <p:cNvSpPr/>
          <p:nvPr/>
        </p:nvSpPr>
        <p:spPr>
          <a:xfrm>
            <a:off x="185505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58D52A-C964-4D8A-96FD-E19DB9633246}"/>
              </a:ext>
            </a:extLst>
          </p:cNvPr>
          <p:cNvSpPr/>
          <p:nvPr/>
        </p:nvSpPr>
        <p:spPr>
          <a:xfrm>
            <a:off x="1855057" y="391836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D21EA2-F93B-44D1-85C7-6A6E3C93E273}"/>
              </a:ext>
            </a:extLst>
          </p:cNvPr>
          <p:cNvSpPr/>
          <p:nvPr/>
        </p:nvSpPr>
        <p:spPr>
          <a:xfrm>
            <a:off x="185505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94CE31-4550-47FE-91FB-296C5DF2E108}"/>
              </a:ext>
            </a:extLst>
          </p:cNvPr>
          <p:cNvSpPr/>
          <p:nvPr/>
        </p:nvSpPr>
        <p:spPr>
          <a:xfrm>
            <a:off x="185505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D2B0172-9EC6-48A2-A354-5C23F4A69F7A}"/>
              </a:ext>
            </a:extLst>
          </p:cNvPr>
          <p:cNvSpPr/>
          <p:nvPr/>
        </p:nvSpPr>
        <p:spPr>
          <a:xfrm>
            <a:off x="185505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CED0436-6485-4B52-9987-9D99B2132209}"/>
              </a:ext>
            </a:extLst>
          </p:cNvPr>
          <p:cNvSpPr/>
          <p:nvPr/>
        </p:nvSpPr>
        <p:spPr>
          <a:xfrm>
            <a:off x="3233408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881837E-D303-4482-A40A-292791123990}"/>
              </a:ext>
            </a:extLst>
          </p:cNvPr>
          <p:cNvSpPr/>
          <p:nvPr/>
        </p:nvSpPr>
        <p:spPr>
          <a:xfrm>
            <a:off x="3233408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2F98E03-2FCF-4F4D-A5CF-4C4CACA02386}"/>
              </a:ext>
            </a:extLst>
          </p:cNvPr>
          <p:cNvSpPr/>
          <p:nvPr/>
        </p:nvSpPr>
        <p:spPr>
          <a:xfrm>
            <a:off x="3233408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35532EA-B19E-4ED7-BE38-817FB47B1A2C}"/>
              </a:ext>
            </a:extLst>
          </p:cNvPr>
          <p:cNvSpPr/>
          <p:nvPr/>
        </p:nvSpPr>
        <p:spPr>
          <a:xfrm>
            <a:off x="3233408" y="4486708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E5AE5F3-0E62-441B-B9EB-85045905F665}"/>
              </a:ext>
            </a:extLst>
          </p:cNvPr>
          <p:cNvSpPr/>
          <p:nvPr/>
        </p:nvSpPr>
        <p:spPr>
          <a:xfrm>
            <a:off x="3233408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FD2C50D-083C-4E39-A973-0817BD295223}"/>
              </a:ext>
            </a:extLst>
          </p:cNvPr>
          <p:cNvSpPr/>
          <p:nvPr/>
        </p:nvSpPr>
        <p:spPr>
          <a:xfrm>
            <a:off x="3233408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36361D7-FA6A-4C3A-B363-C54CFF6ECBA7}"/>
              </a:ext>
            </a:extLst>
          </p:cNvPr>
          <p:cNvSpPr/>
          <p:nvPr/>
        </p:nvSpPr>
        <p:spPr>
          <a:xfrm>
            <a:off x="461160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FCD14BB-5D15-4475-9565-FF159B521545}"/>
              </a:ext>
            </a:extLst>
          </p:cNvPr>
          <p:cNvSpPr/>
          <p:nvPr/>
        </p:nvSpPr>
        <p:spPr>
          <a:xfrm>
            <a:off x="461160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29E872-62DA-4554-80D0-66AF9D2FD0F4}"/>
              </a:ext>
            </a:extLst>
          </p:cNvPr>
          <p:cNvSpPr/>
          <p:nvPr/>
        </p:nvSpPr>
        <p:spPr>
          <a:xfrm>
            <a:off x="461160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8097EE-BFBC-407B-8260-2AF1DCA3BB8E}"/>
              </a:ext>
            </a:extLst>
          </p:cNvPr>
          <p:cNvSpPr/>
          <p:nvPr/>
        </p:nvSpPr>
        <p:spPr>
          <a:xfrm>
            <a:off x="4611607" y="5055054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A4BA8C7-5B67-4FCC-8E8C-C25A07B46444}"/>
              </a:ext>
            </a:extLst>
          </p:cNvPr>
          <p:cNvSpPr/>
          <p:nvPr/>
        </p:nvSpPr>
        <p:spPr>
          <a:xfrm>
            <a:off x="461160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1D710A5-573F-46B8-9354-B11CC87FE4A1}"/>
              </a:ext>
            </a:extLst>
          </p:cNvPr>
          <p:cNvSpPr/>
          <p:nvPr/>
        </p:nvSpPr>
        <p:spPr>
          <a:xfrm>
            <a:off x="594354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37E75C6-610A-4EC6-A0C2-AAF186DC64A6}"/>
              </a:ext>
            </a:extLst>
          </p:cNvPr>
          <p:cNvSpPr/>
          <p:nvPr/>
        </p:nvSpPr>
        <p:spPr>
          <a:xfrm>
            <a:off x="594354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5641E01-6F52-4218-9705-784C2B0D7E85}"/>
              </a:ext>
            </a:extLst>
          </p:cNvPr>
          <p:cNvSpPr/>
          <p:nvPr/>
        </p:nvSpPr>
        <p:spPr>
          <a:xfrm>
            <a:off x="594354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A72B44-D7F9-4D5E-977F-125979441278}"/>
              </a:ext>
            </a:extLst>
          </p:cNvPr>
          <p:cNvSpPr/>
          <p:nvPr/>
        </p:nvSpPr>
        <p:spPr>
          <a:xfrm>
            <a:off x="5943547" y="562340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+ 9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C633CB1-6D5A-4218-A5E4-A9DC7882C13A}"/>
              </a:ext>
            </a:extLst>
          </p:cNvPr>
          <p:cNvSpPr/>
          <p:nvPr/>
        </p:nvSpPr>
        <p:spPr>
          <a:xfrm>
            <a:off x="7310832" y="4506274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+ 7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97A02D0-7030-4298-A93D-70CE69C65AA6}"/>
              </a:ext>
            </a:extLst>
          </p:cNvPr>
          <p:cNvSpPr/>
          <p:nvPr/>
        </p:nvSpPr>
        <p:spPr>
          <a:xfrm>
            <a:off x="7310832" y="5074620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D9DC636-D7BA-44B2-AA15-BABB32C3C881}"/>
              </a:ext>
            </a:extLst>
          </p:cNvPr>
          <p:cNvSpPr/>
          <p:nvPr/>
        </p:nvSpPr>
        <p:spPr>
          <a:xfrm>
            <a:off x="7310832" y="564296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+ 9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848564F-EA53-418C-A850-BF48239DECD9}"/>
              </a:ext>
            </a:extLst>
          </p:cNvPr>
          <p:cNvSpPr/>
          <p:nvPr/>
        </p:nvSpPr>
        <p:spPr>
          <a:xfrm>
            <a:off x="8676087" y="507156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+ 8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09AFB15-396D-4DB7-A9A3-E512BD18E8D7}"/>
              </a:ext>
            </a:extLst>
          </p:cNvPr>
          <p:cNvSpPr/>
          <p:nvPr/>
        </p:nvSpPr>
        <p:spPr>
          <a:xfrm>
            <a:off x="8676087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+ 9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AE2C06E-C221-496D-9769-6ABE0E045813}"/>
              </a:ext>
            </a:extLst>
          </p:cNvPr>
          <p:cNvSpPr/>
          <p:nvPr/>
        </p:nvSpPr>
        <p:spPr>
          <a:xfrm>
            <a:off x="10055514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 + 9</a:t>
            </a:r>
          </a:p>
        </p:txBody>
      </p:sp>
      <p:sp>
        <p:nvSpPr>
          <p:cNvPr id="86" name="Google Shape;290;p7">
            <a:extLst>
              <a:ext uri="{FF2B5EF4-FFF2-40B4-BE49-F238E27FC236}">
                <a16:creationId xmlns:a16="http://schemas.microsoft.com/office/drawing/2014/main" id="{79AE230B-B8B1-4956-9120-52D0921A9357}"/>
              </a:ext>
            </a:extLst>
          </p:cNvPr>
          <p:cNvSpPr txBox="1"/>
          <p:nvPr/>
        </p:nvSpPr>
        <p:spPr>
          <a:xfrm>
            <a:off x="3953422" y="776267"/>
            <a:ext cx="45854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 CỘNG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8A91FB8-A862-4871-AD62-F40B7ABA2038}"/>
              </a:ext>
            </a:extLst>
          </p:cNvPr>
          <p:cNvSpPr/>
          <p:nvPr/>
        </p:nvSpPr>
        <p:spPr>
          <a:xfrm>
            <a:off x="1746774" y="612938"/>
            <a:ext cx="1997476" cy="1054333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Các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phép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cộng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có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tổng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bằng</a:t>
            </a:r>
            <a:r>
              <a:rPr lang="en-US" sz="2000" b="1" dirty="0">
                <a:solidFill>
                  <a:srgbClr val="FF0000"/>
                </a:solidFill>
              </a:rPr>
              <a:t> 11</a:t>
            </a:r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C0523A43-2E98-410B-A1CD-B793EAAF3182}"/>
              </a:ext>
            </a:extLst>
          </p:cNvPr>
          <p:cNvSpPr/>
          <p:nvPr/>
        </p:nvSpPr>
        <p:spPr>
          <a:xfrm>
            <a:off x="2893254" y="1515209"/>
            <a:ext cx="1887872" cy="1019676"/>
          </a:xfrm>
          <a:prstGeom prst="wedgeRoundRectCallout">
            <a:avLst>
              <a:gd name="adj1" fmla="val -55809"/>
              <a:gd name="adj2" fmla="val 9001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cộng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tổng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bằng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12</a:t>
            </a:r>
          </a:p>
        </p:txBody>
      </p:sp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3ED80CF6-C35F-45F6-82D9-5CE2B4065895}"/>
              </a:ext>
            </a:extLst>
          </p:cNvPr>
          <p:cNvSpPr/>
          <p:nvPr/>
        </p:nvSpPr>
        <p:spPr>
          <a:xfrm>
            <a:off x="4611607" y="2071113"/>
            <a:ext cx="1999089" cy="1057124"/>
          </a:xfrm>
          <a:prstGeom prst="wedgeRoundRectCallout">
            <a:avLst>
              <a:gd name="adj1" fmla="val -77057"/>
              <a:gd name="adj2" fmla="val 135392"/>
              <a:gd name="adj3" fmla="val 16667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phép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tổng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13</a:t>
            </a: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974085FE-59BC-4DD3-8537-39E802E13E94}"/>
              </a:ext>
            </a:extLst>
          </p:cNvPr>
          <p:cNvSpPr/>
          <p:nvPr/>
        </p:nvSpPr>
        <p:spPr>
          <a:xfrm>
            <a:off x="3739069" y="1698137"/>
            <a:ext cx="1999089" cy="1028471"/>
          </a:xfrm>
          <a:prstGeom prst="wedgeRoundRectCallout">
            <a:avLst>
              <a:gd name="adj1" fmla="val -95675"/>
              <a:gd name="adj2" fmla="val 166503"/>
              <a:gd name="adj3" fmla="val 16667"/>
            </a:avLst>
          </a:prstGeom>
          <a:ln w="38100">
            <a:solidFill>
              <a:srgbClr val="51B4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6600"/>
                </a:solidFill>
              </a:rPr>
              <a:t>Các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phép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cộng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có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tổng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bằng</a:t>
            </a:r>
            <a:r>
              <a:rPr lang="en-US" sz="2000" b="1" dirty="0">
                <a:solidFill>
                  <a:srgbClr val="006600"/>
                </a:solidFill>
              </a:rPr>
              <a:t> 14</a:t>
            </a:r>
          </a:p>
        </p:txBody>
      </p:sp>
      <p:sp>
        <p:nvSpPr>
          <p:cNvPr id="97" name="Speech Bubble: Rectangle with Corners Rounded 96">
            <a:extLst>
              <a:ext uri="{FF2B5EF4-FFF2-40B4-BE49-F238E27FC236}">
                <a16:creationId xmlns:a16="http://schemas.microsoft.com/office/drawing/2014/main" id="{92CCEB8F-A044-4D94-8612-07CD91F571CA}"/>
              </a:ext>
            </a:extLst>
          </p:cNvPr>
          <p:cNvSpPr/>
          <p:nvPr/>
        </p:nvSpPr>
        <p:spPr>
          <a:xfrm>
            <a:off x="5958044" y="2655406"/>
            <a:ext cx="2062464" cy="1028471"/>
          </a:xfrm>
          <a:prstGeom prst="wedgeRoundRectCallout">
            <a:avLst>
              <a:gd name="adj1" fmla="val -166137"/>
              <a:gd name="adj2" fmla="val 199573"/>
              <a:gd name="adj3" fmla="val 16667"/>
            </a:avLst>
          </a:prstGeom>
          <a:ln w="38100"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FF"/>
                </a:solidFill>
              </a:rPr>
              <a:t>Các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phép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cộng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có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tổng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bằng</a:t>
            </a:r>
            <a:r>
              <a:rPr lang="en-US" sz="2000" b="1" dirty="0">
                <a:solidFill>
                  <a:srgbClr val="FF00FF"/>
                </a:solidFill>
              </a:rPr>
              <a:t> 15</a:t>
            </a:r>
          </a:p>
        </p:txBody>
      </p: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23482635-0D7F-4978-85DD-2E9AD51D82BE}"/>
              </a:ext>
            </a:extLst>
          </p:cNvPr>
          <p:cNvSpPr/>
          <p:nvPr/>
        </p:nvSpPr>
        <p:spPr>
          <a:xfrm>
            <a:off x="5127631" y="2167511"/>
            <a:ext cx="2016860" cy="1051692"/>
          </a:xfrm>
          <a:prstGeom prst="wedgeRoundRectCallout">
            <a:avLst>
              <a:gd name="adj1" fmla="val -192262"/>
              <a:gd name="adj2" fmla="val 249155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Các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phép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cộng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có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tổng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bằng</a:t>
            </a:r>
            <a:r>
              <a:rPr lang="en-US" sz="2000" b="1" dirty="0">
                <a:solidFill>
                  <a:srgbClr val="FF0000"/>
                </a:solidFill>
              </a:rPr>
              <a:t> 16</a:t>
            </a:r>
          </a:p>
        </p:txBody>
      </p:sp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62C94605-A3A8-4663-9EEB-CF9FEFF94F97}"/>
              </a:ext>
            </a:extLst>
          </p:cNvPr>
          <p:cNvSpPr/>
          <p:nvPr/>
        </p:nvSpPr>
        <p:spPr>
          <a:xfrm>
            <a:off x="1855057" y="916641"/>
            <a:ext cx="1954468" cy="1028471"/>
          </a:xfrm>
          <a:prstGeom prst="wedgeRoundRectCallout">
            <a:avLst>
              <a:gd name="adj1" fmla="val -85002"/>
              <a:gd name="adj2" fmla="val 381051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Các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cộng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tổng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</a:rPr>
              <a:t>bằng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203620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80" grpId="0" animBg="1"/>
      <p:bldP spid="80" grpId="1" animBg="1"/>
      <p:bldP spid="81" grpId="0" animBg="1"/>
      <p:bldP spid="81" grpId="1" animBg="1"/>
      <p:bldP spid="84" grpId="0" animBg="1"/>
      <p:bldP spid="84" grpId="1" animBg="1"/>
      <p:bldP spid="4" grpId="0" uiExpand="1" build="p" animBg="1"/>
      <p:bldP spid="4" grpId="1" build="allAtOnce" animBg="1"/>
      <p:bldP spid="94" grpId="0" uiExpand="1" build="p" animBg="1"/>
      <p:bldP spid="94" grpId="1" build="allAtOnce" animBg="1"/>
      <p:bldP spid="95" grpId="0" uiExpand="1" build="p" animBg="1"/>
      <p:bldP spid="95" grpId="1" build="allAtOnce" animBg="1"/>
      <p:bldP spid="96" grpId="0" uiExpand="1" build="p" animBg="1"/>
      <p:bldP spid="96" grpId="1" build="allAtOnce" animBg="1"/>
      <p:bldP spid="97" grpId="0" uiExpand="1" build="p" animBg="1"/>
      <p:bldP spid="97" grpId="1" build="allAtOnce" animBg="1"/>
      <p:bldP spid="98" grpId="0" uiExpand="1" build="p" animBg="1"/>
      <p:bldP spid="98" grpId="1" build="allAtOnce" animBg="1"/>
      <p:bldP spid="99" grpId="0" uiExpand="1" build="p" animBg="1"/>
      <p:bldP spid="99" grpI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41922" y="88529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593998" y="1885208"/>
            <a:ext cx="3613760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4376832" y="1641124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+ 4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+ 7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E21991-FD95-4E04-AE58-B867E7ECCA47}"/>
              </a:ext>
            </a:extLst>
          </p:cNvPr>
          <p:cNvGrpSpPr/>
          <p:nvPr/>
        </p:nvGrpSpPr>
        <p:grpSpPr>
          <a:xfrm>
            <a:off x="8066931" y="1684366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26" name="TextBox4" r:id="rId2" imgW="609480" imgH="548640"/>
        </mc:Choice>
        <mc:Fallback>
          <p:control name="TextBox4" r:id="rId2" imgW="609480" imgH="54864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27499" y="2541721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1" r:id="rId3" imgW="609480" imgH="548640"/>
        </mc:Choice>
        <mc:Fallback>
          <p:control name="TextBox1" r:id="rId3" imgW="609480" imgH="54864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27499" y="323119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2" r:id="rId4" imgW="609480" imgH="548640"/>
        </mc:Choice>
        <mc:Fallback>
          <p:control name="TextBox2" r:id="rId4" imgW="609480" imgH="54864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663751" y="252205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3" r:id="rId5" imgW="617400" imgH="548640"/>
        </mc:Choice>
        <mc:Fallback>
          <p:control name="TextBox3" r:id="rId5" imgW="617400" imgH="54864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53920" y="319382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5" r:id="rId6" imgW="617400" imgH="548640"/>
        </mc:Choice>
        <mc:Fallback>
          <p:control name="TextBox5" r:id="rId6" imgW="617400" imgH="548640">
            <p:pic>
              <p:nvPicPr>
                <p:cNvPr id="62" name="TextBox5">
                  <a:extLst>
                    <a:ext uri="{FF2B5EF4-FFF2-40B4-BE49-F238E27FC236}">
                      <a16:creationId xmlns:a16="http://schemas.microsoft.com/office/drawing/2014/main" id="{78CD41AE-F1D4-45A9-BC6B-843945BDAF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97216" y="242873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6" r:id="rId7" imgW="617400" imgH="548640"/>
        </mc:Choice>
        <mc:Fallback>
          <p:control name="TextBox6" r:id="rId7" imgW="617400" imgH="548640">
            <p:pic>
              <p:nvPicPr>
                <p:cNvPr id="63" name="TextBox6">
                  <a:extLst>
                    <a:ext uri="{FF2B5EF4-FFF2-40B4-BE49-F238E27FC236}">
                      <a16:creationId xmlns:a16="http://schemas.microsoft.com/office/drawing/2014/main" id="{4701BBC8-0B28-4E35-B97E-D4C8D4EC82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97216" y="3096409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41922" y="88529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936117" y="1690259"/>
            <a:ext cx="3205805" cy="2324768"/>
            <a:chOff x="3658265" y="3795250"/>
            <a:chExt cx="3205805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4521054" y="1802404"/>
            <a:ext cx="3613760" cy="2187420"/>
            <a:chOff x="1046305" y="1346583"/>
            <a:chExt cx="3613760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3277052" cy="2187420"/>
              <a:chOff x="851825" y="1218247"/>
              <a:chExt cx="2918234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264537" y="1544783"/>
                <a:ext cx="2505522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6EB7F64-66F1-4AFE-93FE-D0302F88BA16}"/>
              </a:ext>
            </a:extLst>
          </p:cNvPr>
          <p:cNvGrpSpPr/>
          <p:nvPr/>
        </p:nvGrpSpPr>
        <p:grpSpPr>
          <a:xfrm>
            <a:off x="8059657" y="1487759"/>
            <a:ext cx="3267891" cy="2443467"/>
            <a:chOff x="6007005" y="1086391"/>
            <a:chExt cx="3267891" cy="2443467"/>
          </a:xfrm>
          <a:pattFill prst="pct40">
            <a:fgClr>
              <a:srgbClr val="FF00FF"/>
            </a:fgClr>
            <a:bgClr>
              <a:schemeClr val="accent6">
                <a:lumMod val="40000"/>
                <a:lumOff val="60000"/>
              </a:schemeClr>
            </a:bgClr>
          </a:pattFill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D2B4969-0B15-48DC-A68E-716FBB308540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  <a:grpFill/>
          </p:grpSpPr>
          <p:sp>
            <p:nvSpPr>
              <p:cNvPr id="80" name="Rounded Rectangle 33">
                <a:extLst>
                  <a:ext uri="{FF2B5EF4-FFF2-40B4-BE49-F238E27FC236}">
                    <a16:creationId xmlns:a16="http://schemas.microsoft.com/office/drawing/2014/main" id="{B97D9787-6FC2-4548-A948-0ED01DC2E929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BB678E41-E542-4022-8C63-A5C55760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  <a:noFill/>
            </p:spPr>
          </p:pic>
        </p:grpSp>
        <p:sp>
          <p:nvSpPr>
            <p:cNvPr id="79" name="Text Box 7">
              <a:extLst>
                <a:ext uri="{FF2B5EF4-FFF2-40B4-BE49-F238E27FC236}">
                  <a16:creationId xmlns:a16="http://schemas.microsoft.com/office/drawing/2014/main" id="{2B8F8244-6A25-4A6D-89A3-C7751BAEAD52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 + 9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827078A1-C23A-44DF-93BA-95602AD756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02979" y="4073217"/>
            <a:ext cx="2611441" cy="2611441"/>
          </a:xfrm>
          <a:prstGeom prst="rect">
            <a:avLst/>
          </a:prstGeom>
        </p:spPr>
      </p:pic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E87C59B5-D317-4D3F-8D5B-B964F143E386}"/>
              </a:ext>
            </a:extLst>
          </p:cNvPr>
          <p:cNvSpPr/>
          <p:nvPr/>
        </p:nvSpPr>
        <p:spPr>
          <a:xfrm>
            <a:off x="2535682" y="4598149"/>
            <a:ext cx="5536345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Swiss Condensed" panose="02000500000000000000" pitchFamily="2" charset="0"/>
              </a:rPr>
              <a:t>Em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hãy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nhận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xét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kết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quả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của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các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phép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tính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trong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từng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cột</a:t>
            </a:r>
            <a:r>
              <a:rPr lang="en-US" sz="2800" b="1" dirty="0">
                <a:latin typeface="UTM Swiss Condensed" panose="02000500000000000000" pitchFamily="2" charset="0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7" r:id="rId2" imgW="609480" imgH="548640"/>
        </mc:Choice>
        <mc:Fallback>
          <p:control name="TextBox7" r:id="rId2" imgW="609480" imgH="54864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64251" y="238931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8" r:id="rId3" imgW="609480" imgH="548640"/>
        </mc:Choice>
        <mc:Fallback>
          <p:control name="TextBox8" r:id="rId3" imgW="609480" imgH="548640">
            <p:pic>
              <p:nvPicPr>
                <p:cNvPr id="83" name="TextBox8">
                  <a:extLst>
                    <a:ext uri="{FF2B5EF4-FFF2-40B4-BE49-F238E27FC236}">
                      <a16:creationId xmlns:a16="http://schemas.microsoft.com/office/drawing/2014/main" id="{A64400BB-428D-4A64-B654-3D1CFEB1DF4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64251" y="307879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2" name="TextBox9" r:id="rId4" imgW="609480" imgH="548640"/>
        </mc:Choice>
        <mc:Fallback>
          <p:control name="TextBox9" r:id="rId4" imgW="609480" imgH="548640">
            <p:pic>
              <p:nvPicPr>
                <p:cNvPr id="84" name="TextBox9">
                  <a:extLst>
                    <a:ext uri="{FF2B5EF4-FFF2-40B4-BE49-F238E27FC236}">
                      <a16:creationId xmlns:a16="http://schemas.microsoft.com/office/drawing/2014/main" id="{D4A81259-0E2E-4ACB-87B5-5FB442A23E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730831" y="237320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3" name="TextBox10" r:id="rId5" imgW="609480" imgH="548640"/>
        </mc:Choice>
        <mc:Fallback>
          <p:control name="TextBox10" r:id="rId5" imgW="609480" imgH="548640">
            <p:pic>
              <p:nvPicPr>
                <p:cNvPr id="85" name="TextBox10">
                  <a:extLst>
                    <a:ext uri="{FF2B5EF4-FFF2-40B4-BE49-F238E27FC236}">
                      <a16:creationId xmlns:a16="http://schemas.microsoft.com/office/drawing/2014/main" id="{3CFAE9D5-7FEB-4A68-8656-F284888342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730831" y="306268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4" name="TextBox11" r:id="rId6" imgW="609480" imgH="548640"/>
        </mc:Choice>
        <mc:Fallback>
          <p:control name="TextBox11" r:id="rId6" imgW="609480" imgH="548640">
            <p:pic>
              <p:nvPicPr>
                <p:cNvPr id="86" name="TextBox11">
                  <a:extLst>
                    <a:ext uri="{FF2B5EF4-FFF2-40B4-BE49-F238E27FC236}">
                      <a16:creationId xmlns:a16="http://schemas.microsoft.com/office/drawing/2014/main" id="{C10A7B2F-4CBE-46B3-9CC1-BBAF5D67612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301528" y="230033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" name="TextBox12" r:id="rId7" imgW="609480" imgH="548640"/>
        </mc:Choice>
        <mc:Fallback>
          <p:control name="TextBox12" r:id="rId7" imgW="609480" imgH="548640">
            <p:pic>
              <p:nvPicPr>
                <p:cNvPr id="87" name="TextBox12">
                  <a:extLst>
                    <a:ext uri="{FF2B5EF4-FFF2-40B4-BE49-F238E27FC236}">
                      <a16:creationId xmlns:a16="http://schemas.microsoft.com/office/drawing/2014/main" id="{2114E7CC-EE95-42AF-88E1-71FE8430817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301528" y="298981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9" y="50434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0" y="14051"/>
            <a:ext cx="7124993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27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72" y="5099075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192000" y="-1192984"/>
            <a:ext cx="6706862" cy="2832485"/>
            <a:chOff x="5318213" y="-286037"/>
            <a:chExt cx="6706862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chemeClr val="lt1"/>
                  </a:solidFill>
                </a:rPr>
                <a:t>Tìm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phép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tính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có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kết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quả</a:t>
              </a:r>
              <a:r>
                <a:rPr lang="en-US" sz="2400" b="1" dirty="0">
                  <a:solidFill>
                    <a:schemeClr val="lt1"/>
                  </a:solidFill>
                </a:rPr>
                <a:t> </a:t>
              </a:r>
              <a:r>
                <a:rPr lang="en-US" sz="2400" b="1" dirty="0" err="1">
                  <a:solidFill>
                    <a:schemeClr val="lt1"/>
                  </a:solidFill>
                </a:rPr>
                <a:t>bằng</a:t>
              </a:r>
              <a:r>
                <a:rPr lang="en-US" sz="2400" b="1" dirty="0">
                  <a:solidFill>
                    <a:schemeClr val="lt1"/>
                  </a:solidFill>
                </a:rPr>
                <a:t> 11</a:t>
              </a:r>
              <a:endParaRPr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7 + 5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99895" y="3280520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 + 1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62690" y="3280520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9 + 2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8 + 3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9" name="Đ">
            <a:extLst>
              <a:ext uri="{FF2B5EF4-FFF2-40B4-BE49-F238E27FC236}">
                <a16:creationId xmlns:a16="http://schemas.microsoft.com/office/drawing/2014/main" id="{FA325862-E6AA-4026-B8E6-907ED3C31C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570744" y="4334109"/>
            <a:ext cx="2203784" cy="27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2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Tìm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phép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tính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có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kết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quả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bằng</a:t>
              </a:r>
              <a:r>
                <a:rPr lang="en-US" sz="2800" b="1" dirty="0">
                  <a:solidFill>
                    <a:schemeClr val="lt1"/>
                  </a:solidFill>
                </a:rPr>
                <a:t> 15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7 + 7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30177" y="3360742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7 + 8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9 + 5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307851" y="4262279"/>
            <a:ext cx="2203784" cy="2706743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F932928C-0530-44A3-A41A-7CF55DF74EC2}"/>
              </a:ext>
            </a:extLst>
          </p:cNvPr>
          <p:cNvSpPr/>
          <p:nvPr/>
        </p:nvSpPr>
        <p:spPr>
          <a:xfrm>
            <a:off x="6462690" y="3280520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9 + 6</a:t>
            </a:r>
          </a:p>
        </p:txBody>
      </p:sp>
      <p:pic>
        <p:nvPicPr>
          <p:cNvPr id="17" name="Đ">
            <a:extLst>
              <a:ext uri="{FF2B5EF4-FFF2-40B4-BE49-F238E27FC236}">
                <a16:creationId xmlns:a16="http://schemas.microsoft.com/office/drawing/2014/main" id="{BA067624-5779-4FE4-9FE3-C673630626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2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64357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C.19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99895" y="3415435"/>
            <a:ext cx="2096310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7951" y="3389638"/>
            <a:ext cx="2018998" cy="75918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18</a:t>
            </a: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59089" y="4151257"/>
            <a:ext cx="2203784" cy="2706743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014715" y="4328233"/>
            <a:ext cx="2548128" cy="2561978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2313023" y="-1373671"/>
            <a:ext cx="7530846" cy="3116752"/>
            <a:chOff x="10448365" y="-781342"/>
            <a:chExt cx="7530846" cy="3116752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781342"/>
              <a:ext cx="7530846" cy="3116752"/>
              <a:chOff x="3695602" y="179588"/>
              <a:chExt cx="7530846" cy="31167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18" y="179588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642848" cy="19932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2746006" y="954070"/>
              <a:ext cx="228940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4400" b="1" dirty="0">
                  <a:solidFill>
                    <a:srgbClr val="002060"/>
                  </a:solidFill>
                </a:rPr>
                <a:t>9 + 9 =?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52381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16</a:t>
            </a: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02739" y="4328233"/>
            <a:ext cx="2548128" cy="2561978"/>
          </a:xfrm>
          <a:prstGeom prst="rect">
            <a:avLst/>
          </a:prstGeom>
        </p:spPr>
      </p:pic>
      <p:pic>
        <p:nvPicPr>
          <p:cNvPr id="31" name="Pictur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5822" y="6129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72044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9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3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0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2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2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Điền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dấu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hợp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vào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chỗ</a:t>
              </a:r>
              <a:r>
                <a:rPr lang="en-US" sz="2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chấm</a:t>
              </a:r>
              <a:endPara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lt1"/>
                  </a:solidFill>
                </a:rPr>
                <a:t>6 + 5    …..  5 + 6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1912387" y="3166074"/>
            <a:ext cx="2098486" cy="71365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612368" y="3224302"/>
            <a:ext cx="2018998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=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39788" y="3179532"/>
            <a:ext cx="2099553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&lt;</a:t>
            </a: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612368" y="3952167"/>
            <a:ext cx="2181128" cy="267891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398504" y="4263311"/>
            <a:ext cx="2548128" cy="2561978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5421615" y="4204940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2344 0.1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72" y="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18015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ba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tháng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 10 </a:t>
            </a:r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0975" y="934104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Toán</a:t>
            </a:r>
            <a:endParaRPr lang="en-US" sz="2800" b="1" dirty="0">
              <a:solidFill>
                <a:srgbClr val="7030A0"/>
              </a:solidFill>
              <a:latin typeface="HP001 4 hang 1 ô ly" panose="020B0603050302020204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7677" y="1514706"/>
            <a:ext cx="636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Bảng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cộng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 (</a:t>
            </a:r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nhớ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) </a:t>
            </a:r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HP001 4 hang 1 ô ly" panose="020B0603050302020204" pitchFamily="34" charset="-93"/>
              </a:rPr>
              <a:t>phạm</a:t>
            </a:r>
            <a:r>
              <a:rPr lang="en-US" sz="2800" b="1" dirty="0">
                <a:solidFill>
                  <a:srgbClr val="7030A0"/>
                </a:solidFill>
                <a:latin typeface="HP001 4 hang 1 ô ly" panose="020B0603050302020204" pitchFamily="34" charset="-93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4030157" y="3614565"/>
            <a:ext cx="38459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Ai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hơn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 BẢNG CỘNG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09FD99-DF05-4EB9-B033-97C6F4ACBBB1}"/>
              </a:ext>
            </a:extLst>
          </p:cNvPr>
          <p:cNvSpPr/>
          <p:nvPr/>
        </p:nvSpPr>
        <p:spPr>
          <a:xfrm>
            <a:off x="599771" y="167341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3E4A22-6189-419F-B363-DE0717115913}"/>
              </a:ext>
            </a:extLst>
          </p:cNvPr>
          <p:cNvSpPr/>
          <p:nvPr/>
        </p:nvSpPr>
        <p:spPr>
          <a:xfrm>
            <a:off x="599771" y="224176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1151A4-633F-45A1-9470-FB39D125E8C0}"/>
              </a:ext>
            </a:extLst>
          </p:cNvPr>
          <p:cNvSpPr/>
          <p:nvPr/>
        </p:nvSpPr>
        <p:spPr>
          <a:xfrm>
            <a:off x="599771" y="2810111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42A52E-D96C-479E-8742-A5DB14508C1E}"/>
              </a:ext>
            </a:extLst>
          </p:cNvPr>
          <p:cNvSpPr/>
          <p:nvPr/>
        </p:nvSpPr>
        <p:spPr>
          <a:xfrm>
            <a:off x="599771" y="3378457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E5E4DC-7824-43F6-9F93-83E0FE3DEE1F}"/>
              </a:ext>
            </a:extLst>
          </p:cNvPr>
          <p:cNvSpPr/>
          <p:nvPr/>
        </p:nvSpPr>
        <p:spPr>
          <a:xfrm>
            <a:off x="599771" y="3946803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DBDBAE-1CCB-41DA-A6FC-243071CC5FFF}"/>
              </a:ext>
            </a:extLst>
          </p:cNvPr>
          <p:cNvSpPr/>
          <p:nvPr/>
        </p:nvSpPr>
        <p:spPr>
          <a:xfrm>
            <a:off x="599771" y="451514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F54044-C2EA-41C1-939A-33E987192129}"/>
              </a:ext>
            </a:extLst>
          </p:cNvPr>
          <p:cNvSpPr/>
          <p:nvPr/>
        </p:nvSpPr>
        <p:spPr>
          <a:xfrm>
            <a:off x="599771" y="508349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7C1427-BE34-46E2-A780-FB8EECE2AD55}"/>
              </a:ext>
            </a:extLst>
          </p:cNvPr>
          <p:cNvSpPr/>
          <p:nvPr/>
        </p:nvSpPr>
        <p:spPr>
          <a:xfrm>
            <a:off x="599771" y="5651842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F08BC2-3931-4B69-A58D-21E5D02EA5E4}"/>
              </a:ext>
            </a:extLst>
          </p:cNvPr>
          <p:cNvSpPr/>
          <p:nvPr/>
        </p:nvSpPr>
        <p:spPr>
          <a:xfrm>
            <a:off x="1855057" y="224176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6776A2-8AFB-4AA2-993A-CE87EFEBD49F}"/>
              </a:ext>
            </a:extLst>
          </p:cNvPr>
          <p:cNvSpPr/>
          <p:nvPr/>
        </p:nvSpPr>
        <p:spPr>
          <a:xfrm>
            <a:off x="1855057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5B4049-CF72-40EE-9F7D-50A94DBC56D8}"/>
              </a:ext>
            </a:extLst>
          </p:cNvPr>
          <p:cNvSpPr/>
          <p:nvPr/>
        </p:nvSpPr>
        <p:spPr>
          <a:xfrm>
            <a:off x="185505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58D52A-C964-4D8A-96FD-E19DB9633246}"/>
              </a:ext>
            </a:extLst>
          </p:cNvPr>
          <p:cNvSpPr/>
          <p:nvPr/>
        </p:nvSpPr>
        <p:spPr>
          <a:xfrm>
            <a:off x="185505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D21EA2-F93B-44D1-85C7-6A6E3C93E273}"/>
              </a:ext>
            </a:extLst>
          </p:cNvPr>
          <p:cNvSpPr/>
          <p:nvPr/>
        </p:nvSpPr>
        <p:spPr>
          <a:xfrm>
            <a:off x="185505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94CE31-4550-47FE-91FB-296C5DF2E108}"/>
              </a:ext>
            </a:extLst>
          </p:cNvPr>
          <p:cNvSpPr/>
          <p:nvPr/>
        </p:nvSpPr>
        <p:spPr>
          <a:xfrm>
            <a:off x="185505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D2B0172-9EC6-48A2-A354-5C23F4A69F7A}"/>
              </a:ext>
            </a:extLst>
          </p:cNvPr>
          <p:cNvSpPr/>
          <p:nvPr/>
        </p:nvSpPr>
        <p:spPr>
          <a:xfrm>
            <a:off x="185505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27713F-FA26-4C39-BC9B-3BD9D0099750}"/>
              </a:ext>
            </a:extLst>
          </p:cNvPr>
          <p:cNvSpPr/>
          <p:nvPr/>
        </p:nvSpPr>
        <p:spPr>
          <a:xfrm>
            <a:off x="1515645" y="1673419"/>
            <a:ext cx="686011" cy="381884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6B9D271-FF48-43AA-BCA8-6777C0A56188}"/>
              </a:ext>
            </a:extLst>
          </p:cNvPr>
          <p:cNvSpPr/>
          <p:nvPr/>
        </p:nvSpPr>
        <p:spPr>
          <a:xfrm>
            <a:off x="1535614" y="2241765"/>
            <a:ext cx="686011" cy="381884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6C4C62-2F03-4E4F-A362-3BCCEA85023E}"/>
              </a:ext>
            </a:extLst>
          </p:cNvPr>
          <p:cNvSpPr/>
          <p:nvPr/>
        </p:nvSpPr>
        <p:spPr>
          <a:xfrm>
            <a:off x="1535613" y="2810111"/>
            <a:ext cx="721527" cy="381884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255CDF6-C712-4CD5-9805-D8471B0CB78A}"/>
              </a:ext>
            </a:extLst>
          </p:cNvPr>
          <p:cNvSpPr/>
          <p:nvPr/>
        </p:nvSpPr>
        <p:spPr>
          <a:xfrm>
            <a:off x="1562470" y="3378457"/>
            <a:ext cx="685778" cy="381884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3439DFE-3949-4FF1-BC94-C691A6A9CD21}"/>
              </a:ext>
            </a:extLst>
          </p:cNvPr>
          <p:cNvSpPr/>
          <p:nvPr/>
        </p:nvSpPr>
        <p:spPr>
          <a:xfrm>
            <a:off x="1535613" y="3946803"/>
            <a:ext cx="739271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90D0B95-DDD4-41E6-80BF-0C7AEEE84E8A}"/>
              </a:ext>
            </a:extLst>
          </p:cNvPr>
          <p:cNvSpPr/>
          <p:nvPr/>
        </p:nvSpPr>
        <p:spPr>
          <a:xfrm>
            <a:off x="1544464" y="4515149"/>
            <a:ext cx="721527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7872190-D198-47C5-8154-1709A911E3F1}"/>
              </a:ext>
            </a:extLst>
          </p:cNvPr>
          <p:cNvSpPr/>
          <p:nvPr/>
        </p:nvSpPr>
        <p:spPr>
          <a:xfrm>
            <a:off x="1535613" y="5083495"/>
            <a:ext cx="748137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2EC6E0-F41E-4E7A-BC42-160C014D8842}"/>
              </a:ext>
            </a:extLst>
          </p:cNvPr>
          <p:cNvSpPr/>
          <p:nvPr/>
        </p:nvSpPr>
        <p:spPr>
          <a:xfrm>
            <a:off x="1544464" y="5651841"/>
            <a:ext cx="739271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45833A5-1EDA-42D4-8FD8-30EEA73E1920}"/>
              </a:ext>
            </a:extLst>
          </p:cNvPr>
          <p:cNvSpPr/>
          <p:nvPr/>
        </p:nvSpPr>
        <p:spPr>
          <a:xfrm>
            <a:off x="2936089" y="2241765"/>
            <a:ext cx="743839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F3931EC-2E72-4F53-B95F-A1DD870E4AF9}"/>
              </a:ext>
            </a:extLst>
          </p:cNvPr>
          <p:cNvSpPr/>
          <p:nvPr/>
        </p:nvSpPr>
        <p:spPr>
          <a:xfrm>
            <a:off x="2909464" y="2810111"/>
            <a:ext cx="761571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6BEAEE-4078-4993-A7A9-41A9CEAE9CDD}"/>
              </a:ext>
            </a:extLst>
          </p:cNvPr>
          <p:cNvSpPr/>
          <p:nvPr/>
        </p:nvSpPr>
        <p:spPr>
          <a:xfrm>
            <a:off x="2918357" y="3378457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61A74E3-10A6-4666-9061-C2F279DD47F8}"/>
              </a:ext>
            </a:extLst>
          </p:cNvPr>
          <p:cNvSpPr/>
          <p:nvPr/>
        </p:nvSpPr>
        <p:spPr>
          <a:xfrm>
            <a:off x="2909464" y="3946803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95DBA2-8F8E-4D8E-87DA-A8670A1C118E}"/>
              </a:ext>
            </a:extLst>
          </p:cNvPr>
          <p:cNvSpPr/>
          <p:nvPr/>
        </p:nvSpPr>
        <p:spPr>
          <a:xfrm>
            <a:off x="2936101" y="4515149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11B4E98-F571-472D-BE83-5FF422869A64}"/>
              </a:ext>
            </a:extLst>
          </p:cNvPr>
          <p:cNvSpPr/>
          <p:nvPr/>
        </p:nvSpPr>
        <p:spPr>
          <a:xfrm>
            <a:off x="2927208" y="5083495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FE51511-7582-4394-AAE4-AA2D76B852BA}"/>
              </a:ext>
            </a:extLst>
          </p:cNvPr>
          <p:cNvSpPr/>
          <p:nvPr/>
        </p:nvSpPr>
        <p:spPr>
          <a:xfrm>
            <a:off x="2936089" y="5651841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17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CED0436-6485-4B52-9987-9D99B2132209}"/>
              </a:ext>
            </a:extLst>
          </p:cNvPr>
          <p:cNvSpPr/>
          <p:nvPr/>
        </p:nvSpPr>
        <p:spPr>
          <a:xfrm>
            <a:off x="3233408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881837E-D303-4482-A40A-292791123990}"/>
              </a:ext>
            </a:extLst>
          </p:cNvPr>
          <p:cNvSpPr/>
          <p:nvPr/>
        </p:nvSpPr>
        <p:spPr>
          <a:xfrm>
            <a:off x="3233408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2F98E03-2FCF-4F4D-A5CF-4C4CACA02386}"/>
              </a:ext>
            </a:extLst>
          </p:cNvPr>
          <p:cNvSpPr/>
          <p:nvPr/>
        </p:nvSpPr>
        <p:spPr>
          <a:xfrm>
            <a:off x="3233408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35532EA-B19E-4ED7-BE38-817FB47B1A2C}"/>
              </a:ext>
            </a:extLst>
          </p:cNvPr>
          <p:cNvSpPr/>
          <p:nvPr/>
        </p:nvSpPr>
        <p:spPr>
          <a:xfrm>
            <a:off x="3233408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E5AE5F3-0E62-441B-B9EB-85045905F665}"/>
              </a:ext>
            </a:extLst>
          </p:cNvPr>
          <p:cNvSpPr/>
          <p:nvPr/>
        </p:nvSpPr>
        <p:spPr>
          <a:xfrm>
            <a:off x="3233408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FD2C50D-083C-4E39-A973-0817BD295223}"/>
              </a:ext>
            </a:extLst>
          </p:cNvPr>
          <p:cNvSpPr/>
          <p:nvPr/>
        </p:nvSpPr>
        <p:spPr>
          <a:xfrm>
            <a:off x="3233408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CEA8EDD-DD52-4E75-8516-4DA375277990}"/>
              </a:ext>
            </a:extLst>
          </p:cNvPr>
          <p:cNvSpPr/>
          <p:nvPr/>
        </p:nvSpPr>
        <p:spPr>
          <a:xfrm>
            <a:off x="4294477" y="2810111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907F877-6384-4786-B09C-9E2392AEDD2E}"/>
              </a:ext>
            </a:extLst>
          </p:cNvPr>
          <p:cNvSpPr/>
          <p:nvPr/>
        </p:nvSpPr>
        <p:spPr>
          <a:xfrm>
            <a:off x="4294480" y="3378457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4A56825-39C5-424F-8569-7E059B1EEB5B}"/>
              </a:ext>
            </a:extLst>
          </p:cNvPr>
          <p:cNvSpPr/>
          <p:nvPr/>
        </p:nvSpPr>
        <p:spPr>
          <a:xfrm>
            <a:off x="4285587" y="3946803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846A8A7-DA3C-449A-9ADC-63AA9D35AD1C}"/>
              </a:ext>
            </a:extLst>
          </p:cNvPr>
          <p:cNvSpPr/>
          <p:nvPr/>
        </p:nvSpPr>
        <p:spPr>
          <a:xfrm>
            <a:off x="4285590" y="4515149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DF6A063-3FEB-4B3E-87AD-50B39EE35750}"/>
              </a:ext>
            </a:extLst>
          </p:cNvPr>
          <p:cNvSpPr/>
          <p:nvPr/>
        </p:nvSpPr>
        <p:spPr>
          <a:xfrm>
            <a:off x="4276697" y="5083495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45AEF87-67AE-413B-8592-8DFE702A1249}"/>
              </a:ext>
            </a:extLst>
          </p:cNvPr>
          <p:cNvSpPr/>
          <p:nvPr/>
        </p:nvSpPr>
        <p:spPr>
          <a:xfrm>
            <a:off x="4285578" y="5651841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36361D7-FA6A-4C3A-B363-C54CFF6ECBA7}"/>
              </a:ext>
            </a:extLst>
          </p:cNvPr>
          <p:cNvSpPr/>
          <p:nvPr/>
        </p:nvSpPr>
        <p:spPr>
          <a:xfrm>
            <a:off x="461160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FCD14BB-5D15-4475-9565-FF159B521545}"/>
              </a:ext>
            </a:extLst>
          </p:cNvPr>
          <p:cNvSpPr/>
          <p:nvPr/>
        </p:nvSpPr>
        <p:spPr>
          <a:xfrm>
            <a:off x="461160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29E872-62DA-4554-80D0-66AF9D2FD0F4}"/>
              </a:ext>
            </a:extLst>
          </p:cNvPr>
          <p:cNvSpPr/>
          <p:nvPr/>
        </p:nvSpPr>
        <p:spPr>
          <a:xfrm>
            <a:off x="461160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8097EE-BFBC-407B-8260-2AF1DCA3BB8E}"/>
              </a:ext>
            </a:extLst>
          </p:cNvPr>
          <p:cNvSpPr/>
          <p:nvPr/>
        </p:nvSpPr>
        <p:spPr>
          <a:xfrm>
            <a:off x="461160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A4BA8C7-5B67-4FCC-8E8C-C25A07B46444}"/>
              </a:ext>
            </a:extLst>
          </p:cNvPr>
          <p:cNvSpPr/>
          <p:nvPr/>
        </p:nvSpPr>
        <p:spPr>
          <a:xfrm>
            <a:off x="461160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D99E5A7-46B6-461E-82B5-5A2FA811E66C}"/>
              </a:ext>
            </a:extLst>
          </p:cNvPr>
          <p:cNvSpPr/>
          <p:nvPr/>
        </p:nvSpPr>
        <p:spPr>
          <a:xfrm>
            <a:off x="5624217" y="3369582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C59B136-114A-42F4-AB55-1D251AEBD04A}"/>
              </a:ext>
            </a:extLst>
          </p:cNvPr>
          <p:cNvSpPr/>
          <p:nvPr/>
        </p:nvSpPr>
        <p:spPr>
          <a:xfrm>
            <a:off x="5659732" y="3937928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2FDCD36-0AFE-4066-ABA7-F30BF8461C41}"/>
              </a:ext>
            </a:extLst>
          </p:cNvPr>
          <p:cNvSpPr/>
          <p:nvPr/>
        </p:nvSpPr>
        <p:spPr>
          <a:xfrm>
            <a:off x="5650839" y="4506274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0B05CD5-333E-486F-9A4D-2CF8DB5AA8AB}"/>
              </a:ext>
            </a:extLst>
          </p:cNvPr>
          <p:cNvSpPr/>
          <p:nvPr/>
        </p:nvSpPr>
        <p:spPr>
          <a:xfrm>
            <a:off x="5677476" y="5074620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0EC2012-8D02-4CA8-B124-64B2D7C15616}"/>
              </a:ext>
            </a:extLst>
          </p:cNvPr>
          <p:cNvSpPr/>
          <p:nvPr/>
        </p:nvSpPr>
        <p:spPr>
          <a:xfrm>
            <a:off x="5668583" y="5642966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1D710A5-573F-46B8-9354-B11CC87FE4A1}"/>
              </a:ext>
            </a:extLst>
          </p:cNvPr>
          <p:cNvSpPr/>
          <p:nvPr/>
        </p:nvSpPr>
        <p:spPr>
          <a:xfrm>
            <a:off x="594354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37E75C6-610A-4EC6-A0C2-AAF186DC64A6}"/>
              </a:ext>
            </a:extLst>
          </p:cNvPr>
          <p:cNvSpPr/>
          <p:nvPr/>
        </p:nvSpPr>
        <p:spPr>
          <a:xfrm>
            <a:off x="594354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5641E01-6F52-4218-9705-784C2B0D7E85}"/>
              </a:ext>
            </a:extLst>
          </p:cNvPr>
          <p:cNvSpPr/>
          <p:nvPr/>
        </p:nvSpPr>
        <p:spPr>
          <a:xfrm>
            <a:off x="594354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A72B44-D7F9-4D5E-977F-125979441278}"/>
              </a:ext>
            </a:extLst>
          </p:cNvPr>
          <p:cNvSpPr/>
          <p:nvPr/>
        </p:nvSpPr>
        <p:spPr>
          <a:xfrm>
            <a:off x="594354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+ 9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ABB643C-B012-4759-A8F8-5312A65FA101}"/>
              </a:ext>
            </a:extLst>
          </p:cNvPr>
          <p:cNvSpPr/>
          <p:nvPr/>
        </p:nvSpPr>
        <p:spPr>
          <a:xfrm>
            <a:off x="6951360" y="3946806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D90AB6C-F88E-45BC-BD01-3F136FCFC80E}"/>
              </a:ext>
            </a:extLst>
          </p:cNvPr>
          <p:cNvSpPr/>
          <p:nvPr/>
        </p:nvSpPr>
        <p:spPr>
          <a:xfrm>
            <a:off x="6986875" y="4515152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3208854-EFC1-47D0-AEB2-C9D621695B3C}"/>
              </a:ext>
            </a:extLst>
          </p:cNvPr>
          <p:cNvSpPr/>
          <p:nvPr/>
        </p:nvSpPr>
        <p:spPr>
          <a:xfrm>
            <a:off x="6977982" y="5083498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DC2E7C48-89F1-4A95-A726-9B3B217DD6DE}"/>
              </a:ext>
            </a:extLst>
          </p:cNvPr>
          <p:cNvSpPr/>
          <p:nvPr/>
        </p:nvSpPr>
        <p:spPr>
          <a:xfrm>
            <a:off x="7004619" y="5651844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C633CB1-6D5A-4218-A5E4-A9DC7882C13A}"/>
              </a:ext>
            </a:extLst>
          </p:cNvPr>
          <p:cNvSpPr/>
          <p:nvPr/>
        </p:nvSpPr>
        <p:spPr>
          <a:xfrm>
            <a:off x="7310832" y="4506274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+ 7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97A02D0-7030-4298-A93D-70CE69C65AA6}"/>
              </a:ext>
            </a:extLst>
          </p:cNvPr>
          <p:cNvSpPr/>
          <p:nvPr/>
        </p:nvSpPr>
        <p:spPr>
          <a:xfrm>
            <a:off x="7310832" y="5074620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D9DC636-D7BA-44B2-AA15-BABB32C3C881}"/>
              </a:ext>
            </a:extLst>
          </p:cNvPr>
          <p:cNvSpPr/>
          <p:nvPr/>
        </p:nvSpPr>
        <p:spPr>
          <a:xfrm>
            <a:off x="7310832" y="564296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+ 9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6B5FF05-9A5F-451C-99C0-A98D13AE1C8E}"/>
              </a:ext>
            </a:extLst>
          </p:cNvPr>
          <p:cNvSpPr/>
          <p:nvPr/>
        </p:nvSpPr>
        <p:spPr>
          <a:xfrm>
            <a:off x="8324968" y="4508654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B0564A1-6872-4C67-A1F1-D2E9C5D21E70}"/>
              </a:ext>
            </a:extLst>
          </p:cNvPr>
          <p:cNvSpPr/>
          <p:nvPr/>
        </p:nvSpPr>
        <p:spPr>
          <a:xfrm>
            <a:off x="8351605" y="5077000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0376CC8D-24E8-4FEA-8552-F5C054B7E090}"/>
              </a:ext>
            </a:extLst>
          </p:cNvPr>
          <p:cNvSpPr/>
          <p:nvPr/>
        </p:nvSpPr>
        <p:spPr>
          <a:xfrm>
            <a:off x="8342712" y="5645346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13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848564F-EA53-418C-A850-BF48239DECD9}"/>
              </a:ext>
            </a:extLst>
          </p:cNvPr>
          <p:cNvSpPr/>
          <p:nvPr/>
        </p:nvSpPr>
        <p:spPr>
          <a:xfrm>
            <a:off x="8676087" y="507156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+ 8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09AFB15-396D-4DB7-A9A3-E512BD18E8D7}"/>
              </a:ext>
            </a:extLst>
          </p:cNvPr>
          <p:cNvSpPr/>
          <p:nvPr/>
        </p:nvSpPr>
        <p:spPr>
          <a:xfrm>
            <a:off x="8676087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+ 9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E6CDFF7-287C-4CAB-8ED3-6D9867FB5E0A}"/>
              </a:ext>
            </a:extLst>
          </p:cNvPr>
          <p:cNvSpPr/>
          <p:nvPr/>
        </p:nvSpPr>
        <p:spPr>
          <a:xfrm>
            <a:off x="9609778" y="5071563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AF633E-B15C-431E-A0D6-B0082112740E}"/>
              </a:ext>
            </a:extLst>
          </p:cNvPr>
          <p:cNvSpPr/>
          <p:nvPr/>
        </p:nvSpPr>
        <p:spPr>
          <a:xfrm>
            <a:off x="9645293" y="5639909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AE2C06E-C221-496D-9769-6ABE0E045813}"/>
              </a:ext>
            </a:extLst>
          </p:cNvPr>
          <p:cNvSpPr/>
          <p:nvPr/>
        </p:nvSpPr>
        <p:spPr>
          <a:xfrm>
            <a:off x="10055514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 + 9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DFDEEB4-F870-419C-AF50-F6510C9D44CA}"/>
              </a:ext>
            </a:extLst>
          </p:cNvPr>
          <p:cNvSpPr/>
          <p:nvPr/>
        </p:nvSpPr>
        <p:spPr>
          <a:xfrm>
            <a:off x="11093109" y="5652366"/>
            <a:ext cx="788193" cy="438766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86" name="Google Shape;290;p7">
            <a:extLst>
              <a:ext uri="{FF2B5EF4-FFF2-40B4-BE49-F238E27FC236}">
                <a16:creationId xmlns:a16="http://schemas.microsoft.com/office/drawing/2014/main" id="{79AE230B-B8B1-4956-9120-52D0921A9357}"/>
              </a:ext>
            </a:extLst>
          </p:cNvPr>
          <p:cNvSpPr txBox="1"/>
          <p:nvPr/>
        </p:nvSpPr>
        <p:spPr>
          <a:xfrm>
            <a:off x="3910494" y="951035"/>
            <a:ext cx="45854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 CỘNG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7" fill="hold">
                      <p:stCondLst>
                        <p:cond delay="indefinite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4" fill="hold">
                      <p:stCondLst>
                        <p:cond delay="indefinite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5" grpId="0" animBg="1"/>
      <p:bldP spid="76" grpId="0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5" grpId="0" animBg="1"/>
      <p:bldP spid="85" grpId="1" animBg="1"/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09FD99-DF05-4EB9-B033-97C6F4ACBBB1}"/>
              </a:ext>
            </a:extLst>
          </p:cNvPr>
          <p:cNvSpPr/>
          <p:nvPr/>
        </p:nvSpPr>
        <p:spPr>
          <a:xfrm>
            <a:off x="599771" y="167341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3E4A22-6189-419F-B363-DE0717115913}"/>
              </a:ext>
            </a:extLst>
          </p:cNvPr>
          <p:cNvSpPr/>
          <p:nvPr/>
        </p:nvSpPr>
        <p:spPr>
          <a:xfrm>
            <a:off x="599771" y="224176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1151A4-633F-45A1-9470-FB39D125E8C0}"/>
              </a:ext>
            </a:extLst>
          </p:cNvPr>
          <p:cNvSpPr/>
          <p:nvPr/>
        </p:nvSpPr>
        <p:spPr>
          <a:xfrm>
            <a:off x="599771" y="2810111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42A52E-D96C-479E-8742-A5DB14508C1E}"/>
              </a:ext>
            </a:extLst>
          </p:cNvPr>
          <p:cNvSpPr/>
          <p:nvPr/>
        </p:nvSpPr>
        <p:spPr>
          <a:xfrm>
            <a:off x="599771" y="3350016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E5E4DC-7824-43F6-9F93-83E0FE3DEE1F}"/>
              </a:ext>
            </a:extLst>
          </p:cNvPr>
          <p:cNvSpPr/>
          <p:nvPr/>
        </p:nvSpPr>
        <p:spPr>
          <a:xfrm>
            <a:off x="599771" y="3946803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DBDBAE-1CCB-41DA-A6FC-243071CC5FFF}"/>
              </a:ext>
            </a:extLst>
          </p:cNvPr>
          <p:cNvSpPr/>
          <p:nvPr/>
        </p:nvSpPr>
        <p:spPr>
          <a:xfrm>
            <a:off x="599771" y="4515149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F54044-C2EA-41C1-939A-33E987192129}"/>
              </a:ext>
            </a:extLst>
          </p:cNvPr>
          <p:cNvSpPr/>
          <p:nvPr/>
        </p:nvSpPr>
        <p:spPr>
          <a:xfrm>
            <a:off x="599771" y="5083495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7C1427-BE34-46E2-A780-FB8EECE2AD55}"/>
              </a:ext>
            </a:extLst>
          </p:cNvPr>
          <p:cNvSpPr/>
          <p:nvPr/>
        </p:nvSpPr>
        <p:spPr>
          <a:xfrm>
            <a:off x="599771" y="5651842"/>
            <a:ext cx="889233" cy="381884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9 + 9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F08BC2-3931-4B69-A58D-21E5D02EA5E4}"/>
              </a:ext>
            </a:extLst>
          </p:cNvPr>
          <p:cNvSpPr/>
          <p:nvPr/>
        </p:nvSpPr>
        <p:spPr>
          <a:xfrm>
            <a:off x="1855057" y="224176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6776A2-8AFB-4AA2-993A-CE87EFEBD49F}"/>
              </a:ext>
            </a:extLst>
          </p:cNvPr>
          <p:cNvSpPr/>
          <p:nvPr/>
        </p:nvSpPr>
        <p:spPr>
          <a:xfrm>
            <a:off x="1855057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E5B4049-CF72-40EE-9F7D-50A94DBC56D8}"/>
              </a:ext>
            </a:extLst>
          </p:cNvPr>
          <p:cNvSpPr/>
          <p:nvPr/>
        </p:nvSpPr>
        <p:spPr>
          <a:xfrm>
            <a:off x="185505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58D52A-C964-4D8A-96FD-E19DB9633246}"/>
              </a:ext>
            </a:extLst>
          </p:cNvPr>
          <p:cNvSpPr/>
          <p:nvPr/>
        </p:nvSpPr>
        <p:spPr>
          <a:xfrm>
            <a:off x="1855057" y="391836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D21EA2-F93B-44D1-85C7-6A6E3C93E273}"/>
              </a:ext>
            </a:extLst>
          </p:cNvPr>
          <p:cNvSpPr/>
          <p:nvPr/>
        </p:nvSpPr>
        <p:spPr>
          <a:xfrm>
            <a:off x="185505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94CE31-4550-47FE-91FB-296C5DF2E108}"/>
              </a:ext>
            </a:extLst>
          </p:cNvPr>
          <p:cNvSpPr/>
          <p:nvPr/>
        </p:nvSpPr>
        <p:spPr>
          <a:xfrm>
            <a:off x="185505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D2B0172-9EC6-48A2-A354-5C23F4A69F7A}"/>
              </a:ext>
            </a:extLst>
          </p:cNvPr>
          <p:cNvSpPr/>
          <p:nvPr/>
        </p:nvSpPr>
        <p:spPr>
          <a:xfrm>
            <a:off x="185505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8 + 9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CED0436-6485-4B52-9987-9D99B2132209}"/>
              </a:ext>
            </a:extLst>
          </p:cNvPr>
          <p:cNvSpPr/>
          <p:nvPr/>
        </p:nvSpPr>
        <p:spPr>
          <a:xfrm>
            <a:off x="3233408" y="281011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881837E-D303-4482-A40A-292791123990}"/>
              </a:ext>
            </a:extLst>
          </p:cNvPr>
          <p:cNvSpPr/>
          <p:nvPr/>
        </p:nvSpPr>
        <p:spPr>
          <a:xfrm>
            <a:off x="3233408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2F98E03-2FCF-4F4D-A5CF-4C4CACA02386}"/>
              </a:ext>
            </a:extLst>
          </p:cNvPr>
          <p:cNvSpPr/>
          <p:nvPr/>
        </p:nvSpPr>
        <p:spPr>
          <a:xfrm>
            <a:off x="3233408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35532EA-B19E-4ED7-BE38-817FB47B1A2C}"/>
              </a:ext>
            </a:extLst>
          </p:cNvPr>
          <p:cNvSpPr/>
          <p:nvPr/>
        </p:nvSpPr>
        <p:spPr>
          <a:xfrm>
            <a:off x="3233408" y="4486708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E5AE5F3-0E62-441B-B9EB-85045905F665}"/>
              </a:ext>
            </a:extLst>
          </p:cNvPr>
          <p:cNvSpPr/>
          <p:nvPr/>
        </p:nvSpPr>
        <p:spPr>
          <a:xfrm>
            <a:off x="3233408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FD2C50D-083C-4E39-A973-0817BD295223}"/>
              </a:ext>
            </a:extLst>
          </p:cNvPr>
          <p:cNvSpPr/>
          <p:nvPr/>
        </p:nvSpPr>
        <p:spPr>
          <a:xfrm>
            <a:off x="3233408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 + 9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36361D7-FA6A-4C3A-B363-C54CFF6ECBA7}"/>
              </a:ext>
            </a:extLst>
          </p:cNvPr>
          <p:cNvSpPr/>
          <p:nvPr/>
        </p:nvSpPr>
        <p:spPr>
          <a:xfrm>
            <a:off x="4611607" y="337845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FCD14BB-5D15-4475-9565-FF159B521545}"/>
              </a:ext>
            </a:extLst>
          </p:cNvPr>
          <p:cNvSpPr/>
          <p:nvPr/>
        </p:nvSpPr>
        <p:spPr>
          <a:xfrm>
            <a:off x="461160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829E872-62DA-4554-80D0-66AF9D2FD0F4}"/>
              </a:ext>
            </a:extLst>
          </p:cNvPr>
          <p:cNvSpPr/>
          <p:nvPr/>
        </p:nvSpPr>
        <p:spPr>
          <a:xfrm>
            <a:off x="461160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8097EE-BFBC-407B-8260-2AF1DCA3BB8E}"/>
              </a:ext>
            </a:extLst>
          </p:cNvPr>
          <p:cNvSpPr/>
          <p:nvPr/>
        </p:nvSpPr>
        <p:spPr>
          <a:xfrm>
            <a:off x="4611607" y="5055054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A4BA8C7-5B67-4FCC-8E8C-C25A07B46444}"/>
              </a:ext>
            </a:extLst>
          </p:cNvPr>
          <p:cNvSpPr/>
          <p:nvPr/>
        </p:nvSpPr>
        <p:spPr>
          <a:xfrm>
            <a:off x="4611607" y="565184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1D710A5-573F-46B8-9354-B11CC87FE4A1}"/>
              </a:ext>
            </a:extLst>
          </p:cNvPr>
          <p:cNvSpPr/>
          <p:nvPr/>
        </p:nvSpPr>
        <p:spPr>
          <a:xfrm>
            <a:off x="5943547" y="3946803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37E75C6-610A-4EC6-A0C2-AAF186DC64A6}"/>
              </a:ext>
            </a:extLst>
          </p:cNvPr>
          <p:cNvSpPr/>
          <p:nvPr/>
        </p:nvSpPr>
        <p:spPr>
          <a:xfrm>
            <a:off x="5943547" y="451514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5641E01-6F52-4218-9705-784C2B0D7E85}"/>
              </a:ext>
            </a:extLst>
          </p:cNvPr>
          <p:cNvSpPr/>
          <p:nvPr/>
        </p:nvSpPr>
        <p:spPr>
          <a:xfrm>
            <a:off x="5943547" y="5083495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DA72B44-D7F9-4D5E-977F-125979441278}"/>
              </a:ext>
            </a:extLst>
          </p:cNvPr>
          <p:cNvSpPr/>
          <p:nvPr/>
        </p:nvSpPr>
        <p:spPr>
          <a:xfrm>
            <a:off x="5943547" y="5623401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 + 9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C633CB1-6D5A-4218-A5E4-A9DC7882C13A}"/>
              </a:ext>
            </a:extLst>
          </p:cNvPr>
          <p:cNvSpPr/>
          <p:nvPr/>
        </p:nvSpPr>
        <p:spPr>
          <a:xfrm>
            <a:off x="7310832" y="4506274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+ 7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97A02D0-7030-4298-A93D-70CE69C65AA6}"/>
              </a:ext>
            </a:extLst>
          </p:cNvPr>
          <p:cNvSpPr/>
          <p:nvPr/>
        </p:nvSpPr>
        <p:spPr>
          <a:xfrm>
            <a:off x="7310832" y="5074620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D9DC636-D7BA-44B2-AA15-BABB32C3C881}"/>
              </a:ext>
            </a:extLst>
          </p:cNvPr>
          <p:cNvSpPr/>
          <p:nvPr/>
        </p:nvSpPr>
        <p:spPr>
          <a:xfrm>
            <a:off x="7310832" y="5642967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 + 9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848564F-EA53-418C-A850-BF48239DECD9}"/>
              </a:ext>
            </a:extLst>
          </p:cNvPr>
          <p:cNvSpPr/>
          <p:nvPr/>
        </p:nvSpPr>
        <p:spPr>
          <a:xfrm>
            <a:off x="8676087" y="5071562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+ 8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09AFB15-396D-4DB7-A9A3-E512BD18E8D7}"/>
              </a:ext>
            </a:extLst>
          </p:cNvPr>
          <p:cNvSpPr/>
          <p:nvPr/>
        </p:nvSpPr>
        <p:spPr>
          <a:xfrm>
            <a:off x="8676087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3 + 9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AE2C06E-C221-496D-9769-6ABE0E045813}"/>
              </a:ext>
            </a:extLst>
          </p:cNvPr>
          <p:cNvSpPr/>
          <p:nvPr/>
        </p:nvSpPr>
        <p:spPr>
          <a:xfrm>
            <a:off x="10055514" y="5639909"/>
            <a:ext cx="1021685" cy="438766"/>
          </a:xfrm>
          <a:prstGeom prst="round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 + 9</a:t>
            </a:r>
          </a:p>
        </p:txBody>
      </p:sp>
      <p:sp>
        <p:nvSpPr>
          <p:cNvPr id="86" name="Google Shape;290;p7">
            <a:extLst>
              <a:ext uri="{FF2B5EF4-FFF2-40B4-BE49-F238E27FC236}">
                <a16:creationId xmlns:a16="http://schemas.microsoft.com/office/drawing/2014/main" id="{79AE230B-B8B1-4956-9120-52D0921A9357}"/>
              </a:ext>
            </a:extLst>
          </p:cNvPr>
          <p:cNvSpPr txBox="1"/>
          <p:nvPr/>
        </p:nvSpPr>
        <p:spPr>
          <a:xfrm>
            <a:off x="3953422" y="776267"/>
            <a:ext cx="45854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BẢNG CỘNG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EACA79-A1BE-4507-9AFD-0B7947DC1674}"/>
              </a:ext>
            </a:extLst>
          </p:cNvPr>
          <p:cNvSpPr/>
          <p:nvPr/>
        </p:nvSpPr>
        <p:spPr>
          <a:xfrm>
            <a:off x="390619" y="1455938"/>
            <a:ext cx="1296140" cy="478506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766B2E7-E185-4752-BAD0-5C0D260766F1}"/>
              </a:ext>
            </a:extLst>
          </p:cNvPr>
          <p:cNvSpPr/>
          <p:nvPr/>
        </p:nvSpPr>
        <p:spPr>
          <a:xfrm>
            <a:off x="1733353" y="2055303"/>
            <a:ext cx="1296140" cy="418569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D1696ED-14B0-4969-800F-3289F4524140}"/>
              </a:ext>
            </a:extLst>
          </p:cNvPr>
          <p:cNvSpPr/>
          <p:nvPr/>
        </p:nvSpPr>
        <p:spPr>
          <a:xfrm>
            <a:off x="3115174" y="2623649"/>
            <a:ext cx="1296140" cy="362650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6F4A836-F10B-4C66-9C48-840FF5C51A57}"/>
              </a:ext>
            </a:extLst>
          </p:cNvPr>
          <p:cNvSpPr/>
          <p:nvPr/>
        </p:nvSpPr>
        <p:spPr>
          <a:xfrm>
            <a:off x="4509892" y="3191995"/>
            <a:ext cx="1296140" cy="305121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0C97F3C-B8A6-4567-8AB8-B236C8E542FA}"/>
              </a:ext>
            </a:extLst>
          </p:cNvPr>
          <p:cNvSpPr/>
          <p:nvPr/>
        </p:nvSpPr>
        <p:spPr>
          <a:xfrm>
            <a:off x="5798670" y="3760341"/>
            <a:ext cx="1296140" cy="24998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2D741EA-F8F0-4A3A-A5EF-A30A73DD4257}"/>
              </a:ext>
            </a:extLst>
          </p:cNvPr>
          <p:cNvSpPr/>
          <p:nvPr/>
        </p:nvSpPr>
        <p:spPr>
          <a:xfrm>
            <a:off x="7186026" y="4233265"/>
            <a:ext cx="1296140" cy="200773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E6CC0EC-8485-4667-BF81-1852B28CA035}"/>
              </a:ext>
            </a:extLst>
          </p:cNvPr>
          <p:cNvSpPr/>
          <p:nvPr/>
        </p:nvSpPr>
        <p:spPr>
          <a:xfrm>
            <a:off x="8538859" y="4897032"/>
            <a:ext cx="1296140" cy="133466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41D0A49-1FAA-41FC-A53D-ADFFF595BAEE}"/>
              </a:ext>
            </a:extLst>
          </p:cNvPr>
          <p:cNvSpPr/>
          <p:nvPr/>
        </p:nvSpPr>
        <p:spPr>
          <a:xfrm>
            <a:off x="9918326" y="5465379"/>
            <a:ext cx="1296140" cy="76632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8A91FB8-A862-4871-AD62-F40B7ABA2038}"/>
              </a:ext>
            </a:extLst>
          </p:cNvPr>
          <p:cNvSpPr/>
          <p:nvPr/>
        </p:nvSpPr>
        <p:spPr>
          <a:xfrm>
            <a:off x="2130641" y="767392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Bảng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9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endParaRPr lang="en-US" sz="2000" b="1" dirty="0"/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C0523A43-2E98-410B-A1CD-B793EAAF3182}"/>
              </a:ext>
            </a:extLst>
          </p:cNvPr>
          <p:cNvSpPr/>
          <p:nvPr/>
        </p:nvSpPr>
        <p:spPr>
          <a:xfrm>
            <a:off x="3486816" y="1168957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Bảng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cộng</a:t>
            </a:r>
            <a:r>
              <a:rPr lang="en-US" sz="2000" b="1" dirty="0">
                <a:solidFill>
                  <a:srgbClr val="0070C0"/>
                </a:solidFill>
              </a:rPr>
              <a:t> 8 </a:t>
            </a:r>
            <a:r>
              <a:rPr lang="en-US" sz="2000" b="1" dirty="0" err="1">
                <a:solidFill>
                  <a:srgbClr val="0070C0"/>
                </a:solidFill>
              </a:rPr>
              <a:t>với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một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số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5" name="Speech Bubble: Rectangle with Corners Rounded 94">
            <a:extLst>
              <a:ext uri="{FF2B5EF4-FFF2-40B4-BE49-F238E27FC236}">
                <a16:creationId xmlns:a16="http://schemas.microsoft.com/office/drawing/2014/main" id="{3ED80CF6-C35F-45F6-82D9-5CE2B4065895}"/>
              </a:ext>
            </a:extLst>
          </p:cNvPr>
          <p:cNvSpPr/>
          <p:nvPr/>
        </p:nvSpPr>
        <p:spPr>
          <a:xfrm>
            <a:off x="4829550" y="1698273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</a:rPr>
              <a:t>Bảng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cộng</a:t>
            </a:r>
            <a:r>
              <a:rPr lang="en-US" sz="2000" b="1" dirty="0">
                <a:solidFill>
                  <a:srgbClr val="7030A0"/>
                </a:solidFill>
              </a:rPr>
              <a:t> 7 </a:t>
            </a:r>
            <a:r>
              <a:rPr lang="en-US" sz="2000" b="1" dirty="0" err="1">
                <a:solidFill>
                  <a:srgbClr val="7030A0"/>
                </a:solidFill>
              </a:rPr>
              <a:t>với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một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số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974085FE-59BC-4DD3-8537-39E802E13E94}"/>
              </a:ext>
            </a:extLst>
          </p:cNvPr>
          <p:cNvSpPr/>
          <p:nvPr/>
        </p:nvSpPr>
        <p:spPr>
          <a:xfrm>
            <a:off x="6237375" y="2451258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 w="38100">
            <a:solidFill>
              <a:srgbClr val="51B4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6600"/>
                </a:solidFill>
              </a:rPr>
              <a:t>Bảng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cộng</a:t>
            </a:r>
            <a:r>
              <a:rPr lang="en-US" sz="2000" b="1" dirty="0">
                <a:solidFill>
                  <a:srgbClr val="006600"/>
                </a:solidFill>
              </a:rPr>
              <a:t> 6 </a:t>
            </a:r>
            <a:r>
              <a:rPr lang="en-US" sz="2000" b="1" dirty="0" err="1">
                <a:solidFill>
                  <a:srgbClr val="006600"/>
                </a:solidFill>
              </a:rPr>
              <a:t>với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một</a:t>
            </a:r>
            <a:r>
              <a:rPr lang="en-US" sz="2000" b="1" dirty="0">
                <a:solidFill>
                  <a:srgbClr val="006600"/>
                </a:solidFill>
              </a:rPr>
              <a:t> </a:t>
            </a:r>
            <a:r>
              <a:rPr lang="en-US" sz="2000" b="1" dirty="0" err="1">
                <a:solidFill>
                  <a:srgbClr val="006600"/>
                </a:solidFill>
              </a:rPr>
              <a:t>số</a:t>
            </a:r>
            <a:endParaRPr lang="en-US" sz="2000" b="1" dirty="0">
              <a:solidFill>
                <a:srgbClr val="006600"/>
              </a:solidFill>
            </a:endParaRPr>
          </a:p>
        </p:txBody>
      </p:sp>
      <p:sp>
        <p:nvSpPr>
          <p:cNvPr id="97" name="Speech Bubble: Rectangle with Corners Rounded 96">
            <a:extLst>
              <a:ext uri="{FF2B5EF4-FFF2-40B4-BE49-F238E27FC236}">
                <a16:creationId xmlns:a16="http://schemas.microsoft.com/office/drawing/2014/main" id="{92CCEB8F-A044-4D94-8612-07CD91F571CA}"/>
              </a:ext>
            </a:extLst>
          </p:cNvPr>
          <p:cNvSpPr/>
          <p:nvPr/>
        </p:nvSpPr>
        <p:spPr>
          <a:xfrm>
            <a:off x="7526153" y="2945653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 w="38100"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FF"/>
                </a:solidFill>
              </a:rPr>
              <a:t>Bảng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cộng</a:t>
            </a:r>
            <a:r>
              <a:rPr lang="en-US" sz="2000" b="1" dirty="0">
                <a:solidFill>
                  <a:srgbClr val="FF00FF"/>
                </a:solidFill>
              </a:rPr>
              <a:t> 5 </a:t>
            </a:r>
            <a:r>
              <a:rPr lang="en-US" sz="2000" b="1" dirty="0" err="1">
                <a:solidFill>
                  <a:srgbClr val="FF00FF"/>
                </a:solidFill>
              </a:rPr>
              <a:t>với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một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số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23482635-0D7F-4978-85DD-2E9AD51D82BE}"/>
              </a:ext>
            </a:extLst>
          </p:cNvPr>
          <p:cNvSpPr/>
          <p:nvPr/>
        </p:nvSpPr>
        <p:spPr>
          <a:xfrm>
            <a:off x="9006935" y="3463457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Bảng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cộng</a:t>
            </a:r>
            <a:r>
              <a:rPr lang="en-US" sz="2000" b="1" dirty="0">
                <a:solidFill>
                  <a:srgbClr val="FF0000"/>
                </a:solidFill>
              </a:rPr>
              <a:t> 4 </a:t>
            </a:r>
            <a:r>
              <a:rPr lang="en-US" sz="2000" b="1" dirty="0" err="1">
                <a:solidFill>
                  <a:srgbClr val="FF0000"/>
                </a:solidFill>
              </a:rPr>
              <a:t>với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một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62C94605-A3A8-4663-9EEB-CF9FEFF94F97}"/>
              </a:ext>
            </a:extLst>
          </p:cNvPr>
          <p:cNvSpPr/>
          <p:nvPr/>
        </p:nvSpPr>
        <p:spPr>
          <a:xfrm>
            <a:off x="9924343" y="4134163"/>
            <a:ext cx="1822781" cy="906027"/>
          </a:xfrm>
          <a:prstGeom prst="wedgeRoundRectCallout">
            <a:avLst>
              <a:gd name="adj1" fmla="val -56385"/>
              <a:gd name="adj2" fmla="val 40091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Bảng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cộng</a:t>
            </a:r>
            <a:r>
              <a:rPr lang="en-US" sz="2000" b="1" dirty="0">
                <a:solidFill>
                  <a:srgbClr val="002060"/>
                </a:solidFill>
              </a:rPr>
              <a:t> 3 </a:t>
            </a:r>
            <a:r>
              <a:rPr lang="en-US" sz="2000" b="1" dirty="0" err="1">
                <a:solidFill>
                  <a:srgbClr val="002060"/>
                </a:solidFill>
              </a:rPr>
              <a:t>với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một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0" name="Speech Bubble: Rectangle with Corners Rounded 99">
            <a:extLst>
              <a:ext uri="{FF2B5EF4-FFF2-40B4-BE49-F238E27FC236}">
                <a16:creationId xmlns:a16="http://schemas.microsoft.com/office/drawing/2014/main" id="{C7A34031-0AAF-4C7E-8037-B42DB206CBC5}"/>
              </a:ext>
            </a:extLst>
          </p:cNvPr>
          <p:cNvSpPr/>
          <p:nvPr/>
        </p:nvSpPr>
        <p:spPr>
          <a:xfrm>
            <a:off x="8743575" y="3422660"/>
            <a:ext cx="1822781" cy="906027"/>
          </a:xfrm>
          <a:prstGeom prst="wedgeRoundRectCallout">
            <a:avLst>
              <a:gd name="adj1" fmla="val 52712"/>
              <a:gd name="adj2" fmla="val 169431"/>
              <a:gd name="adj3" fmla="val 16667"/>
            </a:avLst>
          </a:prstGeom>
          <a:ln w="38100">
            <a:solidFill>
              <a:srgbClr val="FF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FF"/>
                </a:solidFill>
              </a:rPr>
              <a:t>Bảng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cộng</a:t>
            </a:r>
            <a:r>
              <a:rPr lang="en-US" sz="2000" b="1" dirty="0">
                <a:solidFill>
                  <a:srgbClr val="FF00FF"/>
                </a:solidFill>
              </a:rPr>
              <a:t> 2 </a:t>
            </a:r>
            <a:r>
              <a:rPr lang="en-US" sz="2000" b="1" dirty="0" err="1">
                <a:solidFill>
                  <a:srgbClr val="FF00FF"/>
                </a:solidFill>
              </a:rPr>
              <a:t>với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một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số</a:t>
            </a:r>
            <a:endParaRPr lang="en-US" sz="20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3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61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4" dur="500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90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3" dur="500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119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2" dur="500"/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152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5" dur="500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18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8" dur="500"/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23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39" dur="500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outVertical)">
                                      <p:cBhvr>
                                        <p:cTn id="26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68" dur="500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4" grpId="0" uiExpand="1" build="p" animBg="1"/>
      <p:bldP spid="4" grpId="1" build="allAtOnce" animBg="1"/>
      <p:bldP spid="94" grpId="0" uiExpand="1" build="p" animBg="1"/>
      <p:bldP spid="94" grpId="1" build="allAtOnce" animBg="1"/>
      <p:bldP spid="95" grpId="0" uiExpand="1" build="p" animBg="1"/>
      <p:bldP spid="95" grpId="1" build="allAtOnce" animBg="1"/>
      <p:bldP spid="96" grpId="0" build="p" animBg="1"/>
      <p:bldP spid="96" grpId="1" build="allAtOnce" animBg="1"/>
      <p:bldP spid="97" grpId="0" uiExpand="1" build="p" animBg="1"/>
      <p:bldP spid="97" grpId="1" build="allAtOnce" animBg="1"/>
      <p:bldP spid="98" grpId="0" uiExpand="1" build="p" animBg="1"/>
      <p:bldP spid="98" grpId="1" build="allAtOnce" animBg="1"/>
      <p:bldP spid="99" grpId="0" uiExpand="1" build="p" animBg="1"/>
      <p:bldP spid="99" grpId="1" build="allAtOnce" animBg="1"/>
      <p:bldP spid="100" grpId="0" uiExpand="1" build="p" animBg="1"/>
      <p:bldP spid="100" grpId="1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89486644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811</Words>
  <Application>Microsoft Office PowerPoint</Application>
  <PresentationFormat>Widescreen</PresentationFormat>
  <Paragraphs>234</Paragraphs>
  <Slides>19</Slides>
  <Notes>8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HP001 4 hang 1 ô ly</vt:lpstr>
      <vt:lpstr>Times New Roman</vt:lpstr>
      <vt:lpstr>UTM Swiss Condensed</vt:lpstr>
      <vt:lpstr>1_Office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 s</cp:lastModifiedBy>
  <cp:revision>337</cp:revision>
  <dcterms:created xsi:type="dcterms:W3CDTF">2021-02-20T02:56:00Z</dcterms:created>
  <dcterms:modified xsi:type="dcterms:W3CDTF">2022-04-20T00:54:55Z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