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307" r:id="rId3"/>
    <p:sldId id="257" r:id="rId4"/>
    <p:sldId id="295" r:id="rId5"/>
    <p:sldId id="305" r:id="rId6"/>
    <p:sldId id="270" r:id="rId7"/>
    <p:sldId id="304" r:id="rId8"/>
    <p:sldId id="303" r:id="rId9"/>
    <p:sldId id="306" r:id="rId10"/>
    <p:sldId id="293" r:id="rId11"/>
    <p:sldId id="286" r:id="rId12"/>
  </p:sldIdLst>
  <p:sldSz cx="14722475" cy="8686800"/>
  <p:notesSz cx="6858000" cy="9144000"/>
  <p:defaultTextStyle>
    <a:defPPr>
      <a:defRPr lang="en-US"/>
    </a:defPPr>
    <a:lvl1pPr marL="0" algn="l" defTabSz="112361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61807" algn="l" defTabSz="112361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123615" algn="l" defTabSz="112361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85422" algn="l" defTabSz="112361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247229" algn="l" defTabSz="112361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809037" algn="l" defTabSz="112361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370844" algn="l" defTabSz="112361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932652" algn="l" defTabSz="112361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494459" algn="l" defTabSz="112361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36">
          <p15:clr>
            <a:srgbClr val="A4A3A4"/>
          </p15:clr>
        </p15:guide>
        <p15:guide id="2" pos="463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2705" autoAdjust="0"/>
  </p:normalViewPr>
  <p:slideViewPr>
    <p:cSldViewPr snapToGrid="0">
      <p:cViewPr varScale="1">
        <p:scale>
          <a:sx n="46" d="100"/>
          <a:sy n="46" d="100"/>
        </p:scale>
        <p:origin x="420" y="54"/>
      </p:cViewPr>
      <p:guideLst>
        <p:guide orient="horz" pos="2736"/>
        <p:guide pos="463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4A473-2BDC-4691-9B18-DA7ACC441C8A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14388" y="1143000"/>
            <a:ext cx="5229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38487-C24C-4966-9DA1-EB22F3644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88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2361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561807" algn="l" defTabSz="112361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1123615" algn="l" defTabSz="112361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685422" algn="l" defTabSz="112361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2247229" algn="l" defTabSz="112361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2809037" algn="l" defTabSz="112361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370844" algn="l" defTabSz="112361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3932652" algn="l" defTabSz="112361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494459" algn="l" defTabSz="112361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954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23875" y="685800"/>
            <a:ext cx="58102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3624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14388" y="1143000"/>
            <a:ext cx="52292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5736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14388" y="1143000"/>
            <a:ext cx="52292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5736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14388" y="1143000"/>
            <a:ext cx="52292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573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40310" y="1421660"/>
            <a:ext cx="11041856" cy="3024293"/>
          </a:xfrm>
        </p:spPr>
        <p:txBody>
          <a:bodyPr anchor="b"/>
          <a:lstStyle>
            <a:lvl1pPr algn="ctr">
              <a:defRPr sz="7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40310" y="4562581"/>
            <a:ext cx="11041856" cy="2097299"/>
          </a:xfrm>
        </p:spPr>
        <p:txBody>
          <a:bodyPr/>
          <a:lstStyle>
            <a:lvl1pPr marL="0" indent="0" algn="ctr">
              <a:buNone/>
              <a:defRPr sz="2900"/>
            </a:lvl1pPr>
            <a:lvl2pPr marL="561807" indent="0" algn="ctr">
              <a:buNone/>
              <a:defRPr sz="2500"/>
            </a:lvl2pPr>
            <a:lvl3pPr marL="1123615" indent="0" algn="ctr">
              <a:buNone/>
              <a:defRPr sz="2200"/>
            </a:lvl3pPr>
            <a:lvl4pPr marL="1685422" indent="0" algn="ctr">
              <a:buNone/>
              <a:defRPr sz="2000"/>
            </a:lvl4pPr>
            <a:lvl5pPr marL="2247229" indent="0" algn="ctr">
              <a:buNone/>
              <a:defRPr sz="2000"/>
            </a:lvl5pPr>
            <a:lvl6pPr marL="2809037" indent="0" algn="ctr">
              <a:buNone/>
              <a:defRPr sz="2000"/>
            </a:lvl6pPr>
            <a:lvl7pPr marL="3370844" indent="0" algn="ctr">
              <a:buNone/>
              <a:defRPr sz="2000"/>
            </a:lvl7pPr>
            <a:lvl8pPr marL="3932652" indent="0" algn="ctr">
              <a:buNone/>
              <a:defRPr sz="2000"/>
            </a:lvl8pPr>
            <a:lvl9pPr marL="4494459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81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81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535771" y="462492"/>
            <a:ext cx="3174534" cy="73616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12170" y="462492"/>
            <a:ext cx="9339570" cy="736166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277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40310" y="1421660"/>
            <a:ext cx="11041856" cy="3024293"/>
          </a:xfrm>
        </p:spPr>
        <p:txBody>
          <a:bodyPr anchor="b"/>
          <a:lstStyle>
            <a:lvl1pPr algn="ctr">
              <a:defRPr sz="7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40310" y="4562581"/>
            <a:ext cx="11041856" cy="2097299"/>
          </a:xfrm>
        </p:spPr>
        <p:txBody>
          <a:bodyPr/>
          <a:lstStyle>
            <a:lvl1pPr marL="0" indent="0" algn="ctr">
              <a:buNone/>
              <a:defRPr sz="2900"/>
            </a:lvl1pPr>
            <a:lvl2pPr marL="561807" indent="0" algn="ctr">
              <a:buNone/>
              <a:defRPr sz="2500"/>
            </a:lvl2pPr>
            <a:lvl3pPr marL="1123615" indent="0" algn="ctr">
              <a:buNone/>
              <a:defRPr sz="2200"/>
            </a:lvl3pPr>
            <a:lvl4pPr marL="1685422" indent="0" algn="ctr">
              <a:buNone/>
              <a:defRPr sz="2000"/>
            </a:lvl4pPr>
            <a:lvl5pPr marL="2247229" indent="0" algn="ctr">
              <a:buNone/>
              <a:defRPr sz="2000"/>
            </a:lvl5pPr>
            <a:lvl6pPr marL="2809037" indent="0" algn="ctr">
              <a:buNone/>
              <a:defRPr sz="2000"/>
            </a:lvl6pPr>
            <a:lvl7pPr marL="3370844" indent="0" algn="ctr">
              <a:buNone/>
              <a:defRPr sz="2000"/>
            </a:lvl7pPr>
            <a:lvl8pPr marL="3932652" indent="0" algn="ctr">
              <a:buNone/>
              <a:defRPr sz="2000"/>
            </a:lvl8pPr>
            <a:lvl9pPr marL="4494459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6692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5088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4502" y="2165669"/>
            <a:ext cx="12698135" cy="3613467"/>
          </a:xfrm>
        </p:spPr>
        <p:txBody>
          <a:bodyPr anchor="b"/>
          <a:lstStyle>
            <a:lvl1pPr>
              <a:defRPr sz="7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4502" y="5813320"/>
            <a:ext cx="12698135" cy="1900237"/>
          </a:xfrm>
        </p:spPr>
        <p:txBody>
          <a:bodyPr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561807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12361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68542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24722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280903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37084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393265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449445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3122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2170" y="2312458"/>
            <a:ext cx="6257052" cy="551169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53253" y="2312458"/>
            <a:ext cx="6257052" cy="551169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9864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4088" y="462493"/>
            <a:ext cx="12698135" cy="167904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4089" y="2129473"/>
            <a:ext cx="6228296" cy="104362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61807" indent="0">
              <a:buNone/>
              <a:defRPr sz="2500" b="1"/>
            </a:lvl2pPr>
            <a:lvl3pPr marL="1123615" indent="0">
              <a:buNone/>
              <a:defRPr sz="2200" b="1"/>
            </a:lvl3pPr>
            <a:lvl4pPr marL="1685422" indent="0">
              <a:buNone/>
              <a:defRPr sz="2000" b="1"/>
            </a:lvl4pPr>
            <a:lvl5pPr marL="2247229" indent="0">
              <a:buNone/>
              <a:defRPr sz="2000" b="1"/>
            </a:lvl5pPr>
            <a:lvl6pPr marL="2809037" indent="0">
              <a:buNone/>
              <a:defRPr sz="2000" b="1"/>
            </a:lvl6pPr>
            <a:lvl7pPr marL="3370844" indent="0">
              <a:buNone/>
              <a:defRPr sz="2000" b="1"/>
            </a:lvl7pPr>
            <a:lvl8pPr marL="3932652" indent="0">
              <a:buNone/>
              <a:defRPr sz="2000" b="1"/>
            </a:lvl8pPr>
            <a:lvl9pPr marL="4494459" indent="0">
              <a:buNone/>
              <a:defRPr sz="20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4089" y="3173095"/>
            <a:ext cx="6228296" cy="466714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53253" y="2129473"/>
            <a:ext cx="6258969" cy="104362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61807" indent="0">
              <a:buNone/>
              <a:defRPr sz="2500" b="1"/>
            </a:lvl2pPr>
            <a:lvl3pPr marL="1123615" indent="0">
              <a:buNone/>
              <a:defRPr sz="2200" b="1"/>
            </a:lvl3pPr>
            <a:lvl4pPr marL="1685422" indent="0">
              <a:buNone/>
              <a:defRPr sz="2000" b="1"/>
            </a:lvl4pPr>
            <a:lvl5pPr marL="2247229" indent="0">
              <a:buNone/>
              <a:defRPr sz="2000" b="1"/>
            </a:lvl5pPr>
            <a:lvl6pPr marL="2809037" indent="0">
              <a:buNone/>
              <a:defRPr sz="2000" b="1"/>
            </a:lvl6pPr>
            <a:lvl7pPr marL="3370844" indent="0">
              <a:buNone/>
              <a:defRPr sz="2000" b="1"/>
            </a:lvl7pPr>
            <a:lvl8pPr marL="3932652" indent="0">
              <a:buNone/>
              <a:defRPr sz="2000" b="1"/>
            </a:lvl8pPr>
            <a:lvl9pPr marL="4494459" indent="0">
              <a:buNone/>
              <a:defRPr sz="20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53253" y="3173095"/>
            <a:ext cx="6258969" cy="466714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0885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8522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8156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4088" y="579120"/>
            <a:ext cx="4748381" cy="2026920"/>
          </a:xfrm>
        </p:spPr>
        <p:txBody>
          <a:bodyPr anchor="b"/>
          <a:lstStyle>
            <a:lvl1pPr>
              <a:defRPr sz="39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8969" y="1250739"/>
            <a:ext cx="7453253" cy="617325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4088" y="2606040"/>
            <a:ext cx="4748381" cy="4828011"/>
          </a:xfrm>
        </p:spPr>
        <p:txBody>
          <a:bodyPr/>
          <a:lstStyle>
            <a:lvl1pPr marL="0" indent="0">
              <a:buNone/>
              <a:defRPr sz="2000"/>
            </a:lvl1pPr>
            <a:lvl2pPr marL="561807" indent="0">
              <a:buNone/>
              <a:defRPr sz="1700"/>
            </a:lvl2pPr>
            <a:lvl3pPr marL="1123615" indent="0">
              <a:buNone/>
              <a:defRPr sz="1500"/>
            </a:lvl3pPr>
            <a:lvl4pPr marL="1685422" indent="0">
              <a:buNone/>
              <a:defRPr sz="1200"/>
            </a:lvl4pPr>
            <a:lvl5pPr marL="2247229" indent="0">
              <a:buNone/>
              <a:defRPr sz="1200"/>
            </a:lvl5pPr>
            <a:lvl6pPr marL="2809037" indent="0">
              <a:buNone/>
              <a:defRPr sz="1200"/>
            </a:lvl6pPr>
            <a:lvl7pPr marL="3370844" indent="0">
              <a:buNone/>
              <a:defRPr sz="1200"/>
            </a:lvl7pPr>
            <a:lvl8pPr marL="3932652" indent="0">
              <a:buNone/>
              <a:defRPr sz="1200"/>
            </a:lvl8pPr>
            <a:lvl9pPr marL="4494459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349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083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4088" y="579120"/>
            <a:ext cx="4748381" cy="2026920"/>
          </a:xfrm>
        </p:spPr>
        <p:txBody>
          <a:bodyPr anchor="b"/>
          <a:lstStyle>
            <a:lvl1pPr>
              <a:defRPr sz="39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58969" y="1250739"/>
            <a:ext cx="7453253" cy="6173258"/>
          </a:xfrm>
        </p:spPr>
        <p:txBody>
          <a:bodyPr/>
          <a:lstStyle>
            <a:lvl1pPr marL="0" indent="0">
              <a:buNone/>
              <a:defRPr sz="3900"/>
            </a:lvl1pPr>
            <a:lvl2pPr marL="561807" indent="0">
              <a:buNone/>
              <a:defRPr sz="3400"/>
            </a:lvl2pPr>
            <a:lvl3pPr marL="1123615" indent="0">
              <a:buNone/>
              <a:defRPr sz="2900"/>
            </a:lvl3pPr>
            <a:lvl4pPr marL="1685422" indent="0">
              <a:buNone/>
              <a:defRPr sz="2500"/>
            </a:lvl4pPr>
            <a:lvl5pPr marL="2247229" indent="0">
              <a:buNone/>
              <a:defRPr sz="2500"/>
            </a:lvl5pPr>
            <a:lvl6pPr marL="2809037" indent="0">
              <a:buNone/>
              <a:defRPr sz="2500"/>
            </a:lvl6pPr>
            <a:lvl7pPr marL="3370844" indent="0">
              <a:buNone/>
              <a:defRPr sz="2500"/>
            </a:lvl7pPr>
            <a:lvl8pPr marL="3932652" indent="0">
              <a:buNone/>
              <a:defRPr sz="2500"/>
            </a:lvl8pPr>
            <a:lvl9pPr marL="4494459" indent="0">
              <a:buNone/>
              <a:defRPr sz="2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4088" y="2606040"/>
            <a:ext cx="4748381" cy="4828011"/>
          </a:xfrm>
        </p:spPr>
        <p:txBody>
          <a:bodyPr/>
          <a:lstStyle>
            <a:lvl1pPr marL="0" indent="0">
              <a:buNone/>
              <a:defRPr sz="2000"/>
            </a:lvl1pPr>
            <a:lvl2pPr marL="561807" indent="0">
              <a:buNone/>
              <a:defRPr sz="1700"/>
            </a:lvl2pPr>
            <a:lvl3pPr marL="1123615" indent="0">
              <a:buNone/>
              <a:defRPr sz="1500"/>
            </a:lvl3pPr>
            <a:lvl4pPr marL="1685422" indent="0">
              <a:buNone/>
              <a:defRPr sz="1200"/>
            </a:lvl4pPr>
            <a:lvl5pPr marL="2247229" indent="0">
              <a:buNone/>
              <a:defRPr sz="1200"/>
            </a:lvl5pPr>
            <a:lvl6pPr marL="2809037" indent="0">
              <a:buNone/>
              <a:defRPr sz="1200"/>
            </a:lvl6pPr>
            <a:lvl7pPr marL="3370844" indent="0">
              <a:buNone/>
              <a:defRPr sz="1200"/>
            </a:lvl7pPr>
            <a:lvl8pPr marL="3932652" indent="0">
              <a:buNone/>
              <a:defRPr sz="1200"/>
            </a:lvl8pPr>
            <a:lvl9pPr marL="4494459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454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0081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535771" y="462492"/>
            <a:ext cx="3174534" cy="73616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12170" y="462492"/>
            <a:ext cx="9339570" cy="736166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4423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 colo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175618" y="246619"/>
            <a:ext cx="2909718" cy="2115840"/>
          </a:xfrm>
          <a:prstGeom prst="rect">
            <a:avLst/>
          </a:prstGeom>
        </p:spPr>
        <p:txBody>
          <a:bodyPr spcFirstLastPara="1" wrap="square" lIns="112343" tIns="112343" rIns="112343" bIns="112343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l"/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 algn="l"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952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4502" y="2165669"/>
            <a:ext cx="12698135" cy="3613467"/>
          </a:xfrm>
        </p:spPr>
        <p:txBody>
          <a:bodyPr anchor="b"/>
          <a:lstStyle>
            <a:lvl1pPr>
              <a:defRPr sz="7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4502" y="5813320"/>
            <a:ext cx="12698135" cy="1900237"/>
          </a:xfrm>
        </p:spPr>
        <p:txBody>
          <a:bodyPr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561807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12361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68542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24722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280903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37084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393265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449445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846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2170" y="2312458"/>
            <a:ext cx="6257052" cy="551169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53253" y="2312458"/>
            <a:ext cx="6257052" cy="551169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417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4088" y="462493"/>
            <a:ext cx="12698135" cy="167904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4089" y="2129473"/>
            <a:ext cx="6228296" cy="104362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61807" indent="0">
              <a:buNone/>
              <a:defRPr sz="2500" b="1"/>
            </a:lvl2pPr>
            <a:lvl3pPr marL="1123615" indent="0">
              <a:buNone/>
              <a:defRPr sz="2200" b="1"/>
            </a:lvl3pPr>
            <a:lvl4pPr marL="1685422" indent="0">
              <a:buNone/>
              <a:defRPr sz="2000" b="1"/>
            </a:lvl4pPr>
            <a:lvl5pPr marL="2247229" indent="0">
              <a:buNone/>
              <a:defRPr sz="2000" b="1"/>
            </a:lvl5pPr>
            <a:lvl6pPr marL="2809037" indent="0">
              <a:buNone/>
              <a:defRPr sz="2000" b="1"/>
            </a:lvl6pPr>
            <a:lvl7pPr marL="3370844" indent="0">
              <a:buNone/>
              <a:defRPr sz="2000" b="1"/>
            </a:lvl7pPr>
            <a:lvl8pPr marL="3932652" indent="0">
              <a:buNone/>
              <a:defRPr sz="2000" b="1"/>
            </a:lvl8pPr>
            <a:lvl9pPr marL="4494459" indent="0">
              <a:buNone/>
              <a:defRPr sz="20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4089" y="3173095"/>
            <a:ext cx="6228296" cy="466714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53253" y="2129473"/>
            <a:ext cx="6258969" cy="104362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61807" indent="0">
              <a:buNone/>
              <a:defRPr sz="2500" b="1"/>
            </a:lvl2pPr>
            <a:lvl3pPr marL="1123615" indent="0">
              <a:buNone/>
              <a:defRPr sz="2200" b="1"/>
            </a:lvl3pPr>
            <a:lvl4pPr marL="1685422" indent="0">
              <a:buNone/>
              <a:defRPr sz="2000" b="1"/>
            </a:lvl4pPr>
            <a:lvl5pPr marL="2247229" indent="0">
              <a:buNone/>
              <a:defRPr sz="2000" b="1"/>
            </a:lvl5pPr>
            <a:lvl6pPr marL="2809037" indent="0">
              <a:buNone/>
              <a:defRPr sz="2000" b="1"/>
            </a:lvl6pPr>
            <a:lvl7pPr marL="3370844" indent="0">
              <a:buNone/>
              <a:defRPr sz="2000" b="1"/>
            </a:lvl7pPr>
            <a:lvl8pPr marL="3932652" indent="0">
              <a:buNone/>
              <a:defRPr sz="2000" b="1"/>
            </a:lvl8pPr>
            <a:lvl9pPr marL="4494459" indent="0">
              <a:buNone/>
              <a:defRPr sz="20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53253" y="3173095"/>
            <a:ext cx="6258969" cy="466714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965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42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34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4088" y="579120"/>
            <a:ext cx="4748381" cy="2026920"/>
          </a:xfrm>
        </p:spPr>
        <p:txBody>
          <a:bodyPr anchor="b"/>
          <a:lstStyle>
            <a:lvl1pPr>
              <a:defRPr sz="39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8969" y="1250739"/>
            <a:ext cx="7453253" cy="617325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4088" y="2606040"/>
            <a:ext cx="4748381" cy="4828011"/>
          </a:xfrm>
        </p:spPr>
        <p:txBody>
          <a:bodyPr/>
          <a:lstStyle>
            <a:lvl1pPr marL="0" indent="0">
              <a:buNone/>
              <a:defRPr sz="2000"/>
            </a:lvl1pPr>
            <a:lvl2pPr marL="561807" indent="0">
              <a:buNone/>
              <a:defRPr sz="1700"/>
            </a:lvl2pPr>
            <a:lvl3pPr marL="1123615" indent="0">
              <a:buNone/>
              <a:defRPr sz="1500"/>
            </a:lvl3pPr>
            <a:lvl4pPr marL="1685422" indent="0">
              <a:buNone/>
              <a:defRPr sz="1200"/>
            </a:lvl4pPr>
            <a:lvl5pPr marL="2247229" indent="0">
              <a:buNone/>
              <a:defRPr sz="1200"/>
            </a:lvl5pPr>
            <a:lvl6pPr marL="2809037" indent="0">
              <a:buNone/>
              <a:defRPr sz="1200"/>
            </a:lvl6pPr>
            <a:lvl7pPr marL="3370844" indent="0">
              <a:buNone/>
              <a:defRPr sz="1200"/>
            </a:lvl7pPr>
            <a:lvl8pPr marL="3932652" indent="0">
              <a:buNone/>
              <a:defRPr sz="1200"/>
            </a:lvl8pPr>
            <a:lvl9pPr marL="4494459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419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4088" y="579120"/>
            <a:ext cx="4748381" cy="2026920"/>
          </a:xfrm>
        </p:spPr>
        <p:txBody>
          <a:bodyPr anchor="b"/>
          <a:lstStyle>
            <a:lvl1pPr>
              <a:defRPr sz="39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58969" y="1250739"/>
            <a:ext cx="7453253" cy="6173258"/>
          </a:xfrm>
        </p:spPr>
        <p:txBody>
          <a:bodyPr/>
          <a:lstStyle>
            <a:lvl1pPr marL="0" indent="0">
              <a:buNone/>
              <a:defRPr sz="3900"/>
            </a:lvl1pPr>
            <a:lvl2pPr marL="561807" indent="0">
              <a:buNone/>
              <a:defRPr sz="3400"/>
            </a:lvl2pPr>
            <a:lvl3pPr marL="1123615" indent="0">
              <a:buNone/>
              <a:defRPr sz="2900"/>
            </a:lvl3pPr>
            <a:lvl4pPr marL="1685422" indent="0">
              <a:buNone/>
              <a:defRPr sz="2500"/>
            </a:lvl4pPr>
            <a:lvl5pPr marL="2247229" indent="0">
              <a:buNone/>
              <a:defRPr sz="2500"/>
            </a:lvl5pPr>
            <a:lvl6pPr marL="2809037" indent="0">
              <a:buNone/>
              <a:defRPr sz="2500"/>
            </a:lvl6pPr>
            <a:lvl7pPr marL="3370844" indent="0">
              <a:buNone/>
              <a:defRPr sz="2500"/>
            </a:lvl7pPr>
            <a:lvl8pPr marL="3932652" indent="0">
              <a:buNone/>
              <a:defRPr sz="2500"/>
            </a:lvl8pPr>
            <a:lvl9pPr marL="4494459" indent="0">
              <a:buNone/>
              <a:defRPr sz="2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4088" y="2606040"/>
            <a:ext cx="4748381" cy="4828011"/>
          </a:xfrm>
        </p:spPr>
        <p:txBody>
          <a:bodyPr/>
          <a:lstStyle>
            <a:lvl1pPr marL="0" indent="0">
              <a:buNone/>
              <a:defRPr sz="2000"/>
            </a:lvl1pPr>
            <a:lvl2pPr marL="561807" indent="0">
              <a:buNone/>
              <a:defRPr sz="1700"/>
            </a:lvl2pPr>
            <a:lvl3pPr marL="1123615" indent="0">
              <a:buNone/>
              <a:defRPr sz="1500"/>
            </a:lvl3pPr>
            <a:lvl4pPr marL="1685422" indent="0">
              <a:buNone/>
              <a:defRPr sz="1200"/>
            </a:lvl4pPr>
            <a:lvl5pPr marL="2247229" indent="0">
              <a:buNone/>
              <a:defRPr sz="1200"/>
            </a:lvl5pPr>
            <a:lvl6pPr marL="2809037" indent="0">
              <a:buNone/>
              <a:defRPr sz="1200"/>
            </a:lvl6pPr>
            <a:lvl7pPr marL="3370844" indent="0">
              <a:buNone/>
              <a:defRPr sz="1200"/>
            </a:lvl7pPr>
            <a:lvl8pPr marL="3932652" indent="0">
              <a:buNone/>
              <a:defRPr sz="1200"/>
            </a:lvl8pPr>
            <a:lvl9pPr marL="4494459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425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2170" y="462493"/>
            <a:ext cx="12698135" cy="1679046"/>
          </a:xfrm>
          <a:prstGeom prst="rect">
            <a:avLst/>
          </a:prstGeom>
        </p:spPr>
        <p:txBody>
          <a:bodyPr vert="horz" lIns="112361" tIns="56181" rIns="112361" bIns="5618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2170" y="2312458"/>
            <a:ext cx="12698135" cy="5511695"/>
          </a:xfrm>
          <a:prstGeom prst="rect">
            <a:avLst/>
          </a:prstGeom>
        </p:spPr>
        <p:txBody>
          <a:bodyPr vert="horz" lIns="112361" tIns="56181" rIns="112361" bIns="56181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12170" y="8051377"/>
            <a:ext cx="3312557" cy="462492"/>
          </a:xfrm>
          <a:prstGeom prst="rect">
            <a:avLst/>
          </a:prstGeom>
        </p:spPr>
        <p:txBody>
          <a:bodyPr vert="horz" lIns="112361" tIns="56181" rIns="112361" bIns="56181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76820" y="8051377"/>
            <a:ext cx="4968835" cy="462492"/>
          </a:xfrm>
          <a:prstGeom prst="rect">
            <a:avLst/>
          </a:prstGeom>
        </p:spPr>
        <p:txBody>
          <a:bodyPr vert="horz" lIns="112361" tIns="56181" rIns="112361" bIns="56181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97748" y="8051377"/>
            <a:ext cx="3312557" cy="462492"/>
          </a:xfrm>
          <a:prstGeom prst="rect">
            <a:avLst/>
          </a:prstGeom>
        </p:spPr>
        <p:txBody>
          <a:bodyPr vert="horz" lIns="112361" tIns="56181" rIns="112361" bIns="56181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123615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0904" indent="-280904" algn="l" defTabSz="1123615" rtl="0" eaLnBrk="1" latinLnBrk="0" hangingPunct="1">
        <a:lnSpc>
          <a:spcPct val="90000"/>
        </a:lnSpc>
        <a:spcBef>
          <a:spcPts val="1229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42711" indent="-280904" algn="l" defTabSz="1123615" rtl="0" eaLnBrk="1" latinLnBrk="0" hangingPunct="1">
        <a:lnSpc>
          <a:spcPct val="90000"/>
        </a:lnSpc>
        <a:spcBef>
          <a:spcPts val="614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04518" indent="-280904" algn="l" defTabSz="1123615" rtl="0" eaLnBrk="1" latinLnBrk="0" hangingPunct="1">
        <a:lnSpc>
          <a:spcPct val="90000"/>
        </a:lnSpc>
        <a:spcBef>
          <a:spcPts val="614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66326" indent="-280904" algn="l" defTabSz="1123615" rtl="0" eaLnBrk="1" latinLnBrk="0" hangingPunct="1">
        <a:lnSpc>
          <a:spcPct val="90000"/>
        </a:lnSpc>
        <a:spcBef>
          <a:spcPts val="614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528133" indent="-280904" algn="l" defTabSz="1123615" rtl="0" eaLnBrk="1" latinLnBrk="0" hangingPunct="1">
        <a:lnSpc>
          <a:spcPct val="90000"/>
        </a:lnSpc>
        <a:spcBef>
          <a:spcPts val="614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3089940" indent="-280904" algn="l" defTabSz="1123615" rtl="0" eaLnBrk="1" latinLnBrk="0" hangingPunct="1">
        <a:lnSpc>
          <a:spcPct val="90000"/>
        </a:lnSpc>
        <a:spcBef>
          <a:spcPts val="614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651748" indent="-280904" algn="l" defTabSz="1123615" rtl="0" eaLnBrk="1" latinLnBrk="0" hangingPunct="1">
        <a:lnSpc>
          <a:spcPct val="90000"/>
        </a:lnSpc>
        <a:spcBef>
          <a:spcPts val="614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13555" indent="-280904" algn="l" defTabSz="1123615" rtl="0" eaLnBrk="1" latinLnBrk="0" hangingPunct="1">
        <a:lnSpc>
          <a:spcPct val="90000"/>
        </a:lnSpc>
        <a:spcBef>
          <a:spcPts val="614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775363" indent="-280904" algn="l" defTabSz="1123615" rtl="0" eaLnBrk="1" latinLnBrk="0" hangingPunct="1">
        <a:lnSpc>
          <a:spcPct val="90000"/>
        </a:lnSpc>
        <a:spcBef>
          <a:spcPts val="614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236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61807" algn="l" defTabSz="11236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23615" algn="l" defTabSz="11236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85422" algn="l" defTabSz="11236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47229" algn="l" defTabSz="11236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9037" algn="l" defTabSz="11236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70844" algn="l" defTabSz="11236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932652" algn="l" defTabSz="11236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494459" algn="l" defTabSz="11236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2170" y="462493"/>
            <a:ext cx="12698135" cy="1679046"/>
          </a:xfrm>
          <a:prstGeom prst="rect">
            <a:avLst/>
          </a:prstGeom>
        </p:spPr>
        <p:txBody>
          <a:bodyPr vert="horz" lIns="112361" tIns="56181" rIns="112361" bIns="5618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2170" y="2312458"/>
            <a:ext cx="12698135" cy="5511695"/>
          </a:xfrm>
          <a:prstGeom prst="rect">
            <a:avLst/>
          </a:prstGeom>
        </p:spPr>
        <p:txBody>
          <a:bodyPr vert="horz" lIns="112361" tIns="56181" rIns="112361" bIns="56181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12170" y="8051377"/>
            <a:ext cx="3312557" cy="462492"/>
          </a:xfrm>
          <a:prstGeom prst="rect">
            <a:avLst/>
          </a:prstGeom>
        </p:spPr>
        <p:txBody>
          <a:bodyPr vert="horz" lIns="112361" tIns="56181" rIns="112361" bIns="56181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76820" y="8051377"/>
            <a:ext cx="4968835" cy="462492"/>
          </a:xfrm>
          <a:prstGeom prst="rect">
            <a:avLst/>
          </a:prstGeom>
        </p:spPr>
        <p:txBody>
          <a:bodyPr vert="horz" lIns="112361" tIns="56181" rIns="112361" bIns="56181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97748" y="8051377"/>
            <a:ext cx="3312557" cy="462492"/>
          </a:xfrm>
          <a:prstGeom prst="rect">
            <a:avLst/>
          </a:prstGeom>
        </p:spPr>
        <p:txBody>
          <a:bodyPr vert="horz" lIns="112361" tIns="56181" rIns="112361" bIns="56181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400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1123615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0904" indent="-280904" algn="l" defTabSz="1123615" rtl="0" eaLnBrk="1" latinLnBrk="0" hangingPunct="1">
        <a:lnSpc>
          <a:spcPct val="90000"/>
        </a:lnSpc>
        <a:spcBef>
          <a:spcPts val="1229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42711" indent="-280904" algn="l" defTabSz="1123615" rtl="0" eaLnBrk="1" latinLnBrk="0" hangingPunct="1">
        <a:lnSpc>
          <a:spcPct val="90000"/>
        </a:lnSpc>
        <a:spcBef>
          <a:spcPts val="614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04518" indent="-280904" algn="l" defTabSz="1123615" rtl="0" eaLnBrk="1" latinLnBrk="0" hangingPunct="1">
        <a:lnSpc>
          <a:spcPct val="90000"/>
        </a:lnSpc>
        <a:spcBef>
          <a:spcPts val="614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66326" indent="-280904" algn="l" defTabSz="1123615" rtl="0" eaLnBrk="1" latinLnBrk="0" hangingPunct="1">
        <a:lnSpc>
          <a:spcPct val="90000"/>
        </a:lnSpc>
        <a:spcBef>
          <a:spcPts val="614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528133" indent="-280904" algn="l" defTabSz="1123615" rtl="0" eaLnBrk="1" latinLnBrk="0" hangingPunct="1">
        <a:lnSpc>
          <a:spcPct val="90000"/>
        </a:lnSpc>
        <a:spcBef>
          <a:spcPts val="614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3089940" indent="-280904" algn="l" defTabSz="1123615" rtl="0" eaLnBrk="1" latinLnBrk="0" hangingPunct="1">
        <a:lnSpc>
          <a:spcPct val="90000"/>
        </a:lnSpc>
        <a:spcBef>
          <a:spcPts val="614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651748" indent="-280904" algn="l" defTabSz="1123615" rtl="0" eaLnBrk="1" latinLnBrk="0" hangingPunct="1">
        <a:lnSpc>
          <a:spcPct val="90000"/>
        </a:lnSpc>
        <a:spcBef>
          <a:spcPts val="614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13555" indent="-280904" algn="l" defTabSz="1123615" rtl="0" eaLnBrk="1" latinLnBrk="0" hangingPunct="1">
        <a:lnSpc>
          <a:spcPct val="90000"/>
        </a:lnSpc>
        <a:spcBef>
          <a:spcPts val="614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775363" indent="-280904" algn="l" defTabSz="1123615" rtl="0" eaLnBrk="1" latinLnBrk="0" hangingPunct="1">
        <a:lnSpc>
          <a:spcPct val="90000"/>
        </a:lnSpc>
        <a:spcBef>
          <a:spcPts val="614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236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61807" algn="l" defTabSz="11236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23615" algn="l" defTabSz="11236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85422" algn="l" defTabSz="11236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47229" algn="l" defTabSz="11236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9037" algn="l" defTabSz="11236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70844" algn="l" defTabSz="11236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932652" algn="l" defTabSz="11236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494459" algn="l" defTabSz="11236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1.m4a"/><Relationship Id="rId7" Type="http://schemas.openxmlformats.org/officeDocument/2006/relationships/image" Target="../media/image2.png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1.jpe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4.png"/><Relationship Id="rId7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3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15.png"/><Relationship Id="rId4" Type="http://schemas.microsoft.com/office/2007/relationships/hdphoto" Target="../media/hdphoto1.wdp"/><Relationship Id="rId9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4"/>
          <a:stretch>
            <a:fillRect/>
          </a:stretch>
        </p:blipFill>
        <p:spPr>
          <a:xfrm>
            <a:off x="-1" y="0"/>
            <a:ext cx="14722475" cy="8686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04730" y="1817465"/>
            <a:ext cx="8913014" cy="1745665"/>
          </a:xfrm>
        </p:spPr>
        <p:txBody>
          <a:bodyPr>
            <a:normAutofit/>
          </a:bodyPr>
          <a:lstStyle/>
          <a:p>
            <a:r>
              <a:rPr lang="en-US" sz="5796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Chào</a:t>
            </a:r>
            <a:r>
              <a:rPr lang="en-US" sz="5796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5796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mừng</a:t>
            </a:r>
            <a:r>
              <a:rPr lang="en-US" sz="5796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5796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các</a:t>
            </a:r>
            <a:r>
              <a:rPr lang="en-US" sz="5796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em </a:t>
            </a:r>
            <a:r>
              <a:rPr lang="en-US" sz="5796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đến</a:t>
            </a:r>
            <a:r>
              <a:rPr lang="en-US" sz="5796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5796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với</a:t>
            </a:r>
            <a:r>
              <a:rPr lang="en-US" sz="5796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sz="5796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tiết</a:t>
            </a:r>
            <a:r>
              <a:rPr lang="en-US" altLang="vi-VN" sz="5796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Tiếng Việt - Lớp 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64502" y="3763702"/>
            <a:ext cx="3968167" cy="4720394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3802320" y="7563941"/>
            <a:ext cx="736124" cy="7361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26907190"/>
      </p:ext>
    </p:extLst>
  </p:cSld>
  <p:clrMapOvr>
    <a:masterClrMapping/>
  </p:clrMapOvr>
  <p:transition advTm="81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425" y="-364503"/>
            <a:ext cx="13000625" cy="8492259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7737687"/>
            <a:ext cx="14722475" cy="943306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4722475" cy="466515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979849" y="1103257"/>
            <a:ext cx="3458903" cy="307004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2870040" y="3455340"/>
            <a:ext cx="9217421" cy="1988236"/>
          </a:xfrm>
          <a:prstGeom prst="rect">
            <a:avLst/>
          </a:prstGeom>
          <a:noFill/>
        </p:spPr>
        <p:txBody>
          <a:bodyPr wrap="square" lIns="112361" tIns="56181" rIns="112361" bIns="5618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9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9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9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9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9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9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9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9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9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9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9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9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9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9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9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9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9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9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9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9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9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9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9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9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72965" y="5982150"/>
            <a:ext cx="3280180" cy="2694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705654" y="238816"/>
            <a:ext cx="2522370" cy="3929479"/>
          </a:xfrm>
          <a:prstGeom prst="rect">
            <a:avLst/>
          </a:prstGeom>
        </p:spPr>
      </p:pic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8094" y="537693"/>
            <a:ext cx="3409922" cy="178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52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28657" y="-24727"/>
            <a:ext cx="14897395" cy="328245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9755" tIns="74878" rIns="149755" bIns="74878" rtlCol="0" anchor="ctr"/>
          <a:lstStyle/>
          <a:p>
            <a:pPr algn="ctr"/>
            <a:endParaRPr 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Flowchart: Document 17"/>
          <p:cNvSpPr/>
          <p:nvPr/>
        </p:nvSpPr>
        <p:spPr>
          <a:xfrm>
            <a:off x="-69552" y="18172"/>
            <a:ext cx="14897395" cy="300153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49755" tIns="74878" rIns="149755" bIns="74878" rtlCol="0" anchor="ctr"/>
          <a:lstStyle/>
          <a:p>
            <a:pPr algn="ctr"/>
            <a:endParaRPr lang="en-US" sz="3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999822" y="2969734"/>
            <a:ext cx="8968853" cy="1646909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9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9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9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850466" y="2898216"/>
            <a:ext cx="1597723" cy="1675938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986686" y="-900672"/>
            <a:ext cx="3976281" cy="3878923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9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9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9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228890" y="920965"/>
            <a:ext cx="2876616" cy="935559"/>
          </a:xfrm>
          <a:prstGeom prst="rect">
            <a:avLst/>
          </a:prstGeom>
          <a:noFill/>
        </p:spPr>
        <p:txBody>
          <a:bodyPr wrap="square" lIns="149735" tIns="74868" rIns="149735" bIns="74868" rtlCol="0">
            <a:spAutoFit/>
          </a:bodyPr>
          <a:lstStyle/>
          <a:p>
            <a:pPr algn="ctr"/>
            <a:r>
              <a:rPr lang="en-US" sz="4900" b="1" dirty="0" err="1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Tuần</a:t>
            </a:r>
            <a:r>
              <a:rPr lang="en-US" sz="4900" b="1" dirty="0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16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252330" y="375175"/>
            <a:ext cx="11532605" cy="1715259"/>
          </a:xfrm>
          <a:prstGeom prst="rect">
            <a:avLst/>
          </a:prstGeom>
          <a:noFill/>
        </p:spPr>
        <p:txBody>
          <a:bodyPr wrap="square" lIns="149735" tIns="74868" rIns="149735" bIns="74868" rtlCol="0">
            <a:spAutoFit/>
          </a:bodyPr>
          <a:lstStyle/>
          <a:p>
            <a:pPr algn="ctr"/>
            <a:r>
              <a:rPr lang="en-US" sz="9800" b="1" dirty="0" err="1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Mái</a:t>
            </a:r>
            <a:r>
              <a:rPr lang="en-US" sz="98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9800" b="1" dirty="0" err="1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ấm</a:t>
            </a:r>
            <a:r>
              <a:rPr lang="en-US" sz="98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9800" b="1" dirty="0" err="1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gia</a:t>
            </a:r>
            <a:r>
              <a:rPr lang="en-US" sz="98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9800" b="1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đình</a:t>
            </a:r>
            <a:endParaRPr lang="en-US" sz="9800" b="1" dirty="0">
              <a:ln w="3175">
                <a:solidFill>
                  <a:schemeClr val="bg1"/>
                </a:solidFill>
              </a:ln>
              <a:solidFill>
                <a:schemeClr val="bg1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797250" y="3075050"/>
            <a:ext cx="1594935" cy="1611381"/>
          </a:xfrm>
          <a:prstGeom prst="rect">
            <a:avLst/>
          </a:prstGeom>
          <a:noFill/>
        </p:spPr>
        <p:txBody>
          <a:bodyPr wrap="square" lIns="149735" tIns="74868" rIns="149735" bIns="74868" rtlCol="0">
            <a:spAutoFit/>
          </a:bodyPr>
          <a:lstStyle/>
          <a:p>
            <a:pPr algn="ctr"/>
            <a:r>
              <a:rPr lang="en-US" sz="39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Bài</a:t>
            </a:r>
            <a:endParaRPr lang="en-US" sz="3900" b="1" dirty="0">
              <a:solidFill>
                <a:schemeClr val="bg1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52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30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007653" y="3263809"/>
            <a:ext cx="3641313" cy="944456"/>
          </a:xfrm>
          <a:prstGeom prst="rect">
            <a:avLst/>
          </a:prstGeom>
          <a:noFill/>
        </p:spPr>
        <p:txBody>
          <a:bodyPr wrap="none" lIns="112361" tIns="56181" rIns="112361" bIns="56181" rtlCol="0">
            <a:spAutoFit/>
          </a:bodyPr>
          <a:lstStyle>
            <a:defPPr>
              <a:defRPr lang="en-US"/>
            </a:defPPr>
            <a:lvl1pPr>
              <a:defRPr sz="4000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iCiel Pony" panose="02000000000000000000" pitchFamily="2" charset="0"/>
              </a:defRPr>
            </a:lvl1pPr>
          </a:lstStyle>
          <a:p>
            <a:r>
              <a:rPr lang="en-US" sz="5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5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endParaRPr lang="en-US" sz="5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7737687"/>
            <a:ext cx="14722475" cy="9433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380" y="5027809"/>
            <a:ext cx="12138832" cy="1621564"/>
          </a:xfrm>
          <a:prstGeom prst="rect">
            <a:avLst/>
          </a:prstGeom>
          <a:noFill/>
        </p:spPr>
        <p:txBody>
          <a:bodyPr wrap="none" lIns="112361" tIns="56181" rIns="112361" bIns="56181" rtlCol="0">
            <a:spAutoFit/>
          </a:bodyPr>
          <a:lstStyle/>
          <a:p>
            <a:pPr algn="ctr"/>
            <a:r>
              <a:rPr lang="en-US" sz="4900" err="1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900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00" smtClean="0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</a:p>
          <a:p>
            <a:pPr algn="ctr"/>
            <a:r>
              <a:rPr lang="en-US" sz="4900" b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 chỉ sự vật, hoạt động. Câu nêu hoạt động</a:t>
            </a:r>
            <a:endParaRPr lang="en-US" sz="4900" b="1" dirty="0">
              <a:solidFill>
                <a:srgbClr val="00206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6" t="48138" r="82480" b="40081"/>
          <a:stretch/>
        </p:blipFill>
        <p:spPr bwMode="auto">
          <a:xfrm>
            <a:off x="4448189" y="4840865"/>
            <a:ext cx="899117" cy="1066137"/>
          </a:xfrm>
          <a:prstGeom prst="flowChartConnec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600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89" r="140"/>
          <a:stretch/>
        </p:blipFill>
        <p:spPr>
          <a:xfrm>
            <a:off x="0" y="5984240"/>
            <a:ext cx="14709330" cy="27025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25342" y="1318114"/>
            <a:ext cx="5951957" cy="1152205"/>
          </a:xfrm>
          <a:prstGeom prst="rect">
            <a:avLst/>
          </a:prstGeom>
          <a:noFill/>
        </p:spPr>
        <p:txBody>
          <a:bodyPr wrap="square" lIns="112361" tIns="56181" rIns="112361" bIns="56181" rtlCol="0">
            <a:spAutoFit/>
          </a:bodyPr>
          <a:lstStyle/>
          <a:p>
            <a:pPr>
              <a:lnSpc>
                <a:spcPct val="125000"/>
              </a:lnSpc>
              <a:spcBef>
                <a:spcPts val="820"/>
              </a:spcBef>
            </a:pPr>
            <a:r>
              <a:rPr lang="en-US" sz="5400" b="1" smtClean="0">
                <a:solidFill>
                  <a:srgbClr val="0070C0"/>
                </a:solidFill>
                <a:latin typeface="iCiel Crocante" panose="02000000000000000000" pitchFamily="2" charset="0"/>
                <a:ea typeface="Cambria" panose="02040503050406030204" pitchFamily="18" charset="0"/>
                <a:cs typeface="Arial" panose="020B0604020202020204" pitchFamily="34" charset="0"/>
              </a:rPr>
              <a:t>Yêu cầu cần đạt:</a:t>
            </a:r>
            <a:endParaRPr lang="vi-VN" sz="5400" b="1" dirty="0">
              <a:solidFill>
                <a:srgbClr val="0070C0"/>
              </a:solidFill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386173" y="3324059"/>
            <a:ext cx="10646716" cy="2355135"/>
            <a:chOff x="2262744" y="1494923"/>
            <a:chExt cx="8016240" cy="1579562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2262744" y="1494923"/>
              <a:ext cx="762000" cy="665162"/>
              <a:chOff x="1110" y="2656"/>
              <a:chExt cx="1549" cy="1351"/>
            </a:xfrm>
          </p:grpSpPr>
          <p:sp>
            <p:nvSpPr>
              <p:cNvPr id="15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2900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2900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AutoShape 6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600" b="1">
                    <a:solidFill>
                      <a:prstClr val="white"/>
                    </a:solidFill>
                    <a:latin typeface="Arial" panose="020B0604020202020204" pitchFamily="34" charset="0"/>
                  </a:rPr>
                  <a:t>1</a:t>
                </a:r>
              </a:p>
            </p:txBody>
          </p:sp>
        </p:grpSp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2262744" y="2409323"/>
              <a:ext cx="762000" cy="665162"/>
              <a:chOff x="3174" y="2656"/>
              <a:chExt cx="1549" cy="1351"/>
            </a:xfrm>
          </p:grpSpPr>
          <p:sp>
            <p:nvSpPr>
              <p:cNvPr id="12" name="AutoShape 8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2900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2900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AutoShape 10"/>
              <p:cNvSpPr>
                <a:spLocks noChangeArrowheads="1"/>
              </p:cNvSpPr>
              <p:nvPr/>
            </p:nvSpPr>
            <p:spPr bwMode="gray">
              <a:xfrm>
                <a:off x="3264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600" b="1">
                    <a:solidFill>
                      <a:srgbClr val="FFFF00"/>
                    </a:solidFill>
                    <a:latin typeface="Arial" panose="020B0604020202020204" pitchFamily="34" charset="0"/>
                  </a:rPr>
                  <a:t>2</a:t>
                </a:r>
              </a:p>
            </p:txBody>
          </p:sp>
        </p:grp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2872344" y="21045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2900">
                <a:solidFill>
                  <a:prstClr val="black"/>
                </a:solidFill>
              </a:endParaRPr>
            </a:p>
          </p:txBody>
        </p:sp>
        <p:sp>
          <p:nvSpPr>
            <p:cNvPr id="11" name="Line 14"/>
            <p:cNvSpPr>
              <a:spLocks noChangeShapeType="1"/>
            </p:cNvSpPr>
            <p:nvPr/>
          </p:nvSpPr>
          <p:spPr bwMode="auto">
            <a:xfrm>
              <a:off x="2872344" y="30189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2900">
                <a:solidFill>
                  <a:prstClr val="black"/>
                </a:solidFill>
              </a:endParaRPr>
            </a:p>
          </p:txBody>
        </p:sp>
      </p:grpSp>
      <p:pic>
        <p:nvPicPr>
          <p:cNvPr id="1026" name="Picture 2" descr="Premium Vector | Cute happy kid girl read under the tre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7" b="100000" l="479" r="95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4" r="8957"/>
          <a:stretch/>
        </p:blipFill>
        <p:spPr bwMode="auto">
          <a:xfrm>
            <a:off x="-246162" y="3335073"/>
            <a:ext cx="3803306" cy="5175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Rainbow Clipart For Free Download - Kids School Clipart , Free Transparent  Clipart - ClipartK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12" b="99729" l="556" r="10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6296">
            <a:off x="10591749" y="359925"/>
            <a:ext cx="4023009" cy="2333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71"/>
          <p:cNvSpPr txBox="1"/>
          <p:nvPr/>
        </p:nvSpPr>
        <p:spPr>
          <a:xfrm>
            <a:off x="4464666" y="3630691"/>
            <a:ext cx="10533855" cy="636679"/>
          </a:xfrm>
          <a:prstGeom prst="rect">
            <a:avLst/>
          </a:prstGeom>
          <a:noFill/>
          <a:ln w="9525">
            <a:noFill/>
          </a:ln>
        </p:spPr>
        <p:txBody>
          <a:bodyPr wrap="square" lIns="112361" tIns="56181" rIns="112361" bIns="56181">
            <a:spAutoFit/>
          </a:bodyPr>
          <a:lstStyle/>
          <a:p>
            <a:pPr lvl="0" eaLnBrk="0" hangingPunct="0"/>
            <a:r>
              <a:rPr lang="en-US" altLang="zh-CN" sz="3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Phát</a:t>
            </a:r>
            <a:r>
              <a:rPr lang="en-US" altLang="zh-CN" sz="3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triển</a:t>
            </a:r>
            <a:r>
              <a:rPr lang="en-US" altLang="zh-CN" sz="3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vốn</a:t>
            </a:r>
            <a:r>
              <a:rPr lang="en-US" altLang="zh-CN" sz="3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altLang="zh-CN" sz="3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altLang="zh-CN" sz="3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altLang="zh-CN" sz="3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altLang="zh-CN" sz="3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altLang="zh-CN" sz="3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zh-CN" sz="3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altLang="zh-CN" sz="3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altLang="zh-CN" sz="3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altLang="zh-CN" sz="3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34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5" name="TextBox 71"/>
          <p:cNvSpPr txBox="1"/>
          <p:nvPr/>
        </p:nvSpPr>
        <p:spPr>
          <a:xfrm>
            <a:off x="4605254" y="4987444"/>
            <a:ext cx="7011699" cy="636679"/>
          </a:xfrm>
          <a:prstGeom prst="rect">
            <a:avLst/>
          </a:prstGeom>
          <a:noFill/>
          <a:ln w="9525">
            <a:noFill/>
          </a:ln>
        </p:spPr>
        <p:txBody>
          <a:bodyPr wrap="square" lIns="112361" tIns="56181" rIns="112361" bIns="56181">
            <a:spAutoFit/>
          </a:bodyPr>
          <a:lstStyle/>
          <a:p>
            <a:pPr lvl="0" eaLnBrk="0" hangingPunct="0"/>
            <a:r>
              <a:rPr lang="en-US" altLang="zh-CN" sz="3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altLang="zh-CN" sz="3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altLang="zh-CN" sz="3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lang="en-US" altLang="zh-CN" sz="3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altLang="zh-CN" sz="3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altLang="zh-CN" sz="3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34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12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" grpId="0"/>
      <p:bldP spid="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7737687"/>
            <a:ext cx="14722475" cy="943306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4722475" cy="466515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Oval 18"/>
          <p:cNvSpPr/>
          <p:nvPr/>
        </p:nvSpPr>
        <p:spPr>
          <a:xfrm>
            <a:off x="323989" y="591687"/>
            <a:ext cx="736124" cy="77216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16" tIns="56159" rIns="112316" bIns="56159" rtlCol="0" anchor="ctr"/>
          <a:lstStyle/>
          <a:p>
            <a:pPr algn="ctr"/>
            <a:r>
              <a:rPr lang="en-US" sz="34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152128" y="704796"/>
            <a:ext cx="8925500" cy="1590726"/>
          </a:xfrm>
          <a:prstGeom prst="rect">
            <a:avLst/>
          </a:prstGeom>
          <a:noFill/>
        </p:spPr>
        <p:txBody>
          <a:bodyPr wrap="square" lIns="112301" tIns="56151" rIns="112301" bIns="56151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sz="3200" dirty="0" err="1" smtClean="0"/>
              <a:t>Dựa</a:t>
            </a:r>
            <a:r>
              <a:rPr lang="en-US" sz="3200" dirty="0" smtClean="0"/>
              <a:t> </a:t>
            </a:r>
            <a:r>
              <a:rPr lang="en-US" sz="3200" dirty="0" err="1" smtClean="0"/>
              <a:t>vào</a:t>
            </a:r>
            <a:r>
              <a:rPr lang="en-US" sz="3200" dirty="0" smtClean="0"/>
              <a:t> </a:t>
            </a:r>
            <a:r>
              <a:rPr lang="en-US" sz="3200" dirty="0" err="1" smtClean="0"/>
              <a:t>tranh</a:t>
            </a:r>
            <a:r>
              <a:rPr lang="en-US" sz="3200" dirty="0" smtClean="0"/>
              <a:t>, </a:t>
            </a:r>
            <a:r>
              <a:rPr lang="en-US" sz="3200" dirty="0" err="1" smtClean="0"/>
              <a:t>tìm</a:t>
            </a:r>
            <a:r>
              <a:rPr lang="en-US" sz="3200" dirty="0" smtClean="0"/>
              <a:t> </a:t>
            </a:r>
            <a:r>
              <a:rPr lang="en-US" sz="3200" dirty="0" err="1" smtClean="0"/>
              <a:t>từ</a:t>
            </a:r>
            <a:r>
              <a:rPr lang="en-US" sz="3200" dirty="0" smtClean="0"/>
              <a:t> </a:t>
            </a:r>
            <a:r>
              <a:rPr lang="en-US" sz="3200" dirty="0" err="1" smtClean="0"/>
              <a:t>ngữ</a:t>
            </a:r>
            <a:r>
              <a:rPr lang="en-US" sz="3200" dirty="0" smtClean="0"/>
              <a:t>.</a:t>
            </a:r>
          </a:p>
          <a:p>
            <a:pPr marL="632033" indent="-632033">
              <a:buAutoNum type="alphaLcPeriod"/>
            </a:pPr>
            <a:r>
              <a:rPr lang="en-US" sz="3200" dirty="0" err="1" smtClean="0"/>
              <a:t>Chỉ</a:t>
            </a:r>
            <a:r>
              <a:rPr lang="en-US" sz="3200" dirty="0" smtClean="0"/>
              <a:t> </a:t>
            </a:r>
            <a:r>
              <a:rPr lang="en-US" sz="3200" dirty="0" err="1" smtClean="0"/>
              <a:t>sự</a:t>
            </a:r>
            <a:r>
              <a:rPr lang="en-US" sz="3200" dirty="0" smtClean="0"/>
              <a:t> </a:t>
            </a:r>
            <a:r>
              <a:rPr lang="en-US" sz="3200" dirty="0" err="1" smtClean="0"/>
              <a:t>vật</a:t>
            </a:r>
            <a:r>
              <a:rPr lang="en-US" sz="3200" dirty="0" smtClean="0"/>
              <a:t>.</a:t>
            </a:r>
          </a:p>
          <a:p>
            <a:pPr marL="632033" indent="-632033">
              <a:buAutoNum type="alphaLcPeriod"/>
            </a:pPr>
            <a:r>
              <a:rPr lang="en-US" sz="3200" dirty="0" err="1" smtClean="0"/>
              <a:t>Chỉ</a:t>
            </a:r>
            <a:r>
              <a:rPr lang="en-US" sz="3200" dirty="0" smtClean="0"/>
              <a:t> </a:t>
            </a:r>
            <a:r>
              <a:rPr lang="en-US" sz="3200" dirty="0" err="1" smtClean="0"/>
              <a:t>hoạt</a:t>
            </a:r>
            <a:r>
              <a:rPr lang="en-US" sz="3200" dirty="0" smtClean="0"/>
              <a:t> </a:t>
            </a:r>
            <a:r>
              <a:rPr lang="en-US" sz="3200" dirty="0" err="1" smtClean="0"/>
              <a:t>động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pic>
        <p:nvPicPr>
          <p:cNvPr id="18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6139" y="6939495"/>
            <a:ext cx="4356336" cy="1566512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918800" y="3565623"/>
            <a:ext cx="3694212" cy="636679"/>
          </a:xfrm>
          <a:prstGeom prst="rect">
            <a:avLst/>
          </a:prstGeom>
          <a:noFill/>
        </p:spPr>
        <p:txBody>
          <a:bodyPr wrap="none" lIns="112361" tIns="56181" rIns="112361" bIns="56181" rtlCol="0">
            <a:spAutoFit/>
          </a:bodyPr>
          <a:lstStyle/>
          <a:p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ai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86" t="22135" r="18366" b="36719"/>
          <a:stretch/>
        </p:blipFill>
        <p:spPr bwMode="auto">
          <a:xfrm>
            <a:off x="5632205" y="825368"/>
            <a:ext cx="9090270" cy="503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43131">
                        <a14:foregroundMark x1="17891" y1="38737" x2="30671" y2="32000"/>
                        <a14:foregroundMark x1="35144" y1="9263" x2="34824" y2="218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709"/>
          <a:stretch/>
        </p:blipFill>
        <p:spPr>
          <a:xfrm>
            <a:off x="0" y="4540955"/>
            <a:ext cx="2010815" cy="3697029"/>
          </a:xfrm>
          <a:prstGeom prst="rect">
            <a:avLst/>
          </a:prstGeom>
        </p:spPr>
      </p:pic>
      <p:sp>
        <p:nvSpPr>
          <p:cNvPr id="2" name="Cloud Callout 1"/>
          <p:cNvSpPr/>
          <p:nvPr/>
        </p:nvSpPr>
        <p:spPr>
          <a:xfrm>
            <a:off x="1723163" y="2967990"/>
            <a:ext cx="3840031" cy="2268220"/>
          </a:xfrm>
          <a:prstGeom prst="cloudCallout">
            <a:avLst>
              <a:gd name="adj1" fmla="val -43066"/>
              <a:gd name="adj2" fmla="val 60302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61" tIns="56181" rIns="112361" bIns="56181" spcCol="0"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2039924" y="3423594"/>
            <a:ext cx="3499488" cy="1159900"/>
          </a:xfrm>
          <a:prstGeom prst="rect">
            <a:avLst/>
          </a:prstGeom>
          <a:noFill/>
        </p:spPr>
        <p:txBody>
          <a:bodyPr wrap="square" lIns="112361" tIns="56181" rIns="112361" bIns="56181" rtlCol="0">
            <a:spAutoFit/>
          </a:bodyPr>
          <a:lstStyle/>
          <a:p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056823" y="3447723"/>
            <a:ext cx="3528598" cy="1159900"/>
          </a:xfrm>
          <a:prstGeom prst="rect">
            <a:avLst/>
          </a:prstGeom>
          <a:noFill/>
        </p:spPr>
        <p:txBody>
          <a:bodyPr wrap="square" lIns="112361" tIns="56181" rIns="112361" bIns="56181" rtlCol="0">
            <a:spAutoFit/>
          </a:bodyPr>
          <a:lstStyle/>
          <a:p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98358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9" grpId="1"/>
      <p:bldP spid="29" grpId="2"/>
      <p:bldP spid="2" grpId="0" animBg="1"/>
      <p:bldP spid="35" grpId="0"/>
      <p:bldP spid="35" grpId="1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7737687"/>
            <a:ext cx="14722475" cy="94330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4722475" cy="466515"/>
            <a:chOff x="0" y="-127508"/>
            <a:chExt cx="12192000" cy="1361811"/>
          </a:xfrm>
        </p:grpSpPr>
        <p:sp>
          <p:nvSpPr>
            <p:cNvPr id="9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Oval 18"/>
          <p:cNvSpPr/>
          <p:nvPr/>
        </p:nvSpPr>
        <p:spPr>
          <a:xfrm>
            <a:off x="323989" y="591687"/>
            <a:ext cx="736124" cy="77216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16" tIns="56159" rIns="112316" bIns="56159" rtlCol="0" anchor="ctr"/>
          <a:lstStyle/>
          <a:p>
            <a:pPr algn="ctr"/>
            <a:r>
              <a:rPr lang="en-US" sz="34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152128" y="647646"/>
            <a:ext cx="8925500" cy="1590726"/>
          </a:xfrm>
          <a:prstGeom prst="rect">
            <a:avLst/>
          </a:prstGeom>
          <a:noFill/>
        </p:spPr>
        <p:txBody>
          <a:bodyPr wrap="square" lIns="112301" tIns="56151" rIns="112301" bIns="56151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sz="3200" dirty="0" err="1" smtClean="0"/>
              <a:t>Dựa</a:t>
            </a:r>
            <a:r>
              <a:rPr lang="en-US" sz="3200" dirty="0" smtClean="0"/>
              <a:t> </a:t>
            </a:r>
            <a:r>
              <a:rPr lang="en-US" sz="3200" dirty="0" err="1" smtClean="0"/>
              <a:t>vào</a:t>
            </a:r>
            <a:r>
              <a:rPr lang="en-US" sz="3200" dirty="0" smtClean="0"/>
              <a:t> </a:t>
            </a:r>
            <a:r>
              <a:rPr lang="en-US" sz="3200" dirty="0" err="1" smtClean="0"/>
              <a:t>tranh</a:t>
            </a:r>
            <a:r>
              <a:rPr lang="en-US" sz="3200" dirty="0" smtClean="0"/>
              <a:t>, </a:t>
            </a:r>
            <a:r>
              <a:rPr lang="en-US" sz="3200" dirty="0" err="1" smtClean="0"/>
              <a:t>tìm</a:t>
            </a:r>
            <a:r>
              <a:rPr lang="en-US" sz="3200" dirty="0" smtClean="0"/>
              <a:t> </a:t>
            </a:r>
            <a:r>
              <a:rPr lang="en-US" sz="3200" dirty="0" err="1" smtClean="0"/>
              <a:t>từ</a:t>
            </a:r>
            <a:r>
              <a:rPr lang="en-US" sz="3200" dirty="0" smtClean="0"/>
              <a:t> </a:t>
            </a:r>
            <a:r>
              <a:rPr lang="en-US" sz="3200" dirty="0" err="1" smtClean="0"/>
              <a:t>ngữ</a:t>
            </a:r>
            <a:r>
              <a:rPr lang="en-US" sz="3200" dirty="0" smtClean="0"/>
              <a:t>.</a:t>
            </a:r>
          </a:p>
          <a:p>
            <a:pPr marL="632033" indent="-632033">
              <a:buAutoNum type="alphaLcPeriod"/>
            </a:pPr>
            <a:r>
              <a:rPr lang="en-US" sz="3200" dirty="0" err="1" smtClean="0"/>
              <a:t>Chỉ</a:t>
            </a:r>
            <a:r>
              <a:rPr lang="en-US" sz="3200" dirty="0" smtClean="0"/>
              <a:t> </a:t>
            </a:r>
            <a:r>
              <a:rPr lang="en-US" sz="3200" dirty="0" err="1" smtClean="0"/>
              <a:t>sự</a:t>
            </a:r>
            <a:r>
              <a:rPr lang="en-US" sz="3200" dirty="0" smtClean="0"/>
              <a:t> </a:t>
            </a:r>
            <a:r>
              <a:rPr lang="en-US" sz="3200" dirty="0" err="1" smtClean="0"/>
              <a:t>vật</a:t>
            </a:r>
            <a:r>
              <a:rPr lang="en-US" sz="3200" dirty="0" smtClean="0"/>
              <a:t>.</a:t>
            </a:r>
          </a:p>
          <a:p>
            <a:pPr marL="632033" indent="-632033">
              <a:buAutoNum type="alphaLcPeriod"/>
            </a:pPr>
            <a:r>
              <a:rPr lang="en-US" sz="3200" dirty="0" err="1" smtClean="0"/>
              <a:t>Chỉ</a:t>
            </a:r>
            <a:r>
              <a:rPr lang="en-US" sz="3200" dirty="0" smtClean="0"/>
              <a:t> </a:t>
            </a:r>
            <a:r>
              <a:rPr lang="en-US" sz="3200" dirty="0" err="1" smtClean="0"/>
              <a:t>hoạt</a:t>
            </a:r>
            <a:r>
              <a:rPr lang="en-US" sz="3200" dirty="0" smtClean="0"/>
              <a:t> </a:t>
            </a:r>
            <a:r>
              <a:rPr lang="en-US" sz="3200" dirty="0" err="1" smtClean="0"/>
              <a:t>động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86" t="22135" r="18366" b="36719"/>
          <a:stretch/>
        </p:blipFill>
        <p:spPr bwMode="auto">
          <a:xfrm>
            <a:off x="7030257" y="647647"/>
            <a:ext cx="7768418" cy="4629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190500" y="2468185"/>
            <a:ext cx="7227887" cy="3068114"/>
          </a:xfrm>
          <a:prstGeom prst="rect">
            <a:avLst/>
          </a:prstGeom>
          <a:noFill/>
        </p:spPr>
        <p:txBody>
          <a:bodyPr wrap="square" lIns="112361" tIns="56181" rIns="112361" bIns="56181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+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trai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gái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,…</a:t>
            </a:r>
          </a:p>
          <a:p>
            <a:pPr algn="just">
              <a:lnSpc>
                <a:spcPct val="150000"/>
              </a:lnSpc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+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sân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bếp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quạt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vườn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…</a:t>
            </a:r>
            <a:endParaRPr 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361237" y="5841470"/>
            <a:ext cx="6983412" cy="2329451"/>
          </a:xfrm>
          <a:prstGeom prst="rect">
            <a:avLst/>
          </a:prstGeom>
          <a:noFill/>
        </p:spPr>
        <p:txBody>
          <a:bodyPr wrap="square" lIns="112361" tIns="56181" rIns="112361" bIns="56181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nấu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rửa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rau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sửa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quạt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quét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sân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tưới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…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89" l="44728" r="94728">
                        <a14:foregroundMark x1="62141" y1="34526" x2="75879" y2="35789"/>
                        <a14:foregroundMark x1="84505" y1="11789" x2="89297" y2="25684"/>
                        <a14:foregroundMark x1="79073" y1="21474" x2="91214" y2="12211"/>
                        <a14:foregroundMark x1="79393" y1="14737" x2="90256" y2="23158"/>
                        <a14:foregroundMark x1="80351" y1="25263" x2="91534" y2="16000"/>
                        <a14:foregroundMark x1="90256" y1="21474" x2="93770" y2="21053"/>
                        <a14:foregroundMark x1="89617" y1="18526" x2="93770" y2="19789"/>
                        <a14:foregroundMark x1="83227" y1="10947" x2="88658" y2="26105"/>
                        <a14:foregroundMark x1="87380" y1="8842" x2="86741" y2="24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848" t="-1991" r="6707" b="1991"/>
          <a:stretch/>
        </p:blipFill>
        <p:spPr>
          <a:xfrm>
            <a:off x="692051" y="5038024"/>
            <a:ext cx="2514600" cy="421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77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/>
      <p:bldP spid="25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7737687"/>
            <a:ext cx="14722475" cy="94330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4722475" cy="466515"/>
            <a:chOff x="0" y="-127508"/>
            <a:chExt cx="12192000" cy="1361811"/>
          </a:xfrm>
        </p:grpSpPr>
        <p:sp>
          <p:nvSpPr>
            <p:cNvPr id="9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Oval 13"/>
          <p:cNvSpPr/>
          <p:nvPr/>
        </p:nvSpPr>
        <p:spPr>
          <a:xfrm>
            <a:off x="323989" y="591687"/>
            <a:ext cx="736124" cy="77216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16" tIns="56159" rIns="112316" bIns="56159" rtlCol="0" anchor="ctr"/>
          <a:lstStyle/>
          <a:p>
            <a:pPr algn="ctr"/>
            <a:r>
              <a:rPr lang="en-US" sz="34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52127" y="609546"/>
            <a:ext cx="10474028" cy="605841"/>
          </a:xfrm>
          <a:prstGeom prst="rect">
            <a:avLst/>
          </a:prstGeom>
          <a:noFill/>
        </p:spPr>
        <p:txBody>
          <a:bodyPr wrap="square" lIns="112301" tIns="56151" rIns="112301" bIns="56151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sz="3200" dirty="0" err="1" smtClean="0"/>
              <a:t>Tìm</a:t>
            </a:r>
            <a:r>
              <a:rPr lang="en-US" sz="3200" dirty="0" smtClean="0"/>
              <a:t> </a:t>
            </a:r>
            <a:r>
              <a:rPr lang="en-US" sz="3200" dirty="0" err="1" smtClean="0"/>
              <a:t>ba</a:t>
            </a:r>
            <a:r>
              <a:rPr lang="en-US" sz="3200" dirty="0" smtClean="0"/>
              <a:t> </a:t>
            </a:r>
            <a:r>
              <a:rPr lang="en-US" sz="3200" dirty="0" err="1" smtClean="0"/>
              <a:t>từ</a:t>
            </a:r>
            <a:r>
              <a:rPr lang="en-US" sz="3200" dirty="0" smtClean="0"/>
              <a:t> </a:t>
            </a:r>
            <a:r>
              <a:rPr lang="en-US" sz="3200" dirty="0" err="1" smtClean="0"/>
              <a:t>chỉ</a:t>
            </a:r>
            <a:r>
              <a:rPr lang="en-US" sz="3200" dirty="0" smtClean="0"/>
              <a:t> </a:t>
            </a:r>
            <a:r>
              <a:rPr lang="en-US" sz="3200" dirty="0" err="1" smtClean="0"/>
              <a:t>hoạt</a:t>
            </a:r>
            <a:r>
              <a:rPr lang="en-US" sz="3200" dirty="0" smtClean="0"/>
              <a:t> </a:t>
            </a:r>
            <a:r>
              <a:rPr lang="en-US" sz="3200" dirty="0" err="1" smtClean="0"/>
              <a:t>động</a:t>
            </a:r>
            <a:r>
              <a:rPr lang="en-US" sz="3200" dirty="0" smtClean="0"/>
              <a:t> </a:t>
            </a:r>
            <a:r>
              <a:rPr lang="en-US" sz="3200" dirty="0" err="1" smtClean="0"/>
              <a:t>trong</a:t>
            </a:r>
            <a:r>
              <a:rPr lang="en-US" sz="3200" dirty="0" smtClean="0"/>
              <a:t> </a:t>
            </a:r>
            <a:r>
              <a:rPr lang="en-US" sz="3200" dirty="0" err="1" smtClean="0"/>
              <a:t>đoạn</a:t>
            </a:r>
            <a:r>
              <a:rPr lang="en-US" sz="3200" dirty="0" smtClean="0"/>
              <a:t> </a:t>
            </a:r>
            <a:r>
              <a:rPr lang="en-US" sz="3200" dirty="0" err="1" smtClean="0"/>
              <a:t>thơ</a:t>
            </a:r>
            <a:r>
              <a:rPr lang="en-US" sz="3200" dirty="0" smtClean="0"/>
              <a:t> </a:t>
            </a:r>
            <a:r>
              <a:rPr lang="en-US" sz="3200" dirty="0" err="1" smtClean="0"/>
              <a:t>dưới</a:t>
            </a:r>
            <a:r>
              <a:rPr lang="en-US" sz="3200" dirty="0" smtClean="0"/>
              <a:t> </a:t>
            </a:r>
            <a:r>
              <a:rPr lang="en-US" sz="3200" dirty="0" err="1" smtClean="0"/>
              <a:t>đây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2161777" y="1373174"/>
            <a:ext cx="5438058" cy="4037610"/>
          </a:xfrm>
          <a:prstGeom prst="rect">
            <a:avLst/>
          </a:prstGeom>
          <a:noFill/>
        </p:spPr>
        <p:txBody>
          <a:bodyPr wrap="square" lIns="112361" tIns="56181" rIns="112361" bIns="56181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3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may </a:t>
            </a:r>
            <a:r>
              <a:rPr lang="en-US" sz="3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lang="en-US" sz="3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áo</a:t>
            </a:r>
            <a:r>
              <a:rPr lang="en-US" sz="3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mới</a:t>
            </a:r>
            <a:endParaRPr lang="en-US" sz="3400" b="1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3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thêu</a:t>
            </a:r>
            <a:r>
              <a:rPr lang="en-US" sz="3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bông</a:t>
            </a:r>
            <a:r>
              <a:rPr lang="en-US" sz="3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endParaRPr lang="en-US" sz="3400" b="1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 cu </a:t>
            </a:r>
            <a:r>
              <a:rPr lang="en-US" sz="3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Phương</a:t>
            </a:r>
            <a:r>
              <a:rPr lang="en-US" sz="3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3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khoái</a:t>
            </a:r>
            <a:endParaRPr lang="en-US" sz="3400" b="1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Khen</a:t>
            </a:r>
            <a:r>
              <a:rPr lang="en-US" sz="3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3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giỏi</a:t>
            </a:r>
            <a:r>
              <a:rPr lang="en-US" sz="3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hơn</a:t>
            </a:r>
            <a:r>
              <a:rPr lang="en-US" sz="3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</a:t>
            </a:r>
            <a:endParaRPr lang="en-US" sz="3400" b="1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endParaRPr lang="en-US" sz="3400" b="1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75"/>
          <a:stretch/>
        </p:blipFill>
        <p:spPr>
          <a:xfrm>
            <a:off x="8729489" y="977767"/>
            <a:ext cx="3862561" cy="37394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7599835" y="4568899"/>
            <a:ext cx="735965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ô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hỏng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máy</a:t>
            </a:r>
            <a:endParaRPr lang="en-US" sz="36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sửa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endParaRPr lang="en-US" sz="36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nối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dây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cót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endParaRPr lang="en-US" sz="36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liền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ro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ro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…</a:t>
            </a:r>
          </a:p>
          <a:p>
            <a:pPr algn="just">
              <a:lnSpc>
                <a:spcPct val="150000"/>
              </a:lnSpc>
            </a:pP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          </a:t>
            </a:r>
            <a:r>
              <a:rPr lang="en-US" sz="3600" b="1" i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3600" b="1" i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Đặng</a:t>
            </a:r>
            <a:r>
              <a:rPr lang="en-US" sz="3600" b="1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Hấn</a:t>
            </a:r>
            <a:r>
              <a:rPr lang="en-US" sz="3600" b="1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1" y="4570033"/>
            <a:ext cx="4076700" cy="40767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8" name="Straight Connector 17"/>
          <p:cNvCxnSpPr/>
          <p:nvPr/>
        </p:nvCxnSpPr>
        <p:spPr>
          <a:xfrm>
            <a:off x="2971800" y="2133600"/>
            <a:ext cx="8001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914650" y="2961811"/>
            <a:ext cx="8001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305050" y="4530799"/>
            <a:ext cx="914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8367539" y="7026349"/>
            <a:ext cx="6400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9262889" y="7883599"/>
            <a:ext cx="8229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9674369" y="6207199"/>
            <a:ext cx="8229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2055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1162050" y="7737687"/>
            <a:ext cx="14722475" cy="943306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4722475" cy="466515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Oval 18"/>
          <p:cNvSpPr/>
          <p:nvPr/>
        </p:nvSpPr>
        <p:spPr>
          <a:xfrm>
            <a:off x="323989" y="439287"/>
            <a:ext cx="736124" cy="77216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16" tIns="56159" rIns="112316" bIns="56159" rtlCol="0" anchor="ctr"/>
          <a:lstStyle/>
          <a:p>
            <a:pPr algn="ctr"/>
            <a:r>
              <a:rPr lang="en-US" sz="34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3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152128" y="495246"/>
            <a:ext cx="8925500" cy="605841"/>
          </a:xfrm>
          <a:prstGeom prst="rect">
            <a:avLst/>
          </a:prstGeom>
          <a:noFill/>
        </p:spPr>
        <p:txBody>
          <a:bodyPr wrap="square" lIns="112301" tIns="56151" rIns="112301" bIns="56151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sz="3200" dirty="0" err="1" smtClean="0"/>
              <a:t>Quan</a:t>
            </a:r>
            <a:r>
              <a:rPr lang="en-US" sz="3200" dirty="0" smtClean="0"/>
              <a:t> </a:t>
            </a:r>
            <a:r>
              <a:rPr lang="en-US" sz="3200" dirty="0" err="1" smtClean="0"/>
              <a:t>sát</a:t>
            </a:r>
            <a:r>
              <a:rPr lang="en-US" sz="3200" dirty="0" smtClean="0"/>
              <a:t> </a:t>
            </a:r>
            <a:r>
              <a:rPr lang="en-US" sz="3200" dirty="0" err="1" smtClean="0"/>
              <a:t>tranh</a:t>
            </a:r>
            <a:r>
              <a:rPr lang="en-US" sz="3200" dirty="0" smtClean="0"/>
              <a:t> </a:t>
            </a:r>
            <a:r>
              <a:rPr lang="en-US" sz="3200" dirty="0" err="1" smtClean="0"/>
              <a:t>rồi</a:t>
            </a:r>
            <a:r>
              <a:rPr lang="en-US" sz="3200" dirty="0" smtClean="0"/>
              <a:t> </a:t>
            </a:r>
            <a:r>
              <a:rPr lang="en-US" sz="3200" dirty="0" err="1" smtClean="0"/>
              <a:t>trả</a:t>
            </a:r>
            <a:r>
              <a:rPr lang="en-US" sz="3200" dirty="0" smtClean="0"/>
              <a:t> </a:t>
            </a:r>
            <a:r>
              <a:rPr lang="en-US" sz="3200" dirty="0" err="1" smtClean="0"/>
              <a:t>lời</a:t>
            </a:r>
            <a:r>
              <a:rPr lang="en-US" sz="3200" dirty="0" smtClean="0"/>
              <a:t> </a:t>
            </a:r>
            <a:r>
              <a:rPr lang="en-US" sz="3200" dirty="0" err="1" smtClean="0"/>
              <a:t>câu</a:t>
            </a:r>
            <a:r>
              <a:rPr lang="en-US" sz="3200" dirty="0" smtClean="0"/>
              <a:t> </a:t>
            </a:r>
            <a:r>
              <a:rPr lang="en-US" sz="3200" dirty="0" err="1" smtClean="0"/>
              <a:t>hỏi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23" name="TextBox 22"/>
          <p:cNvSpPr txBox="1"/>
          <p:nvPr/>
        </p:nvSpPr>
        <p:spPr>
          <a:xfrm>
            <a:off x="-47233" y="3642359"/>
            <a:ext cx="4457677" cy="636679"/>
          </a:xfrm>
          <a:prstGeom prst="rect">
            <a:avLst/>
          </a:prstGeom>
          <a:noFill/>
        </p:spPr>
        <p:txBody>
          <a:bodyPr wrap="square" lIns="112361" tIns="56181" rIns="112361" bIns="56181" rtlCol="0">
            <a:spAutoFit/>
          </a:bodyPr>
          <a:lstStyle/>
          <a:p>
            <a:pPr algn="ctr"/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3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3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3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34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120" t="20833" r="14110" b="49480"/>
          <a:stretch/>
        </p:blipFill>
        <p:spPr bwMode="auto">
          <a:xfrm>
            <a:off x="133118" y="1148521"/>
            <a:ext cx="9394930" cy="245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654" t="58091" r="14577" b="12222"/>
          <a:stretch/>
        </p:blipFill>
        <p:spPr bwMode="auto">
          <a:xfrm>
            <a:off x="2077394" y="4722490"/>
            <a:ext cx="9834046" cy="2573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4974450" y="3642358"/>
            <a:ext cx="4457677" cy="636679"/>
          </a:xfrm>
          <a:prstGeom prst="rect">
            <a:avLst/>
          </a:prstGeom>
          <a:noFill/>
        </p:spPr>
        <p:txBody>
          <a:bodyPr wrap="square" lIns="112361" tIns="56181" rIns="112361" bIns="56181" rtlCol="0">
            <a:spAutoFit/>
          </a:bodyPr>
          <a:lstStyle/>
          <a:p>
            <a:pPr algn="ctr"/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3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sz="3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3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34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952227" y="7128085"/>
            <a:ext cx="4457677" cy="636679"/>
          </a:xfrm>
          <a:prstGeom prst="rect">
            <a:avLst/>
          </a:prstGeom>
          <a:noFill/>
        </p:spPr>
        <p:txBody>
          <a:bodyPr wrap="square" lIns="112361" tIns="56181" rIns="112361" bIns="56181" rtlCol="0">
            <a:spAutoFit/>
          </a:bodyPr>
          <a:lstStyle/>
          <a:p>
            <a:pPr algn="ctr"/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3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</a:t>
            </a:r>
            <a:r>
              <a:rPr lang="en-US" sz="3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3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3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34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240610" y="7128084"/>
            <a:ext cx="4457677" cy="636679"/>
          </a:xfrm>
          <a:prstGeom prst="rect">
            <a:avLst/>
          </a:prstGeom>
          <a:noFill/>
        </p:spPr>
        <p:txBody>
          <a:bodyPr wrap="square" lIns="112361" tIns="56181" rIns="112361" bIns="56181" rtlCol="0">
            <a:spAutoFit/>
          </a:bodyPr>
          <a:lstStyle/>
          <a:p>
            <a:pPr algn="ctr"/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3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3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3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34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0246705" y="486829"/>
            <a:ext cx="3417293" cy="826180"/>
            <a:chOff x="11305182" y="1101087"/>
            <a:chExt cx="3417293" cy="826180"/>
          </a:xfrm>
        </p:grpSpPr>
        <p:sp>
          <p:nvSpPr>
            <p:cNvPr id="35" name="Rounded Rectangle 34"/>
            <p:cNvSpPr/>
            <p:nvPr/>
          </p:nvSpPr>
          <p:spPr>
            <a:xfrm>
              <a:off x="11305182" y="1101087"/>
              <a:ext cx="3417293" cy="826180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2361" tIns="56181" rIns="112361" bIns="56181" rtlCol="0" anchor="ctr"/>
            <a:lstStyle/>
            <a:p>
              <a:pPr algn="ctr"/>
              <a:endParaRPr lang="en-US">
                <a:solidFill>
                  <a:srgbClr val="FFC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1620500" y="1181100"/>
              <a:ext cx="307808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Thảo</a:t>
              </a:r>
              <a:r>
                <a:rPr lang="en-US" sz="32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luận</a:t>
              </a:r>
              <a:r>
                <a:rPr lang="en-US" sz="32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nhóm</a:t>
              </a:r>
              <a:r>
                <a:rPr lang="en-US" sz="32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endPara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2049" name="Picture 2048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30349" y1="4621" x2="16047" y2="36200"/>
                        <a14:foregroundMark x1="43488" y1="47176" x2="48605" y2="55905"/>
                        <a14:foregroundMark x1="49884" y1="74134" x2="46628" y2="90116"/>
                        <a14:foregroundMark x1="74070" y1="78755" x2="69302" y2="91014"/>
                        <a14:foregroundMark x1="68140" y1="81130" x2="72442" y2="82670"/>
                        <a14:foregroundMark x1="20465" y1="10077" x2="6512" y2="24326"/>
                        <a14:foregroundMark x1="45465" y1="8986" x2="27209" y2="24134"/>
                        <a14:foregroundMark x1="63721" y1="82221" x2="61395" y2="892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82" y="5640074"/>
            <a:ext cx="1566124" cy="2837234"/>
          </a:xfrm>
          <a:prstGeom prst="rect">
            <a:avLst/>
          </a:prstGeom>
        </p:spPr>
      </p:pic>
      <p:grpSp>
        <p:nvGrpSpPr>
          <p:cNvPr id="39" name="Group 38"/>
          <p:cNvGrpSpPr/>
          <p:nvPr/>
        </p:nvGrpSpPr>
        <p:grpSpPr>
          <a:xfrm>
            <a:off x="9377263" y="1605617"/>
            <a:ext cx="5456110" cy="2930977"/>
            <a:chOff x="10820690" y="687324"/>
            <a:chExt cx="4963256" cy="2930977"/>
          </a:xfrm>
        </p:grpSpPr>
        <p:sp>
          <p:nvSpPr>
            <p:cNvPr id="41" name="TextBox 40"/>
            <p:cNvSpPr txBox="1"/>
            <p:nvPr/>
          </p:nvSpPr>
          <p:spPr>
            <a:xfrm>
              <a:off x="10820690" y="833628"/>
              <a:ext cx="4963256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Tr1: </a:t>
              </a:r>
              <a:r>
                <a:rPr lang="en-US" sz="28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Trước</a:t>
              </a:r>
              <a:r>
                <a:rPr lang="en-US" sz="28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mặt</a:t>
              </a:r>
              <a:r>
                <a:rPr lang="en-US" sz="28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ông</a:t>
              </a:r>
              <a:r>
                <a:rPr lang="en-US" sz="28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</a:t>
              </a:r>
              <a:r>
                <a:rPr lang="en-US" sz="280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ba </a:t>
              </a:r>
              <a:r>
                <a:rPr lang="en-US" sz="28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</a:t>
              </a:r>
              <a:r>
                <a:rPr lang="en-US" sz="28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cái</a:t>
              </a:r>
              <a:r>
                <a:rPr lang="en-US" sz="28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sz="28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  <a:p>
              <a:r>
                <a:rPr lang="en-US" sz="28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Tr2: </a:t>
              </a:r>
              <a:r>
                <a:rPr lang="en-US" sz="28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</a:t>
              </a:r>
              <a:r>
                <a:rPr lang="en-US" sz="28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đang</a:t>
              </a:r>
              <a:r>
                <a:rPr lang="en-US" sz="28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chăm</a:t>
              </a:r>
              <a:r>
                <a:rPr lang="en-US" sz="28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chú</a:t>
              </a:r>
              <a:r>
                <a:rPr lang="en-US" sz="28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nhìn</a:t>
              </a:r>
              <a:r>
                <a:rPr lang="en-US" sz="28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vào</a:t>
              </a:r>
              <a:r>
                <a:rPr lang="en-US" sz="28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đâu</a:t>
              </a:r>
              <a:r>
                <a:rPr lang="en-US" sz="28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  <a:p>
              <a:r>
                <a:rPr lang="en-US" sz="28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Tr3: </a:t>
              </a:r>
              <a:r>
                <a:rPr lang="en-US" sz="28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Mẹ</a:t>
              </a:r>
              <a:r>
                <a:rPr lang="en-US" sz="28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cầm</a:t>
              </a:r>
              <a:r>
                <a:rPr lang="en-US" sz="28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chổi</a:t>
              </a:r>
              <a:r>
                <a:rPr lang="en-US" sz="28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làm</a:t>
              </a:r>
              <a:r>
                <a:rPr lang="en-US" sz="28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sz="28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 </a:t>
              </a:r>
              <a:r>
                <a:rPr lang="en-US" sz="28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Bố</a:t>
              </a:r>
              <a:r>
                <a:rPr lang="en-US" sz="28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cần</a:t>
              </a:r>
              <a:r>
                <a:rPr lang="en-US" sz="28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khăn</a:t>
              </a:r>
              <a:r>
                <a:rPr lang="en-US" sz="28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lau</a:t>
              </a:r>
              <a:r>
                <a:rPr lang="en-US" sz="28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làm</a:t>
              </a:r>
              <a:r>
                <a:rPr lang="en-US" sz="28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sz="28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  <a:p>
              <a:r>
                <a:rPr lang="en-US" sz="28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Tr4: </a:t>
              </a:r>
              <a:r>
                <a:rPr lang="en-US" sz="28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Trước</a:t>
              </a:r>
              <a:r>
                <a:rPr lang="en-US" sz="28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mặt</a:t>
              </a:r>
              <a:r>
                <a:rPr lang="en-US" sz="28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bạn</a:t>
              </a:r>
              <a:r>
                <a:rPr lang="en-US" sz="28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nhỏ</a:t>
              </a:r>
              <a:r>
                <a:rPr lang="en-US" sz="28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</a:t>
              </a:r>
              <a:r>
                <a:rPr lang="en-US" sz="28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cái</a:t>
              </a:r>
              <a:r>
                <a:rPr lang="en-US" sz="28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sz="28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  <a:endPara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10820690" y="687324"/>
              <a:ext cx="4837682" cy="2930977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2361" tIns="56181" rIns="112361" bIns="56181" rtlCol="0" anchor="ctr"/>
            <a:lstStyle/>
            <a:p>
              <a:pPr algn="ctr"/>
              <a:endParaRPr lang="en-US">
                <a:solidFill>
                  <a:srgbClr val="FFC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2313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3" grpId="0"/>
      <p:bldP spid="27" grpId="0"/>
      <p:bldP spid="29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7737687"/>
            <a:ext cx="14722475" cy="943306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4722475" cy="466515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Oval 18"/>
          <p:cNvSpPr/>
          <p:nvPr/>
        </p:nvSpPr>
        <p:spPr>
          <a:xfrm>
            <a:off x="323989" y="439287"/>
            <a:ext cx="736124" cy="77216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16" tIns="56159" rIns="112316" bIns="56159" rtlCol="0" anchor="ctr"/>
          <a:lstStyle/>
          <a:p>
            <a:pPr algn="ctr"/>
            <a:r>
              <a:rPr lang="en-US" sz="34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3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152128" y="495246"/>
            <a:ext cx="8925500" cy="605841"/>
          </a:xfrm>
          <a:prstGeom prst="rect">
            <a:avLst/>
          </a:prstGeom>
          <a:noFill/>
        </p:spPr>
        <p:txBody>
          <a:bodyPr wrap="square" lIns="112301" tIns="56151" rIns="112301" bIns="56151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sz="3200" dirty="0" err="1" smtClean="0"/>
              <a:t>Quan</a:t>
            </a:r>
            <a:r>
              <a:rPr lang="en-US" sz="3200" dirty="0" smtClean="0"/>
              <a:t> </a:t>
            </a:r>
            <a:r>
              <a:rPr lang="en-US" sz="3200" dirty="0" err="1" smtClean="0"/>
              <a:t>sát</a:t>
            </a:r>
            <a:r>
              <a:rPr lang="en-US" sz="3200" dirty="0" smtClean="0"/>
              <a:t> </a:t>
            </a:r>
            <a:r>
              <a:rPr lang="en-US" sz="3200" dirty="0" err="1" smtClean="0"/>
              <a:t>tranh</a:t>
            </a:r>
            <a:r>
              <a:rPr lang="en-US" sz="3200" dirty="0" smtClean="0"/>
              <a:t> </a:t>
            </a:r>
            <a:r>
              <a:rPr lang="en-US" sz="3200" dirty="0" err="1" smtClean="0"/>
              <a:t>rồi</a:t>
            </a:r>
            <a:r>
              <a:rPr lang="en-US" sz="3200" dirty="0" smtClean="0"/>
              <a:t> </a:t>
            </a:r>
            <a:r>
              <a:rPr lang="en-US" sz="3200" dirty="0" err="1" smtClean="0"/>
              <a:t>trả</a:t>
            </a:r>
            <a:r>
              <a:rPr lang="en-US" sz="3200" dirty="0" smtClean="0"/>
              <a:t> </a:t>
            </a:r>
            <a:r>
              <a:rPr lang="en-US" sz="3200" dirty="0" err="1" smtClean="0"/>
              <a:t>lời</a:t>
            </a:r>
            <a:r>
              <a:rPr lang="en-US" sz="3200" dirty="0" smtClean="0"/>
              <a:t> </a:t>
            </a:r>
            <a:r>
              <a:rPr lang="en-US" sz="3200" dirty="0" err="1" smtClean="0"/>
              <a:t>câu</a:t>
            </a:r>
            <a:r>
              <a:rPr lang="en-US" sz="3200" dirty="0" smtClean="0"/>
              <a:t> </a:t>
            </a:r>
            <a:r>
              <a:rPr lang="en-US" sz="3200" dirty="0" err="1" smtClean="0"/>
              <a:t>hỏi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23" name="TextBox 22"/>
          <p:cNvSpPr txBox="1"/>
          <p:nvPr/>
        </p:nvSpPr>
        <p:spPr>
          <a:xfrm>
            <a:off x="1352561" y="3733799"/>
            <a:ext cx="4457677" cy="636679"/>
          </a:xfrm>
          <a:prstGeom prst="rect">
            <a:avLst/>
          </a:prstGeom>
          <a:noFill/>
        </p:spPr>
        <p:txBody>
          <a:bodyPr wrap="square" lIns="112361" tIns="56181" rIns="112361" bIns="56181" rtlCol="0">
            <a:spAutoFit/>
          </a:bodyPr>
          <a:lstStyle/>
          <a:p>
            <a:pPr algn="ctr"/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3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3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3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34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120" t="20833" r="14110" b="49480"/>
          <a:stretch/>
        </p:blipFill>
        <p:spPr bwMode="auto">
          <a:xfrm>
            <a:off x="1295168" y="1148520"/>
            <a:ext cx="10022914" cy="2623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654" t="58091" r="14577" b="12222"/>
          <a:stretch/>
        </p:blipFill>
        <p:spPr bwMode="auto">
          <a:xfrm>
            <a:off x="4125269" y="4484745"/>
            <a:ext cx="10597206" cy="2773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6374244" y="3733798"/>
            <a:ext cx="4457677" cy="636679"/>
          </a:xfrm>
          <a:prstGeom prst="rect">
            <a:avLst/>
          </a:prstGeom>
          <a:noFill/>
        </p:spPr>
        <p:txBody>
          <a:bodyPr wrap="square" lIns="112361" tIns="56181" rIns="112361" bIns="56181" rtlCol="0">
            <a:spAutoFit/>
          </a:bodyPr>
          <a:lstStyle/>
          <a:p>
            <a:pPr algn="ctr"/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3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sz="3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3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34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567030" y="7128085"/>
            <a:ext cx="4457677" cy="636679"/>
          </a:xfrm>
          <a:prstGeom prst="rect">
            <a:avLst/>
          </a:prstGeom>
          <a:noFill/>
        </p:spPr>
        <p:txBody>
          <a:bodyPr wrap="square" lIns="112361" tIns="56181" rIns="112361" bIns="56181" rtlCol="0">
            <a:spAutoFit/>
          </a:bodyPr>
          <a:lstStyle/>
          <a:p>
            <a:pPr algn="ctr"/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3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</a:t>
            </a:r>
            <a:r>
              <a:rPr lang="en-US" sz="3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3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3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34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855413" y="7128084"/>
            <a:ext cx="4457677" cy="636679"/>
          </a:xfrm>
          <a:prstGeom prst="rect">
            <a:avLst/>
          </a:prstGeom>
          <a:noFill/>
        </p:spPr>
        <p:txBody>
          <a:bodyPr wrap="square" lIns="112361" tIns="56181" rIns="112361" bIns="56181" rtlCol="0">
            <a:spAutoFit/>
          </a:bodyPr>
          <a:lstStyle/>
          <a:p>
            <a:pPr algn="ctr"/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3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3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3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34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409479" y="3733795"/>
            <a:ext cx="4457677" cy="636679"/>
          </a:xfrm>
          <a:prstGeom prst="rect">
            <a:avLst/>
          </a:prstGeom>
          <a:noFill/>
        </p:spPr>
        <p:txBody>
          <a:bodyPr wrap="square" lIns="112361" tIns="56181" rIns="112361" bIns="56181" rtlCol="0">
            <a:spAutoFit/>
          </a:bodyPr>
          <a:lstStyle/>
          <a:p>
            <a:pPr algn="ctr"/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3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3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3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3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cờ</a:t>
            </a:r>
            <a:r>
              <a:rPr lang="en-US" sz="3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4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518742" y="3771899"/>
            <a:ext cx="4457677" cy="636679"/>
          </a:xfrm>
          <a:prstGeom prst="rect">
            <a:avLst/>
          </a:prstGeom>
          <a:noFill/>
        </p:spPr>
        <p:txBody>
          <a:bodyPr wrap="square" lIns="112361" tIns="56181" rIns="112361" bIns="56181" rtlCol="0">
            <a:spAutoFit/>
          </a:bodyPr>
          <a:lstStyle/>
          <a:p>
            <a:pPr algn="ctr"/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sz="3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3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3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tivi</a:t>
            </a:r>
            <a:r>
              <a:rPr lang="en-US" sz="3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4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705117" y="7098954"/>
            <a:ext cx="4457677" cy="1159900"/>
          </a:xfrm>
          <a:prstGeom prst="rect">
            <a:avLst/>
          </a:prstGeom>
          <a:noFill/>
        </p:spPr>
        <p:txBody>
          <a:bodyPr wrap="square" lIns="112361" tIns="56181" rIns="112361" bIns="56181" rtlCol="0">
            <a:spAutoFit/>
          </a:bodyPr>
          <a:lstStyle/>
          <a:p>
            <a:pPr algn="ctr"/>
            <a:r>
              <a:rPr lang="en-US" sz="3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</a:t>
            </a:r>
            <a:r>
              <a:rPr lang="en-US" sz="3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3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lau</a:t>
            </a:r>
            <a:r>
              <a:rPr lang="en-US" sz="3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cửa</a:t>
            </a:r>
            <a:r>
              <a:rPr lang="en-US" sz="3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kính</a:t>
            </a:r>
            <a:r>
              <a:rPr lang="en-US" sz="3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</a:p>
          <a:p>
            <a:pPr algn="ctr"/>
            <a:r>
              <a:rPr lang="en-US" sz="3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3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3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lau</a:t>
            </a:r>
            <a:r>
              <a:rPr lang="en-US" sz="3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endParaRPr lang="en-US" sz="34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840233" y="7147905"/>
            <a:ext cx="4457677" cy="636679"/>
          </a:xfrm>
          <a:prstGeom prst="rect">
            <a:avLst/>
          </a:prstGeom>
          <a:noFill/>
        </p:spPr>
        <p:txBody>
          <a:bodyPr wrap="square" lIns="112361" tIns="56181" rIns="112361" bIns="56181" rtlCol="0">
            <a:spAutoFit/>
          </a:bodyPr>
          <a:lstStyle/>
          <a:p>
            <a:pPr algn="ctr"/>
            <a:r>
              <a:rPr lang="en-US" sz="3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3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3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4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30349" y1="4621" x2="16047" y2="36200"/>
                        <a14:foregroundMark x1="43488" y1="47176" x2="48605" y2="55905"/>
                        <a14:foregroundMark x1="49884" y1="74134" x2="46628" y2="90116"/>
                        <a14:foregroundMark x1="74070" y1="78755" x2="69302" y2="91014"/>
                        <a14:foregroundMark x1="68140" y1="81130" x2="72442" y2="82670"/>
                        <a14:foregroundMark x1="20465" y1="10077" x2="6512" y2="24326"/>
                        <a14:foregroundMark x1="45465" y1="8986" x2="27209" y2="24134"/>
                        <a14:foregroundMark x1="63721" y1="82221" x2="61395" y2="892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82" y="5640074"/>
            <a:ext cx="1566124" cy="2837234"/>
          </a:xfrm>
          <a:prstGeom prst="rect">
            <a:avLst/>
          </a:prstGeom>
        </p:spPr>
      </p:pic>
      <p:pic>
        <p:nvPicPr>
          <p:cNvPr id="21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8672" y="537694"/>
            <a:ext cx="2629343" cy="1379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5855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3" grpId="0"/>
      <p:bldP spid="23" grpId="1"/>
      <p:bldP spid="27" grpId="0"/>
      <p:bldP spid="27" grpId="1"/>
      <p:bldP spid="29" grpId="0"/>
      <p:bldP spid="29" grpId="1"/>
      <p:bldP spid="30" grpId="0"/>
      <p:bldP spid="30" grpId="1"/>
      <p:bldP spid="31" grpId="0"/>
      <p:bldP spid="32" grpId="0"/>
      <p:bldP spid="33" grpId="0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7737687"/>
            <a:ext cx="14722475" cy="943306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4722475" cy="466515"/>
            <a:chOff x="0" y="-127508"/>
            <a:chExt cx="12192000" cy="1361811"/>
          </a:xfrm>
        </p:grpSpPr>
        <p:sp>
          <p:nvSpPr>
            <p:cNvPr id="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927122" y="1191479"/>
            <a:ext cx="2924447" cy="2595671"/>
          </a:xfrm>
          <a:prstGeom prst="rect">
            <a:avLst/>
          </a:prstGeom>
        </p:spPr>
      </p:pic>
      <p:pic>
        <p:nvPicPr>
          <p:cNvPr id="9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642074" y="322455"/>
            <a:ext cx="2332717" cy="3634027"/>
          </a:xfrm>
          <a:prstGeom prst="rect">
            <a:avLst/>
          </a:prstGeom>
        </p:spPr>
      </p:pic>
      <p:pic>
        <p:nvPicPr>
          <p:cNvPr id="10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1780" y="537693"/>
            <a:ext cx="3176236" cy="1665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469082" y="2848232"/>
            <a:ext cx="10367076" cy="2852002"/>
          </a:xfrm>
          <a:prstGeom prst="rect">
            <a:avLst/>
          </a:prstGeom>
          <a:noFill/>
        </p:spPr>
        <p:txBody>
          <a:bodyPr wrap="square" lIns="149799" tIns="74900" rIns="149799" bIns="7490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9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                </a:t>
            </a:r>
            <a:r>
              <a:rPr lang="en-US" sz="3900" b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HĐ Tiếp nối:</a:t>
            </a:r>
            <a:endParaRPr lang="en-US" sz="39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468122" indent="-468122" algn="just">
              <a:lnSpc>
                <a:spcPct val="150000"/>
              </a:lnSpc>
              <a:buFontTx/>
              <a:buChar char="-"/>
            </a:pPr>
            <a:r>
              <a:rPr lang="en-US" sz="39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</a:t>
            </a:r>
            <a:r>
              <a:rPr lang="en-US" sz="39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9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39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9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lang="en-US" sz="39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9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39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9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9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9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lang="en-US" sz="39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9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sz="39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9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39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9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468122" indent="-468122" algn="just">
              <a:lnSpc>
                <a:spcPct val="150000"/>
              </a:lnSpc>
              <a:buFontTx/>
              <a:buChar char="-"/>
            </a:pPr>
            <a:r>
              <a:rPr lang="en-US" sz="39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39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9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39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9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9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9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39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9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72965" y="5982150"/>
            <a:ext cx="3280180" cy="26949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206671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2343</TotalTime>
  <Words>428</Words>
  <Application>Microsoft Office PowerPoint</Application>
  <PresentationFormat>Custom</PresentationFormat>
  <Paragraphs>70</Paragraphs>
  <Slides>10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Arial</vt:lpstr>
      <vt:lpstr>Arial Rounded MT Bold</vt:lpstr>
      <vt:lpstr>Arial-Rounded</vt:lpstr>
      <vt:lpstr>Calibri</vt:lpstr>
      <vt:lpstr>Calibri Light</vt:lpstr>
      <vt:lpstr>Cambria</vt:lpstr>
      <vt:lpstr>iCiel Crocante</vt:lpstr>
      <vt:lpstr>Times New Roman</vt:lpstr>
      <vt:lpstr>Office Theme</vt:lpstr>
      <vt:lpstr>1_Office Theme</vt:lpstr>
      <vt:lpstr>Chào mừng các em đến với tiết Tiếng Việt - Lớp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A</cp:lastModifiedBy>
  <cp:revision>276</cp:revision>
  <dcterms:created xsi:type="dcterms:W3CDTF">2021-06-17T09:40:01Z</dcterms:created>
  <dcterms:modified xsi:type="dcterms:W3CDTF">2021-12-19T06:21:42Z</dcterms:modified>
</cp:coreProperties>
</file>