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11" r:id="rId3"/>
    <p:sldMasterId id="2147483749" r:id="rId4"/>
    <p:sldMasterId id="2147483774" r:id="rId5"/>
    <p:sldMasterId id="2147483810" r:id="rId6"/>
  </p:sldMasterIdLst>
  <p:notesMasterIdLst>
    <p:notesMasterId r:id="rId24"/>
  </p:notesMasterIdLst>
  <p:sldIdLst>
    <p:sldId id="257" r:id="rId7"/>
    <p:sldId id="300" r:id="rId8"/>
    <p:sldId id="278" r:id="rId9"/>
    <p:sldId id="295" r:id="rId10"/>
    <p:sldId id="505" r:id="rId11"/>
    <p:sldId id="507" r:id="rId12"/>
    <p:sldId id="508" r:id="rId13"/>
    <p:sldId id="497" r:id="rId14"/>
    <p:sldId id="509" r:id="rId15"/>
    <p:sldId id="500" r:id="rId16"/>
    <p:sldId id="501" r:id="rId17"/>
    <p:sldId id="256" r:id="rId18"/>
    <p:sldId id="502" r:id="rId19"/>
    <p:sldId id="503" r:id="rId20"/>
    <p:sldId id="504" r:id="rId21"/>
    <p:sldId id="506" r:id="rId22"/>
    <p:sldId id="510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86A53-92A7-409F-A328-1BBA73FA611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98AFA-A508-47A7-94F7-250F6BEEB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28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339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38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64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42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85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81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13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50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46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3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33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85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13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93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12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07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773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52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992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6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1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09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94479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544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39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435617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9975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2390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8467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23650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9391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4268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02403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1403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073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43447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92540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9134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5644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5476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9681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5838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78582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83122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797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118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3548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272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81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740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536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701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658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714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003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7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1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614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047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073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105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929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105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848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915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055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05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715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465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324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920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193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561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157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052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738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22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59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455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26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89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837" r:id="rId2"/>
    <p:sldLayoutId id="2147483834" r:id="rId3"/>
    <p:sldLayoutId id="2147483833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5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838" r:id="rId13"/>
    <p:sldLayoutId id="2147483835" r:id="rId14"/>
    <p:sldLayoutId id="214748371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1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25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843" r:id="rId3"/>
    <p:sldLayoutId id="2147483842" r:id="rId4"/>
    <p:sldLayoutId id="2147483841" r:id="rId5"/>
    <p:sldLayoutId id="2147483840" r:id="rId6"/>
    <p:sldLayoutId id="2147483839" r:id="rId7"/>
    <p:sldLayoutId id="2147483836" r:id="rId8"/>
    <p:sldLayoutId id="2147483825" r:id="rId9"/>
    <p:sldLayoutId id="2147483823" r:id="rId10"/>
    <p:sldLayoutId id="2147483822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1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79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44" r:id="rId2"/>
    <p:sldLayoutId id="2147483830" r:id="rId3"/>
    <p:sldLayoutId id="2147483829" r:id="rId4"/>
    <p:sldLayoutId id="2147483828" r:id="rId5"/>
    <p:sldLayoutId id="2147483827" r:id="rId6"/>
    <p:sldLayoutId id="2147483826" r:id="rId7"/>
    <p:sldLayoutId id="2147483824" r:id="rId8"/>
    <p:sldLayoutId id="2147483812" r:id="rId9"/>
    <p:sldLayoutId id="2147483831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15.xml"/><Relationship Id="rId3" Type="http://schemas.openxmlformats.org/officeDocument/2006/relationships/image" Target="../media/image20.jpeg"/><Relationship Id="rId7" Type="http://schemas.openxmlformats.org/officeDocument/2006/relationships/slide" Target="slide13.xml"/><Relationship Id="rId12" Type="http://schemas.openxmlformats.org/officeDocument/2006/relationships/image" Target="../media/image26.png"/><Relationship Id="rId2" Type="http://schemas.openxmlformats.org/officeDocument/2006/relationships/image" Target="../media/image19.jpg"/><Relationship Id="rId16" Type="http://schemas.openxmlformats.org/officeDocument/2006/relationships/image" Target="../media/image29.gif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image" Target="../media/image28.png"/><Relationship Id="rId10" Type="http://schemas.openxmlformats.org/officeDocument/2006/relationships/slide" Target="slide14.xml"/><Relationship Id="rId4" Type="http://schemas.openxmlformats.org/officeDocument/2006/relationships/slide" Target="slide12.xml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1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11.xml"/><Relationship Id="rId14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3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11.xml"/><Relationship Id="rId1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5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11.xml"/><Relationship Id="rId14" Type="http://schemas.openxmlformats.org/officeDocument/2006/relationships/image" Target="../media/image3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7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11.xml"/><Relationship Id="rId14" Type="http://schemas.openxmlformats.org/officeDocument/2006/relationships/image" Target="../media/image37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Vỗ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220" y="4172103"/>
            <a:ext cx="495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nhớ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519636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Vỗ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dang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070" y="3822034"/>
            <a:ext cx="672797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9F4FF12-F419-4727-B5A4-D766840CC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37" y="472687"/>
            <a:ext cx="11164824" cy="198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1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9824" y="285320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72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72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72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72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92215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20782" y="0"/>
            <a:ext cx="12268201" cy="22074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lowchart: Document 17"/>
          <p:cNvSpPr/>
          <p:nvPr/>
        </p:nvSpPr>
        <p:spPr>
          <a:xfrm>
            <a:off x="-76199" y="-14642"/>
            <a:ext cx="12268199" cy="186169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38020" y="3429000"/>
            <a:ext cx="9443085" cy="1383665"/>
            <a:chOff x="2052684" y="2617912"/>
            <a:chExt cx="5768788" cy="1092595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84" y="2617912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057479" y="2772823"/>
              <a:ext cx="5121462" cy="653351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3" name="Rectangle 16"/>
          <p:cNvSpPr/>
          <p:nvPr/>
        </p:nvSpPr>
        <p:spPr>
          <a:xfrm rot="269291">
            <a:off x="985163" y="3614125"/>
            <a:ext cx="1448268" cy="112752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6"/>
          <p:cNvSpPr/>
          <p:nvPr/>
        </p:nvSpPr>
        <p:spPr>
          <a:xfrm rot="489815">
            <a:off x="1159679" y="3735310"/>
            <a:ext cx="1135945" cy="905568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41" y="3271097"/>
            <a:ext cx="1416718" cy="136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944727" y="3338628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9824" y="285320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6E74E-2926-41FD-AD8B-000EF36AF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49CC5-1160-4B06-950B-AABE9960F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6A50A3-FF08-415C-B6F2-7ADD9B1B4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05"/>
          <a:stretch/>
        </p:blipFill>
        <p:spPr>
          <a:xfrm>
            <a:off x="2090737" y="596347"/>
            <a:ext cx="8010525" cy="5957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04DC2E-C55C-409C-9058-5B8332BDE04C}"/>
              </a:ext>
            </a:extLst>
          </p:cNvPr>
          <p:cNvSpPr txBox="1"/>
          <p:nvPr/>
        </p:nvSpPr>
        <p:spPr>
          <a:xfrm>
            <a:off x="204307" y="0"/>
            <a:ext cx="11783383" cy="951948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ý, </a:t>
            </a:r>
            <a:r>
              <a:rPr lang="en-US" sz="2800" b="1" dirty="0" err="1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đoán</a:t>
            </a:r>
            <a:r>
              <a:rPr lang="en-US" sz="2800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63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2800" b="1" dirty="0">
              <a:solidFill>
                <a:srgbClr val="00863D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61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6E74E-2926-41FD-AD8B-000EF36AF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49CC5-1160-4B06-950B-AABE9960F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6A50A3-FF08-415C-B6F2-7ADD9B1B4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04" b="58744"/>
          <a:stretch/>
        </p:blipFill>
        <p:spPr>
          <a:xfrm>
            <a:off x="1945120" y="276087"/>
            <a:ext cx="8010525" cy="23456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204907-7280-4B2A-B5B3-68D29E5192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828" b="13233"/>
          <a:stretch/>
        </p:blipFill>
        <p:spPr>
          <a:xfrm>
            <a:off x="1586999" y="3429000"/>
            <a:ext cx="8010838" cy="2438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F9FE25-6837-43E4-A2BE-AD7B09D32669}"/>
              </a:ext>
            </a:extLst>
          </p:cNvPr>
          <p:cNvSpPr txBox="1"/>
          <p:nvPr/>
        </p:nvSpPr>
        <p:spPr>
          <a:xfrm>
            <a:off x="914398" y="2685776"/>
            <a:ext cx="4996071" cy="705727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b="1" dirty="0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b="1" dirty="0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b="1" dirty="0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000" b="1" dirty="0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86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54678-9EB4-4B48-BB0F-C24847A9F2AE}"/>
              </a:ext>
            </a:extLst>
          </p:cNvPr>
          <p:cNvSpPr txBox="1"/>
          <p:nvPr/>
        </p:nvSpPr>
        <p:spPr>
          <a:xfrm>
            <a:off x="5910469" y="2685776"/>
            <a:ext cx="4996071" cy="705727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86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23B80C-1B5A-4E64-A193-4AC31B39A78E}"/>
              </a:ext>
            </a:extLst>
          </p:cNvPr>
          <p:cNvSpPr txBox="1"/>
          <p:nvPr/>
        </p:nvSpPr>
        <p:spPr>
          <a:xfrm>
            <a:off x="954311" y="5753075"/>
            <a:ext cx="4996071" cy="1013504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86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ADA9-2645-446A-B23B-324932DD735E}"/>
              </a:ext>
            </a:extLst>
          </p:cNvPr>
          <p:cNvSpPr txBox="1"/>
          <p:nvPr/>
        </p:nvSpPr>
        <p:spPr>
          <a:xfrm>
            <a:off x="5910468" y="5796670"/>
            <a:ext cx="4996071" cy="705727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nghèo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86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38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6E74E-2926-41FD-AD8B-000EF36AF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49CC5-1160-4B06-950B-AABE9960F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6A50A3-FF08-415C-B6F2-7ADD9B1B4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05"/>
          <a:stretch/>
        </p:blipFill>
        <p:spPr>
          <a:xfrm>
            <a:off x="2090737" y="596347"/>
            <a:ext cx="8010525" cy="5957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04DC2E-C55C-409C-9058-5B8332BDE04C}"/>
              </a:ext>
            </a:extLst>
          </p:cNvPr>
          <p:cNvSpPr txBox="1"/>
          <p:nvPr/>
        </p:nvSpPr>
        <p:spPr>
          <a:xfrm>
            <a:off x="204307" y="0"/>
            <a:ext cx="11783383" cy="951948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63D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99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B8C1-C28D-4CBD-9AFF-4655D37CA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-30">
            <a:hlinkClick r:id="" action="ppaction://media"/>
            <a:extLst>
              <a:ext uri="{FF2B5EF4-FFF2-40B4-BE49-F238E27FC236}">
                <a16:creationId xmlns:a16="http://schemas.microsoft.com/office/drawing/2014/main" id="{0A67E008-92B0-40AC-A87B-EF84E413AAC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0" cy="0"/>
          </a:xfrm>
        </p:spPr>
      </p:pic>
      <p:pic>
        <p:nvPicPr>
          <p:cNvPr id="5" name="video-30">
            <a:hlinkClick r:id="" action="ppaction://media"/>
            <a:extLst>
              <a:ext uri="{FF2B5EF4-FFF2-40B4-BE49-F238E27FC236}">
                <a16:creationId xmlns:a16="http://schemas.microsoft.com/office/drawing/2014/main" id="{9EBC1CE2-EE7A-4F48-BBF9-BF24CB172A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888" y="273131"/>
            <a:ext cx="10481953" cy="589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2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6E74E-2926-41FD-AD8B-000EF36AF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49CC5-1160-4B06-950B-AABE9960F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6A50A3-FF08-415C-B6F2-7ADD9B1B4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05"/>
          <a:stretch/>
        </p:blipFill>
        <p:spPr>
          <a:xfrm>
            <a:off x="2090737" y="596347"/>
            <a:ext cx="8010525" cy="5957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04DC2E-C55C-409C-9058-5B8332BDE04C}"/>
              </a:ext>
            </a:extLst>
          </p:cNvPr>
          <p:cNvSpPr txBox="1"/>
          <p:nvPr/>
        </p:nvSpPr>
        <p:spPr>
          <a:xfrm>
            <a:off x="204307" y="0"/>
            <a:ext cx="11783383" cy="951948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3.Chọn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1- 2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63D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97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89639575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1568</TotalTime>
  <Words>290</Words>
  <Application>Microsoft Office PowerPoint</Application>
  <PresentationFormat>Widescreen</PresentationFormat>
  <Paragraphs>40</Paragraphs>
  <Slides>17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Microsoft YaHei</vt:lpstr>
      <vt:lpstr>Arial</vt:lpstr>
      <vt:lpstr>Arial Rounded MT Bold</vt:lpstr>
      <vt:lpstr>Arial-Rounded</vt:lpstr>
      <vt:lpstr>Calibri</vt:lpstr>
      <vt:lpstr>Calibri Light</vt:lpstr>
      <vt:lpstr>Tahoma</vt:lpstr>
      <vt:lpstr>Times New Roman</vt:lpstr>
      <vt:lpstr>1_Office Theme</vt:lpstr>
      <vt:lpstr>6_Office Theme</vt:lpstr>
      <vt:lpstr>4_Office Theme</vt:lpstr>
      <vt:lpstr>7_Office Theme</vt:lpstr>
      <vt:lpstr>5_Office Theme</vt:lpstr>
      <vt:lpstr>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tran thao</dc:creator>
  <cp:lastModifiedBy>d s</cp:lastModifiedBy>
  <cp:revision>39</cp:revision>
  <dcterms:created xsi:type="dcterms:W3CDTF">2021-05-27T09:05:16Z</dcterms:created>
  <dcterms:modified xsi:type="dcterms:W3CDTF">2021-12-22T10:12:45Z</dcterms:modified>
</cp:coreProperties>
</file>