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</p:sldMasterIdLst>
  <p:notesMasterIdLst>
    <p:notesMasterId r:id="rId20"/>
  </p:notesMasterIdLst>
  <p:sldIdLst>
    <p:sldId id="307" r:id="rId4"/>
    <p:sldId id="324" r:id="rId5"/>
    <p:sldId id="325" r:id="rId6"/>
    <p:sldId id="327" r:id="rId7"/>
    <p:sldId id="310" r:id="rId8"/>
    <p:sldId id="328" r:id="rId9"/>
    <p:sldId id="329" r:id="rId10"/>
    <p:sldId id="314" r:id="rId11"/>
    <p:sldId id="315" r:id="rId12"/>
    <p:sldId id="316" r:id="rId13"/>
    <p:sldId id="317" r:id="rId14"/>
    <p:sldId id="318" r:id="rId15"/>
    <p:sldId id="330" r:id="rId16"/>
    <p:sldId id="320" r:id="rId17"/>
    <p:sldId id="331" r:id="rId18"/>
    <p:sldId id="33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6061"/>
    <a:srgbClr val="0FCEC6"/>
    <a:srgbClr val="F6ADB9"/>
    <a:srgbClr val="FEC530"/>
    <a:srgbClr val="2E455C"/>
    <a:srgbClr val="3AB0AD"/>
    <a:srgbClr val="66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897" autoAdjust="0"/>
  </p:normalViewPr>
  <p:slideViewPr>
    <p:cSldViewPr snapToGrid="0">
      <p:cViewPr varScale="1">
        <p:scale>
          <a:sx n="106" d="100"/>
          <a:sy n="106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2CD4-9598-427D-9F61-803107BBF89D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E78E-CE66-4234-BD1B-12BECC93DB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9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2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7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64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28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4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40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6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4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9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9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08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3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6592" y="2430695"/>
            <a:ext cx="10011909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SỐ 3: 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 KHAI TRƯỜNG (T3)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4" y="3729405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D62233-E2C0-4CA2-8BF3-EB053BC7B9D5}"/>
              </a:ext>
            </a:extLst>
          </p:cNvPr>
          <p:cNvSpPr txBox="1"/>
          <p:nvPr/>
        </p:nvSpPr>
        <p:spPr>
          <a:xfrm>
            <a:off x="1326376" y="-138766"/>
            <a:ext cx="9539248" cy="112182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872648" y="1289048"/>
            <a:ext cx="844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606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lại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reo.  </a:t>
            </a:r>
          </a:p>
        </p:txBody>
      </p:sp>
    </p:spTree>
    <p:extLst>
      <p:ext uri="{BB962C8B-B14F-4D97-AF65-F5344CB8AC3E}">
        <p14:creationId xmlns:p14="http://schemas.microsoft.com/office/powerpoint/2010/main" val="1556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DF16B99F-FF53-4BE4-9BE7-2FD939D252F2}"/>
              </a:ext>
            </a:extLst>
          </p:cNvPr>
          <p:cNvSpPr/>
          <p:nvPr/>
        </p:nvSpPr>
        <p:spPr>
          <a:xfrm>
            <a:off x="3574930" y="365333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6;p22">
            <a:extLst>
              <a:ext uri="{FF2B5EF4-FFF2-40B4-BE49-F238E27FC236}">
                <a16:creationId xmlns:a16="http://schemas.microsoft.com/office/drawing/2014/main" id="{19B0C4C6-46E6-4844-9EE0-A5BC44E8999D}"/>
              </a:ext>
            </a:extLst>
          </p:cNvPr>
          <p:cNvSpPr/>
          <p:nvPr/>
        </p:nvSpPr>
        <p:spPr>
          <a:xfrm>
            <a:off x="2834505" y="2330736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9;p22">
            <a:extLst>
              <a:ext uri="{FF2B5EF4-FFF2-40B4-BE49-F238E27FC236}">
                <a16:creationId xmlns:a16="http://schemas.microsoft.com/office/drawing/2014/main" id="{E18A9F06-6A52-4A43-90A7-ADB1E53955F1}"/>
              </a:ext>
            </a:extLst>
          </p:cNvPr>
          <p:cNvSpPr txBox="1"/>
          <p:nvPr/>
        </p:nvSpPr>
        <p:spPr>
          <a:xfrm>
            <a:off x="3405518" y="2519385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7339B12-5EBB-4B9A-BD34-FC9A25840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5" y="2706081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70732D0-03D0-46DA-91CE-24688C8E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4" y="376401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96E1E301-49E0-6841-7C3D-130AF6FAE6A1}"/>
              </a:ext>
            </a:extLst>
          </p:cNvPr>
          <p:cNvGrpSpPr/>
          <p:nvPr/>
        </p:nvGrpSpPr>
        <p:grpSpPr>
          <a:xfrm>
            <a:off x="210428" y="158768"/>
            <a:ext cx="768752" cy="5020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2398B0F6-5989-90F0-DC5E-79965DBD3EBA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81048D5B-5CAA-3551-C2C1-F57F4C9EFCE6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378255B2-6B45-0BA0-4B44-99B958836C1D}"/>
              </a:ext>
            </a:extLst>
          </p:cNvPr>
          <p:cNvSpPr txBox="1"/>
          <p:nvPr/>
        </p:nvSpPr>
        <p:spPr>
          <a:xfrm>
            <a:off x="979180" y="76045"/>
            <a:ext cx="111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tên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63109"/>
              </p:ext>
            </p:extLst>
          </p:nvPr>
        </p:nvGraphicFramePr>
        <p:xfrm>
          <a:off x="2063903" y="698920"/>
          <a:ext cx="8127999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895954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817009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49431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Số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baseline="0" dirty="0" err="1"/>
                        <a:t>thứ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baseline="0" dirty="0" err="1"/>
                        <a:t>tự</a:t>
                      </a:r>
                      <a:endParaRPr lang="en-US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/>
                        <a:t>Chữ</a:t>
                      </a:r>
                      <a:endParaRPr lang="en-US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Tên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baseline="0" dirty="0" err="1"/>
                        <a:t>chữ</a:t>
                      </a:r>
                      <a:endParaRPr lang="en-US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4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3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ớ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1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8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9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/>
                        <a:t>xê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baseline="0" dirty="0" err="1"/>
                        <a:t>hát</a:t>
                      </a:r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2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đ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6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1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ê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5018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92645" y="1871664"/>
            <a:ext cx="378133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ă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92644" y="2401407"/>
            <a:ext cx="378133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â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763338" y="4037940"/>
            <a:ext cx="636744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8399382" y="2935514"/>
            <a:ext cx="812955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bê</a:t>
            </a:r>
            <a:endParaRPr lang="en-US" sz="3200" dirty="0"/>
          </a:p>
        </p:txBody>
      </p:sp>
      <p:sp>
        <p:nvSpPr>
          <p:cNvPr id="70" name="Rectangle 69"/>
          <p:cNvSpPr/>
          <p:nvPr/>
        </p:nvSpPr>
        <p:spPr>
          <a:xfrm>
            <a:off x="8399381" y="3516415"/>
            <a:ext cx="812956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xê</a:t>
            </a:r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8304361" y="4667332"/>
            <a:ext cx="885828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dê</a:t>
            </a:r>
            <a:endParaRPr lang="en-US" sz="3200" dirty="0"/>
          </a:p>
        </p:txBody>
      </p:sp>
      <p:sp>
        <p:nvSpPr>
          <p:cNvPr id="72" name="Rectangle 71"/>
          <p:cNvSpPr/>
          <p:nvPr/>
        </p:nvSpPr>
        <p:spPr>
          <a:xfrm>
            <a:off x="8339130" y="5153795"/>
            <a:ext cx="871541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đê</a:t>
            </a:r>
            <a:endParaRPr lang="en-US" sz="3200" dirty="0"/>
          </a:p>
        </p:txBody>
      </p:sp>
      <p:sp>
        <p:nvSpPr>
          <p:cNvPr id="73" name="Rectangle 72"/>
          <p:cNvSpPr/>
          <p:nvPr/>
        </p:nvSpPr>
        <p:spPr>
          <a:xfrm>
            <a:off x="8558209" y="5713098"/>
            <a:ext cx="378133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43921" y="6251965"/>
            <a:ext cx="378133" cy="400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28642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17165641-432E-4FE9-8025-BABE9675CAF9}"/>
              </a:ext>
            </a:extLst>
          </p:cNvPr>
          <p:cNvGrpSpPr/>
          <p:nvPr/>
        </p:nvGrpSpPr>
        <p:grpSpPr>
          <a:xfrm>
            <a:off x="627705" y="29007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64CA0C98-6094-4D25-A48F-1DD8BF5070CE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C11561B4-A4E3-467B-B130-5C934312A8DE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CC264D0-EF13-4C3D-911D-0DF423A79B49}"/>
              </a:ext>
            </a:extLst>
          </p:cNvPr>
          <p:cNvSpPr txBox="1"/>
          <p:nvPr/>
        </p:nvSpPr>
        <p:spPr>
          <a:xfrm>
            <a:off x="1571723" y="97194"/>
            <a:ext cx="7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273F4BA5-C812-4C0D-B4A9-81A322E3B5FF}"/>
              </a:ext>
            </a:extLst>
          </p:cNvPr>
          <p:cNvSpPr txBox="1"/>
          <p:nvPr/>
        </p:nvSpPr>
        <p:spPr>
          <a:xfrm>
            <a:off x="1548857" y="550709"/>
            <a:ext cx="777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9499" y="1086967"/>
            <a:ext cx="584312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200" b="1" kern="0" dirty="0">
              <a:solidFill>
                <a:prstClr val="black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200" b="1" kern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Bay </a:t>
            </a:r>
            <a:r>
              <a:rPr lang="en-US" sz="3200" b="1" kern="0" smtClean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khắp nẻo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3200" b="1" kern="0" dirty="0">
              <a:solidFill>
                <a:prstClr val="black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200" b="1" kern="0" smtClean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Nhìn non 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sông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gấm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vóc</a:t>
            </a:r>
            <a:endParaRPr lang="en-US" sz="3200" b="1" kern="0" dirty="0">
              <a:solidFill>
                <a:prstClr val="black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prstClr val="black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bao.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5450" y="3800105"/>
            <a:ext cx="6757867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ấm</a:t>
            </a:r>
          </a:p>
          <a:p>
            <a:pPr lvl="0">
              <a:lnSpc>
                <a:spcPct val="130000"/>
              </a:lnSpc>
              <a:defRPr/>
            </a:pP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Đánh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200" b="1" kern="0" dirty="0">
              <a:solidFill>
                <a:srgbClr val="0000FF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200" b="1" kern="0" smtClea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Vươn lên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endParaRPr lang="en-US" sz="3200" b="1" kern="0" dirty="0">
              <a:solidFill>
                <a:srgbClr val="0000FF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sz="3200" b="1" kern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b="1" ker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smtClea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cơm no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30000"/>
              </a:lnSpc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MAI THỊ BÍCH NGỌC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0161" y="1881997"/>
            <a:ext cx="233805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3064" y="2516718"/>
            <a:ext cx="258272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3693" y="5225825"/>
            <a:ext cx="268031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27063" y="5862820"/>
            <a:ext cx="220738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17165641-432E-4FE9-8025-BABE9675CAF9}"/>
              </a:ext>
            </a:extLst>
          </p:cNvPr>
          <p:cNvGrpSpPr/>
          <p:nvPr/>
        </p:nvGrpSpPr>
        <p:grpSpPr>
          <a:xfrm>
            <a:off x="627705" y="260111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64CA0C98-6094-4D25-A48F-1DD8BF5070CE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C11561B4-A4E3-467B-B130-5C934312A8DE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CC264D0-EF13-4C3D-911D-0DF423A79B49}"/>
              </a:ext>
            </a:extLst>
          </p:cNvPr>
          <p:cNvSpPr txBox="1"/>
          <p:nvPr/>
        </p:nvSpPr>
        <p:spPr>
          <a:xfrm>
            <a:off x="1571723" y="328298"/>
            <a:ext cx="7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273F4BA5-C812-4C0D-B4A9-81A322E3B5FF}"/>
              </a:ext>
            </a:extLst>
          </p:cNvPr>
          <p:cNvSpPr txBox="1"/>
          <p:nvPr/>
        </p:nvSpPr>
        <p:spPr>
          <a:xfrm>
            <a:off x="1548857" y="781813"/>
            <a:ext cx="777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163" y="1558578"/>
            <a:ext cx="119300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, những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ker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smtClea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cất chiếc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Tìm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mắc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lại </a:t>
            </a:r>
            <a:r>
              <a:rPr lang="en-US" sz="3200" b="1" kern="0" smtClea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nhấc cần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ker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smtClean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mất mồi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Chú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nhái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bén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ngước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3200" b="1" kern="0" dirty="0">
                <a:solidFill>
                  <a:srgbClr val="0000FF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                                Theo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VŨ TRUNG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1547" y="1708220"/>
            <a:ext cx="452175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4519" y="2334568"/>
            <a:ext cx="452175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2566" y="3603943"/>
            <a:ext cx="452175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28131" y="3627863"/>
            <a:ext cx="452175" cy="482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1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F2ABF-26F7-33C9-9712-0C89A6C770C3}"/>
              </a:ext>
            </a:extLst>
          </p:cNvPr>
          <p:cNvSpPr txBox="1"/>
          <p:nvPr/>
        </p:nvSpPr>
        <p:spPr>
          <a:xfrm>
            <a:off x="3314699" y="176244"/>
            <a:ext cx="6186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0EABC7BF-0E6E-0C83-65C4-1316BD7D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600" y="3785616"/>
            <a:ext cx="3971202" cy="271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8140" t="35958" r="9890" b="26527"/>
          <a:stretch/>
        </p:blipFill>
        <p:spPr>
          <a:xfrm>
            <a:off x="1000125" y="2073445"/>
            <a:ext cx="4729162" cy="44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>
                <a:latin typeface="UTM Cookies" panose="02040603050506020204" pitchFamily="18" charset="0"/>
              </a:rPr>
              <a:t>KHỞI ĐỘNG</a:t>
            </a:r>
            <a:endParaRPr lang="en-US" sz="8000" b="1" dirty="0">
              <a:latin typeface="UTM Cookies" panose="02040603050506020204" pitchFamily="18" charset="0"/>
            </a:endParaRPr>
          </a:p>
        </p:txBody>
      </p:sp>
      <p:grpSp>
        <p:nvGrpSpPr>
          <p:cNvPr id="15" name="Google Shape;268;p32"/>
          <p:cNvGrpSpPr/>
          <p:nvPr/>
        </p:nvGrpSpPr>
        <p:grpSpPr>
          <a:xfrm>
            <a:off x="-228352" y="3838290"/>
            <a:ext cx="3247604" cy="2990604"/>
            <a:chOff x="1337026" y="2824769"/>
            <a:chExt cx="2297600" cy="2246427"/>
          </a:xfrm>
        </p:grpSpPr>
        <p:sp>
          <p:nvSpPr>
            <p:cNvPr id="16" name="Google Shape;269;p32"/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rgbClr val="44546A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7" name="Google Shape;270;p32"/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18" name="Google Shape;271;p32"/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9" name="Google Shape;272;p32"/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Google Shape;273;p32"/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Google Shape;274;p32"/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Google Shape;275;p32"/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Google Shape;276;p32"/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Google Shape;277;p32"/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Google Shape;278;p32"/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6" name="Google Shape;279;p32"/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" name="Google Shape;280;p32"/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Google Shape;281;p32"/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Google Shape;282;p32"/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Google Shape;283;p32"/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Google Shape;284;p32"/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Google Shape;285;p32"/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" name="Google Shape;286;p32"/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Google Shape;287;p32"/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Google Shape;288;p32"/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Google Shape;289;p32"/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Google Shape;290;p32"/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AFA37F5-18F3-4E8D-8020-5E09C8B12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9" y="0"/>
            <a:ext cx="10936225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E78DF12E-FE7A-401B-928B-471C40A7CD38}"/>
              </a:ext>
            </a:extLst>
          </p:cNvPr>
          <p:cNvSpPr txBox="1"/>
          <p:nvPr/>
        </p:nvSpPr>
        <p:spPr>
          <a:xfrm>
            <a:off x="2589608" y="227570"/>
            <a:ext cx="8011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E014E614-29C4-4126-B63F-0F41D03A3808}"/>
              </a:ext>
            </a:extLst>
          </p:cNvPr>
          <p:cNvSpPr txBox="1"/>
          <p:nvPr/>
        </p:nvSpPr>
        <p:spPr>
          <a:xfrm>
            <a:off x="5134061" y="886146"/>
            <a:ext cx="2922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0A2C3B6-A145-4F04-AD96-F2D9E6BA38AC}"/>
              </a:ext>
            </a:extLst>
          </p:cNvPr>
          <p:cNvSpPr txBox="1"/>
          <p:nvPr/>
        </p:nvSpPr>
        <p:spPr>
          <a:xfrm>
            <a:off x="3408268" y="2257747"/>
            <a:ext cx="8402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l-GR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A8505B54-A474-452E-93DC-C6EA67751976}"/>
              </a:ext>
            </a:extLst>
          </p:cNvPr>
          <p:cNvSpPr txBox="1"/>
          <p:nvPr/>
        </p:nvSpPr>
        <p:spPr>
          <a:xfrm>
            <a:off x="1913556" y="-76063"/>
            <a:ext cx="84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4000" b="1" dirty="0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813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4000" b="1" dirty="0">
              <a:solidFill>
                <a:srgbClr val="ED813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4171253"/>
            <a:ext cx="1639966" cy="135342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608284" y="631823"/>
            <a:ext cx="844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lại</a:t>
            </a:r>
          </a:p>
          <a:p>
            <a:pPr algn="just"/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reo.  </a:t>
            </a: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6656396" y="4690000"/>
            <a:ext cx="501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6483643" y="4643833"/>
            <a:ext cx="5211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Buổi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lại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2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A8505B54-A474-452E-93DC-C6EA67751976}"/>
              </a:ext>
            </a:extLst>
          </p:cNvPr>
          <p:cNvSpPr txBox="1"/>
          <p:nvPr/>
        </p:nvSpPr>
        <p:spPr>
          <a:xfrm>
            <a:off x="1913556" y="-76063"/>
            <a:ext cx="84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813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4171253"/>
            <a:ext cx="1639966" cy="135342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608284" y="631823"/>
            <a:ext cx="844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lại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reo.  </a:t>
            </a: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6272213" y="4690000"/>
            <a:ext cx="581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có những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6151956" y="4690000"/>
            <a:ext cx="550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A8505B54-A474-452E-93DC-C6EA67751976}"/>
              </a:ext>
            </a:extLst>
          </p:cNvPr>
          <p:cNvSpPr txBox="1"/>
          <p:nvPr/>
        </p:nvSpPr>
        <p:spPr>
          <a:xfrm>
            <a:off x="1913556" y="-76063"/>
            <a:ext cx="84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8137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813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7087DD9-9DF5-4D8E-9199-5CBF0E7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4171253"/>
            <a:ext cx="1639966" cy="135342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1608284" y="631823"/>
            <a:ext cx="844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lại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reo.  </a:t>
            </a: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32681148-DA12-409A-AF3C-B6FA314965ED}"/>
              </a:ext>
            </a:extLst>
          </p:cNvPr>
          <p:cNvSpPr txBox="1"/>
          <p:nvPr/>
        </p:nvSpPr>
        <p:spPr>
          <a:xfrm>
            <a:off x="6272213" y="4690000"/>
            <a:ext cx="581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1346EE6D-BFBF-4557-9BB2-93FBC3E03C50}"/>
              </a:ext>
            </a:extLst>
          </p:cNvPr>
          <p:cNvSpPr txBox="1"/>
          <p:nvPr/>
        </p:nvSpPr>
        <p:spPr>
          <a:xfrm>
            <a:off x="6191233" y="4294364"/>
            <a:ext cx="550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li. Mỗi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có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 le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AF099CE-EC2E-4A1A-A5D0-3012ECF4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r="6278" b="48889"/>
          <a:stretch/>
        </p:blipFill>
        <p:spPr>
          <a:xfrm>
            <a:off x="706299" y="433388"/>
            <a:ext cx="10258425" cy="3676649"/>
          </a:xfrm>
          <a:prstGeom prst="rect">
            <a:avLst/>
          </a:prstGeom>
        </p:spPr>
      </p:pic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E14D56EC-0481-4E26-B6E9-88BFCEED5155}"/>
              </a:ext>
            </a:extLst>
          </p:cNvPr>
          <p:cNvSpPr txBox="1"/>
          <p:nvPr/>
        </p:nvSpPr>
        <p:spPr>
          <a:xfrm>
            <a:off x="2953957" y="379817"/>
            <a:ext cx="659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ED0AFA-16D6-421F-A93B-9FF2AA5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114"/>
            <a:ext cx="4800600" cy="25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8C5E439E-44E1-4876-ADB1-F529D2067973}"/>
              </a:ext>
            </a:extLst>
          </p:cNvPr>
          <p:cNvSpPr txBox="1"/>
          <p:nvPr/>
        </p:nvSpPr>
        <p:spPr>
          <a:xfrm>
            <a:off x="3584496" y="2152912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DC18C9B-5C4E-43FF-AD57-6391A3589EEF}"/>
              </a:ext>
            </a:extLst>
          </p:cNvPr>
          <p:cNvSpPr txBox="1"/>
          <p:nvPr/>
        </p:nvSpPr>
        <p:spPr>
          <a:xfrm>
            <a:off x="3584496" y="2840098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F3B71CF1-796C-48E6-A75E-414EA99BA544}"/>
              </a:ext>
            </a:extLst>
          </p:cNvPr>
          <p:cNvSpPr txBox="1"/>
          <p:nvPr/>
        </p:nvSpPr>
        <p:spPr>
          <a:xfrm>
            <a:off x="3584496" y="3535339"/>
            <a:ext cx="313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 descr="Horizontal brick">
            <a:extLst>
              <a:ext uri="{FF2B5EF4-FFF2-40B4-BE49-F238E27FC236}">
                <a16:creationId xmlns:a16="http://schemas.microsoft.com/office/drawing/2014/main" id="{0F51F129-C4B7-4CF2-BC85-B8DCF41700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9478" y="0"/>
            <a:ext cx="4233673" cy="114440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5211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2D0D9B24-EAAB-4FC9-9139-808C68831BE9}"/>
              </a:ext>
            </a:extLst>
          </p:cNvPr>
          <p:cNvSpPr txBox="1"/>
          <p:nvPr/>
        </p:nvSpPr>
        <p:spPr>
          <a:xfrm>
            <a:off x="0" y="1381424"/>
            <a:ext cx="535707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ngực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mép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song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5A910F6B-0DE0-4568-8D6D-7F6AA10EE3B4}"/>
              </a:ext>
            </a:extLst>
          </p:cNvPr>
          <p:cNvSpPr txBox="1"/>
          <p:nvPr/>
        </p:nvSpPr>
        <p:spPr>
          <a:xfrm>
            <a:off x="7055464" y="2967871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trỏ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dung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khuỷu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endParaRPr lang="en-US" sz="25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Student Writing (#4) | Free SVG">
            <a:extLst>
              <a:ext uri="{FF2B5EF4-FFF2-40B4-BE49-F238E27FC236}">
                <a16:creationId xmlns:a16="http://schemas.microsoft.com/office/drawing/2014/main" id="{1C1F76AE-0BED-40C7-8D4A-4B1842E3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9" y="408388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792</Words>
  <Application>Microsoft Office PowerPoint</Application>
  <PresentationFormat>Widescreen</PresentationFormat>
  <Paragraphs>143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Cambria</vt:lpstr>
      <vt:lpstr>Times New Roman</vt:lpstr>
      <vt:lpstr>UTM Cookies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Hang</dc:creator>
  <cp:lastModifiedBy>admin</cp:lastModifiedBy>
  <cp:revision>50</cp:revision>
  <dcterms:created xsi:type="dcterms:W3CDTF">2022-02-27T15:32:56Z</dcterms:created>
  <dcterms:modified xsi:type="dcterms:W3CDTF">2022-09-29T21:26:18Z</dcterms:modified>
</cp:coreProperties>
</file>