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72" r:id="rId4"/>
    <p:sldId id="277" r:id="rId5"/>
    <p:sldId id="273" r:id="rId6"/>
    <p:sldId id="274" r:id="rId7"/>
    <p:sldId id="276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03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94519" y="4343401"/>
            <a:ext cx="13117903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5: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 TẬP VỀ PHÉP NHÂN, BẢNG NHÂN 2, BẢNG NHÂN 5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4218288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864584" y="614580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21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5: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TẬP VỀ PHÉP NHÂN, BẢNG NHÂN 2, BẢNG NHÂN 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111" t="5049"/>
          <a:stretch/>
        </p:blipFill>
        <p:spPr>
          <a:xfrm>
            <a:off x="1737518" y="2590800"/>
            <a:ext cx="4184165" cy="3599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6483" y="2400910"/>
            <a:ext cx="9531836" cy="38004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85117" y="6201385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317" y="6867971"/>
            <a:ext cx="3574564" cy="90307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38617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42013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3394" y="6878493"/>
            <a:ext cx="3574564" cy="9030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9719" y="6867971"/>
            <a:ext cx="3574564" cy="9030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042318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98654" y="69376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833253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80347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469613" y="7020913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2557919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666394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265440" y="6979298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428237" y="697546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1718865" y="6927093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3386495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498786" y="6924321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19" grpId="0" animBg="1"/>
      <p:bldP spid="44" grpId="0" animBg="1"/>
      <p:bldP spid="47" grpId="0" animBg="1"/>
      <p:bldP spid="2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5: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TẬP VỀ PHÉP NHÂN, BẢNG NHÂN 2, BẢNG NHÂN 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47755" y="617557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317" y="6867971"/>
            <a:ext cx="3574564" cy="90307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38617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5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42013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5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3394" y="6878493"/>
            <a:ext cx="3574564" cy="9030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9719" y="6867971"/>
            <a:ext cx="3574564" cy="9030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042318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98654" y="69376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833253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80347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469613" y="7020913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2557919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666394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265440" y="6979298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428237" y="697546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1718865" y="6927093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3386495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498786" y="6924321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371" y="2594348"/>
            <a:ext cx="4336566" cy="33760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28466"/>
          <a:stretch/>
        </p:blipFill>
        <p:spPr>
          <a:xfrm>
            <a:off x="5445982" y="2397533"/>
            <a:ext cx="10363200" cy="35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19" grpId="0" animBg="1"/>
      <p:bldP spid="44" grpId="0" animBg="1"/>
      <p:bldP spid="47" grpId="0" animBg="1"/>
      <p:bldP spid="2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5: ÔN TẬP VỀ PHÉP NHÂN, BẢNG NHÂN 2, BẢNG NHÂN 5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494262"/>
              </p:ext>
            </p:extLst>
          </p:nvPr>
        </p:nvGraphicFramePr>
        <p:xfrm>
          <a:off x="1906341" y="2971800"/>
          <a:ext cx="12608263" cy="2649442"/>
        </p:xfrm>
        <a:graphic>
          <a:graphicData uri="http://schemas.openxmlformats.org/drawingml/2006/table">
            <a:tbl>
              <a:tblPr firstRow="1" firstCol="1" bandRow="1"/>
              <a:tblGrid>
                <a:gridCol w="3082378">
                  <a:extLst>
                    <a:ext uri="{9D8B030D-6E8A-4147-A177-3AD203B41FA5}">
                      <a16:colId xmlns:a16="http://schemas.microsoft.com/office/drawing/2014/main" val="434274735"/>
                    </a:ext>
                  </a:extLst>
                </a:gridCol>
                <a:gridCol w="2918814">
                  <a:extLst>
                    <a:ext uri="{9D8B030D-6E8A-4147-A177-3AD203B41FA5}">
                      <a16:colId xmlns:a16="http://schemas.microsoft.com/office/drawing/2014/main" val="2786703564"/>
                    </a:ext>
                  </a:extLst>
                </a:gridCol>
                <a:gridCol w="3510870">
                  <a:extLst>
                    <a:ext uri="{9D8B030D-6E8A-4147-A177-3AD203B41FA5}">
                      <a16:colId xmlns:a16="http://schemas.microsoft.com/office/drawing/2014/main" val="2665919845"/>
                    </a:ext>
                  </a:extLst>
                </a:gridCol>
                <a:gridCol w="3096201">
                  <a:extLst>
                    <a:ext uri="{9D8B030D-6E8A-4147-A177-3AD203B41FA5}">
                      <a16:colId xmlns:a16="http://schemas.microsoft.com/office/drawing/2014/main" val="2083144951"/>
                    </a:ext>
                  </a:extLst>
                </a:gridCol>
              </a:tblGrid>
              <a:tr h="8599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7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4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5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6 =</a:t>
                      </a:r>
                      <a:endParaRPr lang="en-U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153152"/>
                  </a:ext>
                </a:extLst>
              </a:tr>
              <a:tr h="86594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5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9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7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8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858783"/>
                  </a:ext>
                </a:extLst>
              </a:tr>
              <a:tr h="9235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2 =</a:t>
                      </a:r>
                      <a:endParaRPr lang="en-U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6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3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9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303279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18719" y="29718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81867" y="3832047"/>
            <a:ext cx="951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81866" y="4692294"/>
            <a:ext cx="55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90519" y="2948581"/>
            <a:ext cx="55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90518" y="3822382"/>
            <a:ext cx="842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0988" y="4726250"/>
            <a:ext cx="84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662319" y="2963521"/>
            <a:ext cx="112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662318" y="3741241"/>
            <a:ext cx="1019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00110" y="4719192"/>
            <a:ext cx="982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349278" y="2963521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353720" y="3806967"/>
            <a:ext cx="805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403691" y="4650413"/>
            <a:ext cx="75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56" grpId="0"/>
      <p:bldP spid="57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b="1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Giải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  <a:endPara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5: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TẬP VỀ PHÉP NHÂN, BẢNG NHÂN 2, BẢNG NHÂN 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802" b="9012"/>
          <a:stretch/>
        </p:blipFill>
        <p:spPr>
          <a:xfrm>
            <a:off x="8478821" y="2534480"/>
            <a:ext cx="7720806" cy="2287201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6853836" y="5107589"/>
            <a:ext cx="0" cy="38706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3828" y="2710540"/>
            <a:ext cx="8258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Mẫu: Mỗi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 có 5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ổ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23410" y="4882243"/>
            <a:ext cx="2193229" cy="97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sz="4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4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4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7119" y="4862806"/>
            <a:ext cx="2222082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44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 </a:t>
            </a:r>
            <a:r>
              <a:rPr lang="en-US" sz="44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4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29457" y="5854817"/>
            <a:ext cx="403347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1 ổ: 5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4 ổ: ....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trứng</a:t>
            </a: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7719" y="5979767"/>
            <a:ext cx="7761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có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ổ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x 4 = 20 (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Đáp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trứng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1598243"/>
            <a:chOff x="1470819" y="1641943"/>
            <a:chExt cx="11852437" cy="2114478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b="1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913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Mỗi con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2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con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5: 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TẬP VỀ PHÉP NHÂN, BẢNG NHÂN 2, BẢNG NHÂN 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0719" y="3011261"/>
            <a:ext cx="10363200" cy="55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13642" y="1789318"/>
            <a:ext cx="15593662" cy="921134"/>
            <a:chOff x="1470819" y="1641943"/>
            <a:chExt cx="12076816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439596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con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2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con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5: ÔN TẬP VỀ PHÉP NHÂN, BẢNG NHÂN 2, BẢNG NHÂN 5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919119" y="3604834"/>
            <a:ext cx="0" cy="38706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195719" y="3604834"/>
            <a:ext cx="2008883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3091" y="3604834"/>
            <a:ext cx="2037737" cy="763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Tóm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tắt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7688" y="4755490"/>
            <a:ext cx="339067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2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.... </a:t>
            </a:r>
            <a:r>
              <a:rPr lang="en-US" sz="3600" b="1" noProof="0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hân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7719" y="4823201"/>
            <a:ext cx="7761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có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chân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là: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x 8 = 16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Đáp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16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chân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507</Words>
  <Application>Microsoft Office PowerPoint</Application>
  <PresentationFormat>Custom</PresentationFormat>
  <Paragraphs>109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183</cp:revision>
  <dcterms:created xsi:type="dcterms:W3CDTF">2022-07-10T01:37:20Z</dcterms:created>
  <dcterms:modified xsi:type="dcterms:W3CDTF">2022-09-28T02:47:03Z</dcterms:modified>
</cp:coreProperties>
</file>