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27" r:id="rId2"/>
    <p:sldId id="472" r:id="rId3"/>
    <p:sldId id="432" r:id="rId4"/>
    <p:sldId id="460" r:id="rId5"/>
    <p:sldId id="462" r:id="rId6"/>
    <p:sldId id="463" r:id="rId7"/>
    <p:sldId id="464" r:id="rId8"/>
    <p:sldId id="465" r:id="rId9"/>
    <p:sldId id="468" r:id="rId10"/>
    <p:sldId id="466" r:id="rId11"/>
    <p:sldId id="467" r:id="rId12"/>
    <p:sldId id="469" r:id="rId13"/>
    <p:sldId id="470" r:id="rId14"/>
    <p:sldId id="471" r:id="rId15"/>
    <p:sldId id="473" r:id="rId16"/>
    <p:sldId id="431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672716-174A-4D07-8C17-E8F480E7AC2B}" v="49" dt="2022-08-26T22:22:12.1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88" d="100"/>
          <a:sy n="88" d="100"/>
        </p:scale>
        <p:origin x="240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B5672716-174A-4D07-8C17-E8F480E7AC2B}"/>
    <pc:docChg chg="undo custSel addSld modSld sldOrd">
      <pc:chgData name="T H" userId="270efafb50020bd6" providerId="LiveId" clId="{B5672716-174A-4D07-8C17-E8F480E7AC2B}" dt="2022-08-26T22:22:12.174" v="112" actId="478"/>
      <pc:docMkLst>
        <pc:docMk/>
      </pc:docMkLst>
      <pc:sldChg chg="modSp mod modAnim">
        <pc:chgData name="T H" userId="270efafb50020bd6" providerId="LiveId" clId="{B5672716-174A-4D07-8C17-E8F480E7AC2B}" dt="2022-08-26T22:05:19.695" v="12" actId="2711"/>
        <pc:sldMkLst>
          <pc:docMk/>
          <pc:sldMk cId="2432748071" sldId="432"/>
        </pc:sldMkLst>
        <pc:spChg chg="mod">
          <ac:chgData name="T H" userId="270efafb50020bd6" providerId="LiveId" clId="{B5672716-174A-4D07-8C17-E8F480E7AC2B}" dt="2022-08-26T22:04:01.610" v="3" actId="255"/>
          <ac:spMkLst>
            <pc:docMk/>
            <pc:sldMk cId="2432748071" sldId="432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4:01.610" v="3" actId="255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B5672716-174A-4D07-8C17-E8F480E7AC2B}" dt="2022-08-26T22:03:53.018" v="2" actId="255"/>
          <ac:spMkLst>
            <pc:docMk/>
            <pc:sldMk cId="2432748071" sldId="432"/>
            <ac:spMk id="15" creationId="{00000000-0000-0000-0000-000000000000}"/>
          </ac:spMkLst>
        </pc:spChg>
        <pc:spChg chg="mod">
          <ac:chgData name="T H" userId="270efafb50020bd6" providerId="LiveId" clId="{B5672716-174A-4D07-8C17-E8F480E7AC2B}" dt="2022-08-26T22:05:19.695" v="12" actId="2711"/>
          <ac:spMkLst>
            <pc:docMk/>
            <pc:sldMk cId="2432748071" sldId="432"/>
            <ac:spMk id="30" creationId="{00000000-0000-0000-0000-000000000000}"/>
          </ac:spMkLst>
        </pc:spChg>
      </pc:sldChg>
      <pc:sldChg chg="modSp mod modAnim">
        <pc:chgData name="T H" userId="270efafb50020bd6" providerId="LiveId" clId="{B5672716-174A-4D07-8C17-E8F480E7AC2B}" dt="2022-08-26T22:07:18.873" v="27"/>
        <pc:sldMkLst>
          <pc:docMk/>
          <pc:sldMk cId="3717413712" sldId="460"/>
        </pc:sldMkLst>
        <pc:spChg chg="mod">
          <ac:chgData name="T H" userId="270efafb50020bd6" providerId="LiveId" clId="{B5672716-174A-4D07-8C17-E8F480E7AC2B}" dt="2022-08-26T22:06:02.991" v="19" actId="255"/>
          <ac:spMkLst>
            <pc:docMk/>
            <pc:sldMk cId="3717413712" sldId="460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6:02.991" v="19" actId="255"/>
          <ac:spMkLst>
            <pc:docMk/>
            <pc:sldMk cId="3717413712" sldId="460"/>
            <ac:spMk id="13" creationId="{00000000-0000-0000-0000-000000000000}"/>
          </ac:spMkLst>
        </pc:spChg>
        <pc:spChg chg="mod">
          <ac:chgData name="T H" userId="270efafb50020bd6" providerId="LiveId" clId="{B5672716-174A-4D07-8C17-E8F480E7AC2B}" dt="2022-08-26T22:06:02.991" v="19" actId="255"/>
          <ac:spMkLst>
            <pc:docMk/>
            <pc:sldMk cId="3717413712" sldId="460"/>
            <ac:spMk id="14" creationId="{00000000-0000-0000-0000-000000000000}"/>
          </ac:spMkLst>
        </pc:spChg>
        <pc:picChg chg="mod">
          <ac:chgData name="T H" userId="270efafb50020bd6" providerId="LiveId" clId="{B5672716-174A-4D07-8C17-E8F480E7AC2B}" dt="2022-08-26T22:06:38.569" v="21" actId="1076"/>
          <ac:picMkLst>
            <pc:docMk/>
            <pc:sldMk cId="3717413712" sldId="460"/>
            <ac:picMk id="2" creationId="{00000000-0000-0000-0000-000000000000}"/>
          </ac:picMkLst>
        </pc:picChg>
      </pc:sldChg>
      <pc:sldChg chg="modSp mod">
        <pc:chgData name="T H" userId="270efafb50020bd6" providerId="LiveId" clId="{B5672716-174A-4D07-8C17-E8F480E7AC2B}" dt="2022-08-26T22:08:03.421" v="31" actId="1036"/>
        <pc:sldMkLst>
          <pc:docMk/>
          <pc:sldMk cId="101776370" sldId="462"/>
        </pc:sldMkLst>
        <pc:spChg chg="mod">
          <ac:chgData name="T H" userId="270efafb50020bd6" providerId="LiveId" clId="{B5672716-174A-4D07-8C17-E8F480E7AC2B}" dt="2022-08-26T22:08:03.421" v="31" actId="1036"/>
          <ac:spMkLst>
            <pc:docMk/>
            <pc:sldMk cId="101776370" sldId="462"/>
            <ac:spMk id="2" creationId="{00000000-0000-0000-0000-000000000000}"/>
          </ac:spMkLst>
        </pc:spChg>
        <pc:spChg chg="mod">
          <ac:chgData name="T H" userId="270efafb50020bd6" providerId="LiveId" clId="{B5672716-174A-4D07-8C17-E8F480E7AC2B}" dt="2022-08-26T22:08:03.421" v="31" actId="1036"/>
          <ac:spMkLst>
            <pc:docMk/>
            <pc:sldMk cId="101776370" sldId="462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8:03.421" v="31" actId="1036"/>
          <ac:spMkLst>
            <pc:docMk/>
            <pc:sldMk cId="101776370" sldId="462"/>
            <ac:spMk id="11" creationId="{00000000-0000-0000-0000-000000000000}"/>
          </ac:spMkLst>
        </pc:spChg>
        <pc:picChg chg="mod">
          <ac:chgData name="T H" userId="270efafb50020bd6" providerId="LiveId" clId="{B5672716-174A-4D07-8C17-E8F480E7AC2B}" dt="2022-08-26T22:08:03.421" v="31" actId="1036"/>
          <ac:picMkLst>
            <pc:docMk/>
            <pc:sldMk cId="101776370" sldId="462"/>
            <ac:picMk id="12" creationId="{00000000-0000-0000-0000-000000000000}"/>
          </ac:picMkLst>
        </pc:picChg>
        <pc:picChg chg="mod">
          <ac:chgData name="T H" userId="270efafb50020bd6" providerId="LiveId" clId="{B5672716-174A-4D07-8C17-E8F480E7AC2B}" dt="2022-08-26T22:08:03.421" v="31" actId="1036"/>
          <ac:picMkLst>
            <pc:docMk/>
            <pc:sldMk cId="101776370" sldId="462"/>
            <ac:picMk id="13" creationId="{00000000-0000-0000-0000-000000000000}"/>
          </ac:picMkLst>
        </pc:picChg>
      </pc:sldChg>
      <pc:sldChg chg="modSp mod modAnim">
        <pc:chgData name="T H" userId="270efafb50020bd6" providerId="LiveId" clId="{B5672716-174A-4D07-8C17-E8F480E7AC2B}" dt="2022-08-26T22:09:39.634" v="44" actId="1076"/>
        <pc:sldMkLst>
          <pc:docMk/>
          <pc:sldMk cId="2203895930" sldId="463"/>
        </pc:sldMkLst>
        <pc:spChg chg="mod">
          <ac:chgData name="T H" userId="270efafb50020bd6" providerId="LiveId" clId="{B5672716-174A-4D07-8C17-E8F480E7AC2B}" dt="2022-08-26T22:09:39.634" v="44" actId="1076"/>
          <ac:spMkLst>
            <pc:docMk/>
            <pc:sldMk cId="2203895930" sldId="463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08:52.011" v="40" actId="2711"/>
          <ac:spMkLst>
            <pc:docMk/>
            <pc:sldMk cId="2203895930" sldId="463"/>
            <ac:spMk id="12" creationId="{00000000-0000-0000-0000-000000000000}"/>
          </ac:spMkLst>
        </pc:spChg>
        <pc:picChg chg="mod">
          <ac:chgData name="T H" userId="270efafb50020bd6" providerId="LiveId" clId="{B5672716-174A-4D07-8C17-E8F480E7AC2B}" dt="2022-08-26T22:08:40.283" v="37" actId="14100"/>
          <ac:picMkLst>
            <pc:docMk/>
            <pc:sldMk cId="2203895930" sldId="463"/>
            <ac:picMk id="11" creationId="{00000000-0000-0000-0000-000000000000}"/>
          </ac:picMkLst>
        </pc:picChg>
      </pc:sldChg>
      <pc:sldChg chg="modSp mod modAnim">
        <pc:chgData name="T H" userId="270efafb50020bd6" providerId="LiveId" clId="{B5672716-174A-4D07-8C17-E8F480E7AC2B}" dt="2022-08-26T22:12:28.274" v="56"/>
        <pc:sldMkLst>
          <pc:docMk/>
          <pc:sldMk cId="2247937045" sldId="464"/>
        </pc:sldMkLst>
        <pc:spChg chg="mod">
          <ac:chgData name="T H" userId="270efafb50020bd6" providerId="LiveId" clId="{B5672716-174A-4D07-8C17-E8F480E7AC2B}" dt="2022-08-26T22:10:19.829" v="46" actId="255"/>
          <ac:spMkLst>
            <pc:docMk/>
            <pc:sldMk cId="2247937045" sldId="464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0:49.463" v="50" actId="14100"/>
          <ac:spMkLst>
            <pc:docMk/>
            <pc:sldMk cId="2247937045" sldId="464"/>
            <ac:spMk id="13" creationId="{00000000-0000-0000-0000-000000000000}"/>
          </ac:spMkLst>
        </pc:spChg>
        <pc:spChg chg="mod">
          <ac:chgData name="T H" userId="270efafb50020bd6" providerId="LiveId" clId="{B5672716-174A-4D07-8C17-E8F480E7AC2B}" dt="2022-08-26T22:10:36.879" v="47" actId="14100"/>
          <ac:spMkLst>
            <pc:docMk/>
            <pc:sldMk cId="2247937045" sldId="464"/>
            <ac:spMk id="14" creationId="{00000000-0000-0000-0000-000000000000}"/>
          </ac:spMkLst>
        </pc:spChg>
        <pc:spChg chg="mod">
          <ac:chgData name="T H" userId="270efafb50020bd6" providerId="LiveId" clId="{B5672716-174A-4D07-8C17-E8F480E7AC2B}" dt="2022-08-26T22:10:40.051" v="48" actId="14100"/>
          <ac:spMkLst>
            <pc:docMk/>
            <pc:sldMk cId="2247937045" sldId="464"/>
            <ac:spMk id="16" creationId="{00000000-0000-0000-0000-000000000000}"/>
          </ac:spMkLst>
        </pc:spChg>
        <pc:spChg chg="mod">
          <ac:chgData name="T H" userId="270efafb50020bd6" providerId="LiveId" clId="{B5672716-174A-4D07-8C17-E8F480E7AC2B}" dt="2022-08-26T22:10:56.016" v="51" actId="1076"/>
          <ac:spMkLst>
            <pc:docMk/>
            <pc:sldMk cId="2247937045" sldId="464"/>
            <ac:spMk id="17" creationId="{00000000-0000-0000-0000-000000000000}"/>
          </ac:spMkLst>
        </pc:spChg>
        <pc:spChg chg="mod">
          <ac:chgData name="T H" userId="270efafb50020bd6" providerId="LiveId" clId="{B5672716-174A-4D07-8C17-E8F480E7AC2B}" dt="2022-08-26T22:10:19.829" v="46" actId="255"/>
          <ac:spMkLst>
            <pc:docMk/>
            <pc:sldMk cId="2247937045" sldId="464"/>
            <ac:spMk id="18" creationId="{00000000-0000-0000-0000-000000000000}"/>
          </ac:spMkLst>
        </pc:spChg>
      </pc:sldChg>
      <pc:sldChg chg="modSp mod modAnim">
        <pc:chgData name="T H" userId="270efafb50020bd6" providerId="LiveId" clId="{B5672716-174A-4D07-8C17-E8F480E7AC2B}" dt="2022-08-26T22:13:21.821" v="62"/>
        <pc:sldMkLst>
          <pc:docMk/>
          <pc:sldMk cId="69177158" sldId="465"/>
        </pc:sldMkLst>
        <pc:spChg chg="mod">
          <ac:chgData name="T H" userId="270efafb50020bd6" providerId="LiveId" clId="{B5672716-174A-4D07-8C17-E8F480E7AC2B}" dt="2022-08-26T22:13:00.446" v="59" actId="14100"/>
          <ac:spMkLst>
            <pc:docMk/>
            <pc:sldMk cId="69177158" sldId="465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2:51.815" v="57" actId="2711"/>
          <ac:spMkLst>
            <pc:docMk/>
            <pc:sldMk cId="69177158" sldId="465"/>
            <ac:spMk id="13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15:17.311" v="69" actId="2711"/>
        <pc:sldMkLst>
          <pc:docMk/>
          <pc:sldMk cId="3356035469" sldId="466"/>
        </pc:sldMkLst>
        <pc:spChg chg="mod">
          <ac:chgData name="T H" userId="270efafb50020bd6" providerId="LiveId" clId="{B5672716-174A-4D07-8C17-E8F480E7AC2B}" dt="2022-08-26T22:15:17.311" v="69" actId="2711"/>
          <ac:spMkLst>
            <pc:docMk/>
            <pc:sldMk cId="3356035469" sldId="466"/>
            <ac:spMk id="3" creationId="{00000000-0000-0000-0000-000000000000}"/>
          </ac:spMkLst>
        </pc:spChg>
        <pc:spChg chg="mod">
          <ac:chgData name="T H" userId="270efafb50020bd6" providerId="LiveId" clId="{B5672716-174A-4D07-8C17-E8F480E7AC2B}" dt="2022-08-26T22:15:17.311" v="69" actId="2711"/>
          <ac:spMkLst>
            <pc:docMk/>
            <pc:sldMk cId="3356035469" sldId="466"/>
            <ac:spMk id="4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16:55.694" v="78" actId="1035"/>
        <pc:sldMkLst>
          <pc:docMk/>
          <pc:sldMk cId="2632840588" sldId="467"/>
        </pc:sldMkLst>
        <pc:spChg chg="mod">
          <ac:chgData name="T H" userId="270efafb50020bd6" providerId="LiveId" clId="{B5672716-174A-4D07-8C17-E8F480E7AC2B}" dt="2022-08-26T22:16:55.694" v="78" actId="1035"/>
          <ac:spMkLst>
            <pc:docMk/>
            <pc:sldMk cId="2632840588" sldId="467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6:55.694" v="78" actId="1035"/>
          <ac:spMkLst>
            <pc:docMk/>
            <pc:sldMk cId="2632840588" sldId="467"/>
            <ac:spMk id="11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14:56.469" v="68" actId="1076"/>
        <pc:sldMkLst>
          <pc:docMk/>
          <pc:sldMk cId="4250105313" sldId="468"/>
        </pc:sldMkLst>
        <pc:spChg chg="mod">
          <ac:chgData name="T H" userId="270efafb50020bd6" providerId="LiveId" clId="{B5672716-174A-4D07-8C17-E8F480E7AC2B}" dt="2022-08-26T22:14:56.469" v="68" actId="1076"/>
          <ac:spMkLst>
            <pc:docMk/>
            <pc:sldMk cId="4250105313" sldId="468"/>
            <ac:spMk id="2" creationId="{00000000-0000-0000-0000-000000000000}"/>
          </ac:spMkLst>
        </pc:spChg>
        <pc:spChg chg="mod">
          <ac:chgData name="T H" userId="270efafb50020bd6" providerId="LiveId" clId="{B5672716-174A-4D07-8C17-E8F480E7AC2B}" dt="2022-08-26T22:14:32.122" v="66" actId="2711"/>
          <ac:spMkLst>
            <pc:docMk/>
            <pc:sldMk cId="4250105313" sldId="468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14:40.760" v="67" actId="1076"/>
          <ac:spMkLst>
            <pc:docMk/>
            <pc:sldMk cId="4250105313" sldId="468"/>
            <ac:spMk id="13" creationId="{00000000-0000-0000-0000-000000000000}"/>
          </ac:spMkLst>
        </pc:spChg>
      </pc:sldChg>
      <pc:sldChg chg="modSp mod modAnim">
        <pc:chgData name="T H" userId="270efafb50020bd6" providerId="LiveId" clId="{B5672716-174A-4D07-8C17-E8F480E7AC2B}" dt="2022-08-26T22:18:53.886" v="90"/>
        <pc:sldMkLst>
          <pc:docMk/>
          <pc:sldMk cId="3587519027" sldId="469"/>
        </pc:sldMkLst>
        <pc:spChg chg="mod">
          <ac:chgData name="T H" userId="270efafb50020bd6" providerId="LiveId" clId="{B5672716-174A-4D07-8C17-E8F480E7AC2B}" dt="2022-08-26T22:17:49.798" v="81" actId="1076"/>
          <ac:spMkLst>
            <pc:docMk/>
            <pc:sldMk cId="3587519027" sldId="469"/>
            <ac:spMk id="3" creationId="{00000000-0000-0000-0000-000000000000}"/>
          </ac:spMkLst>
        </pc:spChg>
        <pc:spChg chg="mod">
          <ac:chgData name="T H" userId="270efafb50020bd6" providerId="LiveId" clId="{B5672716-174A-4D07-8C17-E8F480E7AC2B}" dt="2022-08-26T22:18:11.169" v="83" actId="1076"/>
          <ac:spMkLst>
            <pc:docMk/>
            <pc:sldMk cId="3587519027" sldId="469"/>
            <ac:spMk id="11" creationId="{00000000-0000-0000-0000-000000000000}"/>
          </ac:spMkLst>
        </pc:spChg>
      </pc:sldChg>
      <pc:sldChg chg="modSp modAnim">
        <pc:chgData name="T H" userId="270efafb50020bd6" providerId="LiveId" clId="{B5672716-174A-4D07-8C17-E8F480E7AC2B}" dt="2022-08-26T22:19:46.594" v="92"/>
        <pc:sldMkLst>
          <pc:docMk/>
          <pc:sldMk cId="4248306587" sldId="470"/>
        </pc:sldMkLst>
        <pc:spChg chg="mod">
          <ac:chgData name="T H" userId="270efafb50020bd6" providerId="LiveId" clId="{B5672716-174A-4D07-8C17-E8F480E7AC2B}" dt="2022-08-26T22:19:35.492" v="91" actId="2711"/>
          <ac:spMkLst>
            <pc:docMk/>
            <pc:sldMk cId="4248306587" sldId="470"/>
            <ac:spMk id="3" creationId="{00000000-0000-0000-0000-000000000000}"/>
          </ac:spMkLst>
        </pc:spChg>
        <pc:spChg chg="mod">
          <ac:chgData name="T H" userId="270efafb50020bd6" providerId="LiveId" clId="{B5672716-174A-4D07-8C17-E8F480E7AC2B}" dt="2022-08-26T22:19:35.492" v="91" actId="2711"/>
          <ac:spMkLst>
            <pc:docMk/>
            <pc:sldMk cId="4248306587" sldId="470"/>
            <ac:spMk id="11" creationId="{00000000-0000-0000-0000-000000000000}"/>
          </ac:spMkLst>
        </pc:spChg>
      </pc:sldChg>
      <pc:sldChg chg="modSp mod">
        <pc:chgData name="T H" userId="270efafb50020bd6" providerId="LiveId" clId="{B5672716-174A-4D07-8C17-E8F480E7AC2B}" dt="2022-08-26T22:22:01.522" v="109" actId="20577"/>
        <pc:sldMkLst>
          <pc:docMk/>
          <pc:sldMk cId="1692208430" sldId="471"/>
        </pc:sldMkLst>
        <pc:spChg chg="mod">
          <ac:chgData name="T H" userId="270efafb50020bd6" providerId="LiveId" clId="{B5672716-174A-4D07-8C17-E8F480E7AC2B}" dt="2022-08-26T22:21:37.346" v="104" actId="14100"/>
          <ac:spMkLst>
            <pc:docMk/>
            <pc:sldMk cId="1692208430" sldId="471"/>
            <ac:spMk id="4" creationId="{00000000-0000-0000-0000-000000000000}"/>
          </ac:spMkLst>
        </pc:spChg>
        <pc:spChg chg="mod">
          <ac:chgData name="T H" userId="270efafb50020bd6" providerId="LiveId" clId="{B5672716-174A-4D07-8C17-E8F480E7AC2B}" dt="2022-08-26T22:22:01.522" v="109" actId="20577"/>
          <ac:spMkLst>
            <pc:docMk/>
            <pc:sldMk cId="1692208430" sldId="471"/>
            <ac:spMk id="5" creationId="{00000000-0000-0000-0000-000000000000}"/>
          </ac:spMkLst>
        </pc:spChg>
      </pc:sldChg>
      <pc:sldChg chg="delSp new ord">
        <pc:chgData name="T H" userId="270efafb50020bd6" providerId="LiveId" clId="{B5672716-174A-4D07-8C17-E8F480E7AC2B}" dt="2022-08-26T22:05:39.935" v="17"/>
        <pc:sldMkLst>
          <pc:docMk/>
          <pc:sldMk cId="3244714116" sldId="472"/>
        </pc:sldMkLst>
        <pc:spChg chg="del">
          <ac:chgData name="T H" userId="270efafb50020bd6" providerId="LiveId" clId="{B5672716-174A-4D07-8C17-E8F480E7AC2B}" dt="2022-08-26T22:05:37.803" v="15" actId="478"/>
          <ac:spMkLst>
            <pc:docMk/>
            <pc:sldMk cId="3244714116" sldId="472"/>
            <ac:spMk id="2" creationId="{3D83BCE9-1E1A-0665-67E7-B0C67DF749C7}"/>
          </ac:spMkLst>
        </pc:spChg>
        <pc:spChg chg="del">
          <ac:chgData name="T H" userId="270efafb50020bd6" providerId="LiveId" clId="{B5672716-174A-4D07-8C17-E8F480E7AC2B}" dt="2022-08-26T22:05:36.208" v="14" actId="478"/>
          <ac:spMkLst>
            <pc:docMk/>
            <pc:sldMk cId="3244714116" sldId="472"/>
            <ac:spMk id="3" creationId="{63A9AF03-82F7-50F5-34AB-A52B5FAA3D68}"/>
          </ac:spMkLst>
        </pc:spChg>
      </pc:sldChg>
      <pc:sldChg chg="delSp new">
        <pc:chgData name="T H" userId="270efafb50020bd6" providerId="LiveId" clId="{B5672716-174A-4D07-8C17-E8F480E7AC2B}" dt="2022-08-26T22:22:12.174" v="112" actId="478"/>
        <pc:sldMkLst>
          <pc:docMk/>
          <pc:sldMk cId="1515448372" sldId="473"/>
        </pc:sldMkLst>
        <pc:spChg chg="del">
          <ac:chgData name="T H" userId="270efafb50020bd6" providerId="LiveId" clId="{B5672716-174A-4D07-8C17-E8F480E7AC2B}" dt="2022-08-26T22:22:12.174" v="112" actId="478"/>
          <ac:spMkLst>
            <pc:docMk/>
            <pc:sldMk cId="1515448372" sldId="473"/>
            <ac:spMk id="2" creationId="{F48FEAB6-E5E4-47DA-0195-4A9EC973248D}"/>
          </ac:spMkLst>
        </pc:spChg>
        <pc:spChg chg="del">
          <ac:chgData name="T H" userId="270efafb50020bd6" providerId="LiveId" clId="{B5672716-174A-4D07-8C17-E8F480E7AC2B}" dt="2022-08-26T22:22:09.675" v="111" actId="478"/>
          <ac:spMkLst>
            <pc:docMk/>
            <pc:sldMk cId="1515448372" sldId="473"/>
            <ac:spMk id="3" creationId="{E15AFB1E-A6DF-B5AC-19E4-F044B4A54E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GIỮ VỆ SINH XUNG QUANH NHÀ Ở (T1)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33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185319" y="3756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0822" y="3000274"/>
            <a:ext cx="7315994" cy="662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1. Em có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sống ở ngôi nhà trong hình, em và các thành viên trong gia đình sẽ làm gì để giữ vệ sinh xung quanh nhà ở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3.Vì sao cần phải giữ vệ sinh xung quanh nhà ở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9167" r="11435" b="5000"/>
          <a:stretch/>
        </p:blipFill>
        <p:spPr>
          <a:xfrm>
            <a:off x="8671719" y="2479566"/>
            <a:ext cx="7238205" cy="61310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919" y="1923056"/>
            <a:ext cx="152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354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0020" y="2877544"/>
            <a:ext cx="9601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1.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cửa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2. Nếu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cửa,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3.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9167" r="11435" b="5000"/>
          <a:stretch/>
        </p:blipFill>
        <p:spPr>
          <a:xfrm>
            <a:off x="9967119" y="2479566"/>
            <a:ext cx="5942805" cy="613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5919" y="1752600"/>
            <a:ext cx="1524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8405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046653" y="-6860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75819" y="950657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9167" r="11435" b="5000"/>
          <a:stretch/>
        </p:blipFill>
        <p:spPr>
          <a:xfrm>
            <a:off x="10805319" y="2479566"/>
            <a:ext cx="5104605" cy="613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5919" y="1551065"/>
            <a:ext cx="152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19" y="2479566"/>
            <a:ext cx="10896600" cy="5950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sống ở ngôi nhà trong hình, em và các thành viên trong gia đình sẽ làm gì để giữ vệ sinh xung quanh nhà ở 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Nếu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cửa.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Cắt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cửa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cửa.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Sơn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lại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5190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046653" y="-6860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75819" y="950657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9167" r="11435" b="5000"/>
          <a:stretch/>
        </p:blipFill>
        <p:spPr>
          <a:xfrm>
            <a:off x="10805319" y="2479566"/>
            <a:ext cx="5104605" cy="613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3519" y="1435930"/>
            <a:ext cx="152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Nhận xét về việc giữ vệ sinh xung quanh nhà ở trong tình huống cụ 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9159" y="2513148"/>
            <a:ext cx="10290358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3.Vì sao cần phải giữ vệ sinh xung quanh nhà ở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Cần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" marR="28575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sức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065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046653" y="-6860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75819" y="950657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1127919" y="2114448"/>
            <a:ext cx="13639800" cy="565795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" marR="28575" lvl="0" algn="just">
              <a:lnSpc>
                <a:spcPct val="120000"/>
              </a:lnSpc>
              <a:spcAft>
                <a:spcPts val="0"/>
              </a:spcAft>
            </a:pPr>
            <a:endParaRPr lang="en-US" sz="3600" b="1" dirty="0">
              <a:solidFill>
                <a:srgbClr val="0000CC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9542" y="3286175"/>
            <a:ext cx="12959142" cy="3314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marR="28575" lvl="0" algn="ctr">
              <a:lnSpc>
                <a:spcPct val="120000"/>
              </a:lnSpc>
              <a:spcAft>
                <a:spcPts val="0"/>
              </a:spcAft>
            </a:pPr>
            <a:r>
              <a:rPr lang="en-US" sz="60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Hãy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để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sức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92208430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448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714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639823" y="23446"/>
            <a:ext cx="6276077" cy="994830"/>
            <a:chOff x="5063633" y="164812"/>
            <a:chExt cx="6170180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6170180" cy="994830"/>
              <a:chOff x="5063633" y="164812"/>
              <a:chExt cx="6170180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617018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956548" y="1060320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7119" y="7747240"/>
            <a:ext cx="1562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0833" r="10264" b="57802"/>
          <a:stretch/>
        </p:blipFill>
        <p:spPr>
          <a:xfrm>
            <a:off x="835089" y="2623211"/>
            <a:ext cx="5381307" cy="5141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75845" r="6326" b="1667"/>
          <a:stretch/>
        </p:blipFill>
        <p:spPr>
          <a:xfrm>
            <a:off x="11652970" y="2497739"/>
            <a:ext cx="4533900" cy="4991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42502" r="5498" b="24165"/>
          <a:stretch/>
        </p:blipFill>
        <p:spPr>
          <a:xfrm>
            <a:off x="6177869" y="2623211"/>
            <a:ext cx="5650501" cy="496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0833" r="48783" b="57802"/>
          <a:stretch/>
        </p:blipFill>
        <p:spPr>
          <a:xfrm>
            <a:off x="656816" y="2479567"/>
            <a:ext cx="7543800" cy="51416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1275" y="7502769"/>
            <a:ext cx="6813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1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9" t="10833" r="10264" b="57802"/>
          <a:stretch/>
        </p:blipFill>
        <p:spPr>
          <a:xfrm>
            <a:off x="8373468" y="2479566"/>
            <a:ext cx="7080051" cy="51416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75972" y="7467600"/>
            <a:ext cx="7345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cắt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4137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484" y="6824008"/>
            <a:ext cx="7161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1" t="42502" r="48379" b="24165"/>
          <a:stretch/>
        </p:blipFill>
        <p:spPr>
          <a:xfrm>
            <a:off x="365919" y="2547522"/>
            <a:ext cx="7620000" cy="42764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4519" y="1715593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47819" y="6850793"/>
            <a:ext cx="7532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2" t="42502" r="8031" b="24165"/>
          <a:stretch/>
        </p:blipFill>
        <p:spPr>
          <a:xfrm>
            <a:off x="7985919" y="2547522"/>
            <a:ext cx="7467600" cy="42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63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413" y="4191000"/>
            <a:ext cx="6188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75845" r="6326" b="1667"/>
          <a:stretch/>
        </p:blipFill>
        <p:spPr>
          <a:xfrm>
            <a:off x="6919119" y="2362200"/>
            <a:ext cx="8724106" cy="65216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8959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321" y="7680158"/>
            <a:ext cx="25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0833" r="10264" b="57802"/>
          <a:stretch/>
        </p:blipFill>
        <p:spPr>
          <a:xfrm>
            <a:off x="365918" y="2554586"/>
            <a:ext cx="5381307" cy="5141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75845" r="6326" b="1667"/>
          <a:stretch/>
        </p:blipFill>
        <p:spPr>
          <a:xfrm>
            <a:off x="11414919" y="2579011"/>
            <a:ext cx="4533900" cy="4991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42502" r="5498" b="24165"/>
          <a:stretch/>
        </p:blipFill>
        <p:spPr>
          <a:xfrm>
            <a:off x="5755822" y="2608194"/>
            <a:ext cx="5650501" cy="49625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82763" y="7543800"/>
            <a:ext cx="2799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68563" y="7543800"/>
            <a:ext cx="2855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94133" y="7680158"/>
            <a:ext cx="3201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sạch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17706" y="7570728"/>
            <a:ext cx="4514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370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(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3119" y="7205008"/>
            <a:ext cx="1402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10833" r="10264" b="57802"/>
          <a:stretch/>
        </p:blipFill>
        <p:spPr>
          <a:xfrm>
            <a:off x="365918" y="2554586"/>
            <a:ext cx="5381307" cy="47626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75845" r="6326" b="1667"/>
          <a:stretch/>
        </p:blipFill>
        <p:spPr>
          <a:xfrm>
            <a:off x="11414919" y="2579011"/>
            <a:ext cx="4533900" cy="46238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42502" r="5498" b="24165"/>
          <a:stretch/>
        </p:blipFill>
        <p:spPr>
          <a:xfrm>
            <a:off x="5755822" y="2608194"/>
            <a:ext cx="5650501" cy="45968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2119" y="1740609"/>
            <a:ext cx="15392400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Tìm hiểu một số việc làm giữ vệ sinh xung quanh nhà ở.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71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519" y="2541186"/>
            <a:ext cx="1508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87744" y="1842084"/>
            <a:ext cx="4769375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Chia sẻ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4119" y="4114800"/>
            <a:ext cx="14325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cửa sạch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053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9921</TotalTime>
  <Words>1124</Words>
  <Application>Microsoft Office PowerPoint</Application>
  <PresentationFormat>Custom</PresentationFormat>
  <Paragraphs>93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1185</cp:revision>
  <dcterms:created xsi:type="dcterms:W3CDTF">2008-09-09T22:52:10Z</dcterms:created>
  <dcterms:modified xsi:type="dcterms:W3CDTF">2022-09-28T07:57:59Z</dcterms:modified>
</cp:coreProperties>
</file>