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39" r:id="rId4"/>
    <p:sldId id="427" r:id="rId5"/>
    <p:sldId id="428" r:id="rId6"/>
    <p:sldId id="443" r:id="rId7"/>
    <p:sldId id="449" r:id="rId8"/>
    <p:sldId id="450" r:id="rId9"/>
    <p:sldId id="451" r:id="rId10"/>
    <p:sldId id="452" r:id="rId11"/>
    <p:sldId id="453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LỄ CHÀO CỜ ĐẶC BIỆT (T1,2)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Dấu hai chấm trong các câu sau được dùng làm gì? Ghép đúng: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t="36666" r="46522" b="38299"/>
          <a:stretch/>
        </p:blipFill>
        <p:spPr bwMode="auto">
          <a:xfrm>
            <a:off x="1813719" y="3276599"/>
            <a:ext cx="6057742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t="65677" r="46522" b="8888"/>
          <a:stretch/>
        </p:blipFill>
        <p:spPr bwMode="auto">
          <a:xfrm>
            <a:off x="1813719" y="6278880"/>
            <a:ext cx="6057742" cy="26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36666" r="18358" b="38299"/>
          <a:stretch/>
        </p:blipFill>
        <p:spPr bwMode="auto">
          <a:xfrm>
            <a:off x="9205119" y="3276599"/>
            <a:ext cx="4724400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65677" r="18358" b="8888"/>
          <a:stretch/>
        </p:blipFill>
        <p:spPr bwMode="auto">
          <a:xfrm>
            <a:off x="9205119" y="6278880"/>
            <a:ext cx="4724400" cy="26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endCxn id="18" idx="1"/>
          </p:cNvCxnSpPr>
          <p:nvPr/>
        </p:nvCxnSpPr>
        <p:spPr>
          <a:xfrm>
            <a:off x="8062119" y="457200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62119" y="746760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136E-6 4.44444E-6 L 0.0001 -0.3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7038E-5 -0.01667 L 0.0002 0.30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Em cần thêm dấu hai chấm vào chỗ nào trong câu sau?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6520" y="3429000"/>
            <a:ext cx="13944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toàn trường mặc áo màu cờ Tổ quốc, chuẩn bị cho một sự kiện lớn trong lễ khai giảng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xếp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 hình bản đồ Việt Nam.</a:t>
            </a:r>
          </a:p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Vì mới thành lập, trường tiểu học Kim Đồng chỉ có 4 khối lớp khối 1, khối 2, khối 3 và khối 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2657" y="3984039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48798" y="4831080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98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26889" r="26120" b="4889"/>
          <a:stretch/>
        </p:blipFill>
        <p:spPr bwMode="auto">
          <a:xfrm>
            <a:off x="2423319" y="152400"/>
            <a:ext cx="11430000" cy="883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 cảm toàn bài. Giọng thong thả, ttrang trọng. Nhấn giọng các từ gợi tả, gợi cảm.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Sa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hát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4: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5: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 hương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5: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742992"/>
            <a:ext cx="28566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đảo,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94121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đảo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532645" y="7764483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thiêng liêng,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233208" y="7781092"/>
            <a:ext cx="24959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 điệu,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11562749" y="7776011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 hùng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Lễ chào cờ của trường tiểu học Cát Bi được tổ chức nhằm mục đích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Lễ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 cờ của trường tiểu học Cát Bi được tổ chức nhằm thể hiện ý thức hướng về biển, đảo, bảo vệ biển đảo quê hương.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55464" y="583109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nào cho thấy lễ chào cờ đó rất đặc biệt?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62295" y="71628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Học sinh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trường xếp hình Việt Nam với 2 quần đảo Trường Sa và Hoàng Sa.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đảo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883" y="2897326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vì sao buổi lễ chào cờ đó để lại ấn tượng khó quên đối với các bạn học sinh?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Vì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lễ đó lễ đó có hoạt động xếp thành hình bản đồ Việt Nam với số lượng lớn HS tham gia; Vì buổi lễ đó tổ chức trang trọng, thiêng liêng,...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0863" y="59436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ình minh hoạ trong bài học, hãy kể tên mộ số trường tổ chức lễ chào cờ đặc biệt hướng về biển, đảo.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66972" y="77724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Học sinh tự giới thiệu một số trường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 chức lễ chào cờ đặc biệt hướng về biển,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đảo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883" y="2897326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đảo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883" y="2897326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636" y="4724400"/>
              <a:ext cx="685768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Lễ </a:t>
              </a:r>
              <a:r>
                <a:rPr lang="nl-NL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cờ đặc biệt hướng về biển, đảo được tổ chức long trọng , thể hiện tình yêu tổ quốc và ý thức về chủ quyền biển đảo của Việt Nam.</a:t>
              </a:r>
              <a:endPara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Các sự việc trong buổi lễ chào cờ được kể theo trình tự nào? Chọn ý đúng: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6519" y="371230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Việc diễn ra trước kể trước, việc diễn ra sau kể sau (theo thời gian)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6679" y="4725411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Kể lần lượt các hoạt động ở sân trường, ở trong lớp học (theo không gian).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6679" y="62116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Kể lần lượt hoạt động của các khối lớp 1, 2, 3, 4, 5 (theo khối lớp).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9929</TotalTime>
  <Words>1018</Words>
  <Application>Microsoft Office PowerPoint</Application>
  <PresentationFormat>Custom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1130</cp:revision>
  <dcterms:created xsi:type="dcterms:W3CDTF">2008-09-09T22:52:10Z</dcterms:created>
  <dcterms:modified xsi:type="dcterms:W3CDTF">2022-09-28T02:31:43Z</dcterms:modified>
</cp:coreProperties>
</file>