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0" r:id="rId5"/>
    <p:sldId id="261" r:id="rId6"/>
    <p:sldId id="264" r:id="rId7"/>
    <p:sldId id="265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996E-89CA-44D9-B31F-8B7F5C06854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695-4CE6-4CDD-A880-E2F940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2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996E-89CA-44D9-B31F-8B7F5C06854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695-4CE6-4CDD-A880-E2F940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0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996E-89CA-44D9-B31F-8B7F5C06854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695-4CE6-4CDD-A880-E2F940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4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65FD-DDC3-44B4-9A48-0203E12A7A24}" type="datetimeFigureOut">
              <a:rPr lang="en-US" smtClean="0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A4D76-8A7F-4A19-B5FA-F24D359250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2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9E7D9-CEE9-4900-B7F8-2C1BA67B7194}" type="datetimeFigureOut">
              <a:rPr lang="en-US" smtClean="0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10546-0D26-4403-AE96-005B0062B8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6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6CC29-0E0C-47B6-AF3F-D13036103BBF}" type="datetimeFigureOut">
              <a:rPr lang="en-US" smtClean="0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D69E8-367A-42F0-9EB1-29762AFF49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6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26263-5806-491D-90FF-F5F654AD9D91}" type="datetimeFigureOut">
              <a:rPr lang="en-US" smtClean="0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5A6C-3900-4C8A-9630-6ADB1C8774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1A0A-918C-43C3-834E-4B9625845023}" type="datetimeFigureOut">
              <a:rPr lang="en-US" smtClean="0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0818-CFCC-4B81-B904-9AFBDB1FE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32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F4FB-D8CD-460A-B78F-F44E064628EA}" type="datetimeFigureOut">
              <a:rPr lang="en-US" smtClean="0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7118-F882-4F47-BC8A-EC6B5C810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1CC0-691E-4829-A5BF-C412AEDF71E1}" type="datetimeFigureOut">
              <a:rPr lang="en-US" smtClean="0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BD08-3D5F-4903-8A06-7A07E00707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32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093F-927F-401C-A9FE-D8EB33CDA38E}" type="datetimeFigureOut">
              <a:rPr lang="en-US" smtClean="0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0E07-66A7-49FD-890B-A03F076371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3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996E-89CA-44D9-B31F-8B7F5C06854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695-4CE6-4CDD-A880-E2F940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83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DF507-6D73-4DBF-BFD9-44A6A00AAD25}" type="datetimeFigureOut">
              <a:rPr lang="en-US" smtClean="0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397E-2BD4-4056-BB9B-BFA88A58FC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26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D908-7BEE-4062-80AA-306DDF5C93C2}" type="datetimeFigureOut">
              <a:rPr lang="en-US" smtClean="0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22E1-332B-48A6-B615-1A8674357E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55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E797C-08AD-4194-BAB1-5BB5348985E3}" type="datetimeFigureOut">
              <a:rPr lang="en-US" smtClean="0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CA6F-D078-4C7A-A23C-6EE3D9D7A6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996E-89CA-44D9-B31F-8B7F5C06854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695-4CE6-4CDD-A880-E2F940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6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996E-89CA-44D9-B31F-8B7F5C06854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695-4CE6-4CDD-A880-E2F940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2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996E-89CA-44D9-B31F-8B7F5C06854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695-4CE6-4CDD-A880-E2F940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996E-89CA-44D9-B31F-8B7F5C06854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695-4CE6-4CDD-A880-E2F940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9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996E-89CA-44D9-B31F-8B7F5C06854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695-4CE6-4CDD-A880-E2F940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9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996E-89CA-44D9-B31F-8B7F5C06854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695-4CE6-4CDD-A880-E2F940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0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996E-89CA-44D9-B31F-8B7F5C06854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695-4CE6-4CDD-A880-E2F940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1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C996E-89CA-44D9-B31F-8B7F5C06854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F695-4CE6-4CDD-A880-E2F940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E35ED21-3A47-4657-A80F-66D82021FCBA}" type="datetimeFigureOut">
              <a:rPr lang="en-US" smtClean="0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F405FAA-D9BC-4BBD-BFE5-84F3CBA18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5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2560" y="2129790"/>
            <a:ext cx="9326880" cy="147066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3987166" y="1624966"/>
            <a:ext cx="4217670" cy="1518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32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</a:p>
        </p:txBody>
      </p:sp>
      <p:sp>
        <p:nvSpPr>
          <p:cNvPr id="2054" name="WordArt 9"/>
          <p:cNvSpPr>
            <a:spLocks noChangeArrowheads="1" noChangeShapeType="1" noTextEdit="1"/>
          </p:cNvSpPr>
          <p:nvPr/>
        </p:nvSpPr>
        <p:spPr bwMode="auto">
          <a:xfrm>
            <a:off x="1331596" y="3429000"/>
            <a:ext cx="9084944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32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II</a:t>
            </a:r>
          </a:p>
          <a:p>
            <a:pPr algn="ctr"/>
            <a:r>
              <a:rPr lang="en-US" sz="432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876715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267200" y="8734"/>
            <a:ext cx="3733800" cy="91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69963"/>
            <a:ext cx="1219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tên các bài tập đọc thuộc chủ điểm 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 tạo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3">
              <a:defRPr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-  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3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 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lvl="3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  Nhà bác học và bà cụ</a:t>
            </a:r>
          </a:p>
          <a:p>
            <a:pPr lvl="3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 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41457"/>
              </p:ext>
            </p:extLst>
          </p:nvPr>
        </p:nvGraphicFramePr>
        <p:xfrm>
          <a:off x="1700213" y="2124075"/>
          <a:ext cx="8839200" cy="4133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40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40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4000" b="1" dirty="0" err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40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40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thêu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bơm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98294"/>
            <a:ext cx="1219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tên các nhân vật trong các bài tập đọc thuộc chủ điểm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Sáng tạo 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 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4200" y="2873023"/>
            <a:ext cx="3557751" cy="6096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1800" y="3657601"/>
            <a:ext cx="3576144" cy="103740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90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0400" y="4909887"/>
            <a:ext cx="2743200" cy="45564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Ê-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xơn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31421" y="5715000"/>
            <a:ext cx="2743200" cy="43987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Ác-si-mét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758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tiếp để hoàn chỉnh hai khổ thơ trong bài thơ </a:t>
            </a:r>
            <a:endParaRPr lang="en-US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ctr">
              <a:defRPr/>
            </a:pP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Cha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……………………        </a:t>
            </a: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vừa ………………………..</a:t>
            </a:r>
          </a:p>
          <a:p>
            <a:pPr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 …………………..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 ………………….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 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…………………</a:t>
            </a: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…………………….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 Con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…………………………</a:t>
            </a:r>
          </a:p>
          <a:p>
            <a:pPr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 …………………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07719" y="1574644"/>
            <a:ext cx="4753303" cy="45564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03216" y="2120518"/>
            <a:ext cx="4753303" cy="45564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sâu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3431" y="2721847"/>
            <a:ext cx="3188577" cy="45564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4457" y="3294280"/>
            <a:ext cx="3188577" cy="45564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8959" y="3833293"/>
            <a:ext cx="2819400" cy="45564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ghê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0767" y="4322357"/>
            <a:ext cx="3704897" cy="45564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chum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7719" y="4847360"/>
            <a:ext cx="4989789" cy="52337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5482" y="5414105"/>
            <a:ext cx="3326526" cy="496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30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56967" y="223838"/>
            <a:ext cx="111655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685800" indent="-385763"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đóng vai chi đội trưởng báo cáo với cô (thầy) tổng phụ trách kết quả tháng thi đua “Xây dựng Đội vững mạnh”.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báo cáo 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học tập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lao động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công tác khác</a:t>
            </a: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E773A8-6F2B-4067-92A9-EB77C37794BE}"/>
              </a:ext>
            </a:extLst>
          </p:cNvPr>
          <p:cNvSpPr/>
          <p:nvPr/>
        </p:nvSpPr>
        <p:spPr>
          <a:xfrm>
            <a:off x="152035" y="4287214"/>
            <a:ext cx="11675203" cy="23983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defTabSz="685800">
              <a:defRPr/>
            </a:pP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 đội trưởng tập hợp thông tin, báo cáo trước lớp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động của chi đội trong tháng qua (về học tập, lao động, công tác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defTabSz="685800">
              <a:defRPr/>
            </a:pPr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thành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vai chi đội trưởng báo cáo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kết quả hoạt động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685800">
              <a:defRPr/>
            </a:pP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264826" y="1508385"/>
            <a:ext cx="9144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85763"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685800" indent="-385763"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algn="just" fontAlgn="base">
              <a:spcBef>
                <a:spcPct val="20000"/>
              </a:spcBef>
              <a:spcAft>
                <a:spcPts val="45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thưa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</a:p>
          <a:p>
            <a:pPr lvl="1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mặt chi đội lớp …, em xin báo cáo kết quả hoạt động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chi đội em trong tháng thi đua “Xây dựng Đội vững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ạnh”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qua như sau :</a:t>
            </a:r>
          </a:p>
          <a:p>
            <a:pPr lvl="1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học tập : ….</a:t>
            </a:r>
          </a:p>
          <a:p>
            <a:pPr lvl="1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lao động: ….</a:t>
            </a:r>
          </a:p>
          <a:p>
            <a:pPr lvl="1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công tác khác : ….</a:t>
            </a:r>
            <a:endParaRPr lang="en-US" altLang="en-US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Content Placeholder 4"/>
          <p:cNvSpPr txBox="1">
            <a:spLocks/>
          </p:cNvSpPr>
          <p:nvPr/>
        </p:nvSpPr>
        <p:spPr bwMode="auto">
          <a:xfrm>
            <a:off x="489678" y="180182"/>
            <a:ext cx="11442491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defTabSz="6858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đóng vai chi đội trưởng báo cáo với cô (thầy) tổng phụ trách kết quả tháng thi đua “Xây dựng Đội vững mạnh”.</a:t>
            </a:r>
          </a:p>
        </p:txBody>
      </p:sp>
    </p:spTree>
    <p:extLst>
      <p:ext uri="{BB962C8B-B14F-4D97-AF65-F5344CB8AC3E}">
        <p14:creationId xmlns:p14="http://schemas.microsoft.com/office/powerpoint/2010/main" val="143267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19D52C-8186-4F85-BF60-3A9B02D4B493}"/>
              </a:ext>
            </a:extLst>
          </p:cNvPr>
          <p:cNvSpPr/>
          <p:nvPr/>
        </p:nvSpPr>
        <p:spPr>
          <a:xfrm>
            <a:off x="309796" y="321145"/>
            <a:ext cx="1177227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</a:t>
            </a:r>
            <a:b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defTabSz="685800">
              <a:buFontTx/>
              <a:buChar char="-"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28625" indent="-428625" defTabSz="685800">
              <a:buFontTx/>
              <a:buChar char="-"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</a:t>
            </a:r>
          </a:p>
          <a:p>
            <a:pPr marL="428625" indent="-428625" defTabSz="685800">
              <a:buFontTx/>
              <a:buChar char="-"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defTabSz="685800">
              <a:buFontTx/>
              <a:buChar char="-"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28625" indent="-428625" defTabSz="685800">
              <a:buFontTx/>
              <a:buChar char="-"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hang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defTabSz="68580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470.000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16387" name="Picture 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0118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6" y="61642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57912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60880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7070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6" y="60118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5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7150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6" y="60118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7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476" y="60118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8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6" y="57832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WordArt 14"/>
          <p:cNvSpPr>
            <a:spLocks noChangeArrowheads="1" noChangeShapeType="1" noTextEdit="1"/>
          </p:cNvSpPr>
          <p:nvPr/>
        </p:nvSpPr>
        <p:spPr bwMode="auto">
          <a:xfrm>
            <a:off x="1981200" y="1981200"/>
            <a:ext cx="76962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5410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7097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840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8382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2057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9677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307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</cp:revision>
  <dcterms:created xsi:type="dcterms:W3CDTF">2022-03-13T13:32:27Z</dcterms:created>
  <dcterms:modified xsi:type="dcterms:W3CDTF">2022-03-20T16:30:04Z</dcterms:modified>
</cp:coreProperties>
</file>