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sldIdLst>
    <p:sldId id="288" r:id="rId2"/>
    <p:sldId id="289" r:id="rId3"/>
    <p:sldId id="267" r:id="rId4"/>
    <p:sldId id="268" r:id="rId5"/>
    <p:sldId id="269" r:id="rId6"/>
    <p:sldId id="270" r:id="rId7"/>
    <p:sldId id="26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66" y="9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23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97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42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724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887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26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46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4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29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741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3812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4C13A170-AD52-4A37-98DF-9EC8E1C9485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942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3" descr="FSTV116">
            <a:extLst>
              <a:ext uri="{FF2B5EF4-FFF2-40B4-BE49-F238E27FC236}">
                <a16:creationId xmlns:a16="http://schemas.microsoft.com/office/drawing/2014/main" id="{F3AE94FB-27D5-42A8-AAD6-93DEEDD427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057987">
            <a:off x="10511631" y="337344"/>
            <a:ext cx="1654175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5" name="Picture 6" descr="DAISIES">
            <a:extLst>
              <a:ext uri="{FF2B5EF4-FFF2-40B4-BE49-F238E27FC236}">
                <a16:creationId xmlns:a16="http://schemas.microsoft.com/office/drawing/2014/main" id="{B6B252AB-ACBF-4142-9A76-60297FA7B9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410200"/>
            <a:ext cx="16002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6" name="Picture 7" descr="CHCA2077">
            <a:extLst>
              <a:ext uri="{FF2B5EF4-FFF2-40B4-BE49-F238E27FC236}">
                <a16:creationId xmlns:a16="http://schemas.microsoft.com/office/drawing/2014/main" id="{AAB67D6A-ED9D-4A33-9BF1-31033AD917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638800"/>
            <a:ext cx="25908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82" name="Picture 10" descr="flying2">
            <a:extLst>
              <a:ext uri="{FF2B5EF4-FFF2-40B4-BE49-F238E27FC236}">
                <a16:creationId xmlns:a16="http://schemas.microsoft.com/office/drawing/2014/main" id="{2DF130C3-2CC7-41B2-876A-5BC1234381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688" y="4953000"/>
            <a:ext cx="1966912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84" name="AutoShape 12">
            <a:extLst>
              <a:ext uri="{FF2B5EF4-FFF2-40B4-BE49-F238E27FC236}">
                <a16:creationId xmlns:a16="http://schemas.microsoft.com/office/drawing/2014/main" id="{F0F10730-4EE9-43BE-8CA0-306243E31B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304800"/>
            <a:ext cx="1439863" cy="1439863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Arial" panose="020B0604020202020204" pitchFamily="34" charset="0"/>
            </a:endParaRPr>
          </a:p>
        </p:txBody>
      </p:sp>
      <p:sp>
        <p:nvSpPr>
          <p:cNvPr id="79886" name="AutoShape 14">
            <a:extLst>
              <a:ext uri="{FF2B5EF4-FFF2-40B4-BE49-F238E27FC236}">
                <a16:creationId xmlns:a16="http://schemas.microsoft.com/office/drawing/2014/main" id="{D3ED4C1F-2307-4ED2-AB22-EA06335AA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33400"/>
            <a:ext cx="895350" cy="89535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Arial" panose="020B0604020202020204" pitchFamily="34" charset="0"/>
            </a:endParaRPr>
          </a:p>
        </p:txBody>
      </p:sp>
      <p:sp>
        <p:nvSpPr>
          <p:cNvPr id="79887" name="AutoShape 15">
            <a:extLst>
              <a:ext uri="{FF2B5EF4-FFF2-40B4-BE49-F238E27FC236}">
                <a16:creationId xmlns:a16="http://schemas.microsoft.com/office/drawing/2014/main" id="{EFA9DC9E-20CE-4339-A894-B1C81B1E65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609850"/>
            <a:ext cx="895350" cy="895350"/>
          </a:xfrm>
          <a:prstGeom prst="irregularSeal2">
            <a:avLst/>
          </a:prstGeom>
          <a:gradFill rotWithShape="1">
            <a:gsLst>
              <a:gs pos="0">
                <a:srgbClr val="CC00FF"/>
              </a:gs>
              <a:gs pos="100000">
                <a:srgbClr val="5E0076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Arial" panose="020B0604020202020204" pitchFamily="34" charset="0"/>
            </a:endParaRPr>
          </a:p>
        </p:txBody>
      </p:sp>
      <p:sp>
        <p:nvSpPr>
          <p:cNvPr id="79889" name="AutoShape 17">
            <a:extLst>
              <a:ext uri="{FF2B5EF4-FFF2-40B4-BE49-F238E27FC236}">
                <a16:creationId xmlns:a16="http://schemas.microsoft.com/office/drawing/2014/main" id="{04304025-FACB-45A9-908E-0D2E02A66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724400"/>
            <a:ext cx="895350" cy="89535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Arial" panose="020B0604020202020204" pitchFamily="34" charset="0"/>
            </a:endParaRPr>
          </a:p>
        </p:txBody>
      </p:sp>
      <p:sp>
        <p:nvSpPr>
          <p:cNvPr id="79892" name="AutoShape 20">
            <a:extLst>
              <a:ext uri="{FF2B5EF4-FFF2-40B4-BE49-F238E27FC236}">
                <a16:creationId xmlns:a16="http://schemas.microsoft.com/office/drawing/2014/main" id="{66EEFAB0-118B-44A7-9512-58BC158AF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6800" y="3352800"/>
            <a:ext cx="895350" cy="89535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Arial" panose="020B0604020202020204" pitchFamily="34" charset="0"/>
            </a:endParaRPr>
          </a:p>
        </p:txBody>
      </p:sp>
      <p:sp>
        <p:nvSpPr>
          <p:cNvPr id="79893" name="WordArt 21">
            <a:extLst>
              <a:ext uri="{FF2B5EF4-FFF2-40B4-BE49-F238E27FC236}">
                <a16:creationId xmlns:a16="http://schemas.microsoft.com/office/drawing/2014/main" id="{87EFEE3D-2F45-416C-89D4-718F4AE9301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429000" y="6629400"/>
            <a:ext cx="2286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50000">
                      <a:srgbClr val="FF3300"/>
                    </a:gs>
                    <a:gs pos="100000">
                      <a:srgbClr val="00FF00"/>
                    </a:gs>
                  </a:gsLst>
                  <a:lin ang="189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nhiÖt liÖt chµo mõng c¸c thÇy c« gi¸o</a:t>
            </a:r>
          </a:p>
        </p:txBody>
      </p:sp>
      <p:sp>
        <p:nvSpPr>
          <p:cNvPr id="59404" name="Text Box 27">
            <a:extLst>
              <a:ext uri="{FF2B5EF4-FFF2-40B4-BE49-F238E27FC236}">
                <a16:creationId xmlns:a16="http://schemas.microsoft.com/office/drawing/2014/main" id="{F170BA81-6095-46FE-919A-6D27AB735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5525" y="3846513"/>
            <a:ext cx="2454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Arial" panose="020B0604020202020204" pitchFamily="34" charset="0"/>
            </a:endParaRPr>
          </a:p>
        </p:txBody>
      </p:sp>
      <p:pic>
        <p:nvPicPr>
          <p:cNvPr id="59408" name="Picture 17" descr="Logo">
            <a:extLst>
              <a:ext uri="{FF2B5EF4-FFF2-40B4-BE49-F238E27FC236}">
                <a16:creationId xmlns:a16="http://schemas.microsoft.com/office/drawing/2014/main" id="{4BD57C8D-3D60-4639-A53B-2A37A708A7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2097088" cy="203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409" name="WordArt 7">
            <a:extLst>
              <a:ext uri="{FF2B5EF4-FFF2-40B4-BE49-F238E27FC236}">
                <a16:creationId xmlns:a16="http://schemas.microsoft.com/office/drawing/2014/main" id="{01CD7967-B083-4C2B-8490-07114ACC3A7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0" y="3213100"/>
            <a:ext cx="5422900" cy="180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LUYỆN TẬP (trang 142).</a:t>
            </a:r>
          </a:p>
        </p:txBody>
      </p:sp>
    </p:spTree>
  </p:cSld>
  <p:clrMapOvr>
    <a:masterClrMapping/>
  </p:clrMapOvr>
  <p:transition advTm="8874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798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79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79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7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4" grpId="0" animBg="1"/>
      <p:bldP spid="79886" grpId="0" animBg="1"/>
      <p:bldP spid="79887" grpId="0" animBg="1"/>
      <p:bldP spid="79889" grpId="0" animBg="1"/>
      <p:bldP spid="7989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F18F3D8-A653-4195-AB43-C8BDC3BA0C9B}"/>
              </a:ext>
            </a:extLst>
          </p:cNvPr>
          <p:cNvSpPr txBox="1"/>
          <p:nvPr/>
        </p:nvSpPr>
        <p:spPr>
          <a:xfrm>
            <a:off x="14514" y="457200"/>
            <a:ext cx="11938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Thứ ba ngày 22 tháng 3 năm 2022</a:t>
            </a:r>
          </a:p>
          <a:p>
            <a:pPr algn="ctr"/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/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 (trang 142) 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71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5" y="990600"/>
            <a:ext cx="4006708" cy="6858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2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:</a:t>
            </a:r>
            <a:endParaRPr lang="en-US" sz="32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7102361"/>
              </p:ext>
            </p:extLst>
          </p:nvPr>
        </p:nvGraphicFramePr>
        <p:xfrm>
          <a:off x="657224" y="1615440"/>
          <a:ext cx="11153776" cy="5242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00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6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2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1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24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49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 gridSpan="5"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800" b="1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800" b="1" baseline="0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SỐ</a:t>
                      </a:r>
                      <a:endParaRPr lang="en-US" sz="2800" b="1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SỐ</a:t>
                      </a:r>
                    </a:p>
                    <a:p>
                      <a:pPr algn="ctr"/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3794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Chục</a:t>
                      </a:r>
                      <a:r>
                        <a:rPr lang="en-US" sz="2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Chục</a:t>
                      </a: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</a:t>
                      </a:r>
                      <a:r>
                        <a:rPr lang="en-US" sz="2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260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63 457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Sáu</a:t>
                      </a:r>
                      <a:r>
                        <a:rPr lang="en-US" sz="28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28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28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28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bốn</a:t>
                      </a:r>
                      <a:r>
                        <a:rPr lang="en-US" sz="28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28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US" sz="28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28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bảy</a:t>
                      </a:r>
                      <a:r>
                        <a:rPr lang="en-US" sz="28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780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/>
                      <a:endParaRPr lang="en-US" sz="2800" b="1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780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ctr"/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780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 algn="ctr"/>
                      <a:endParaRPr lang="en-US" sz="2800" b="1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F18F3D8-A653-4195-AB43-C8BDC3BA0C9B}"/>
              </a:ext>
            </a:extLst>
          </p:cNvPr>
          <p:cNvSpPr txBox="1"/>
          <p:nvPr/>
        </p:nvSpPr>
        <p:spPr>
          <a:xfrm>
            <a:off x="2743200" y="112696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0CB11A-CE25-4692-B113-03D5F59E98D2}"/>
              </a:ext>
            </a:extLst>
          </p:cNvPr>
          <p:cNvSpPr/>
          <p:nvPr/>
        </p:nvSpPr>
        <p:spPr>
          <a:xfrm>
            <a:off x="5072538" y="739914"/>
            <a:ext cx="251985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LUYỆN TẬP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3AB21C3-FF7D-407D-9C62-862D5373EAAC}"/>
              </a:ext>
            </a:extLst>
          </p:cNvPr>
          <p:cNvSpPr/>
          <p:nvPr/>
        </p:nvSpPr>
        <p:spPr>
          <a:xfrm>
            <a:off x="5548040" y="3084493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63 457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CC745A-F83F-4DD3-A1DC-1CB58B1A0CCD}"/>
              </a:ext>
            </a:extLst>
          </p:cNvPr>
          <p:cNvSpPr/>
          <p:nvPr/>
        </p:nvSpPr>
        <p:spPr>
          <a:xfrm>
            <a:off x="6781801" y="3084493"/>
            <a:ext cx="5029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 mươi ba nghìn bốn trăm năm </a:t>
            </a:r>
          </a:p>
          <a:p>
            <a:pPr algn="ctr"/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 bảy.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237D65C-77E6-4830-9918-394B36A9B97A}"/>
              </a:ext>
            </a:extLst>
          </p:cNvPr>
          <p:cNvSpPr/>
          <p:nvPr/>
        </p:nvSpPr>
        <p:spPr>
          <a:xfrm>
            <a:off x="5609684" y="4114800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45 913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63073F-61DE-4612-8575-FB3A2B9F2C5A}"/>
              </a:ext>
            </a:extLst>
          </p:cNvPr>
          <p:cNvSpPr/>
          <p:nvPr/>
        </p:nvSpPr>
        <p:spPr>
          <a:xfrm>
            <a:off x="5609684" y="5064279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63 721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DAEE06-3D8E-4B2D-A738-BD615C37158C}"/>
              </a:ext>
            </a:extLst>
          </p:cNvPr>
          <p:cNvSpPr/>
          <p:nvPr/>
        </p:nvSpPr>
        <p:spPr>
          <a:xfrm>
            <a:off x="5548041" y="5964195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47 535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B5D9D2-0B2D-4EA9-86E3-1CB544A3B637}"/>
              </a:ext>
            </a:extLst>
          </p:cNvPr>
          <p:cNvSpPr/>
          <p:nvPr/>
        </p:nvSpPr>
        <p:spPr>
          <a:xfrm>
            <a:off x="6781801" y="4038600"/>
            <a:ext cx="5029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 mươi lăm nghìn chín trăm mười </a:t>
            </a:r>
            <a:r>
              <a:rPr lang="en-US" sz="28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7FE3E1-7C26-4CFD-A12B-F9CA463C13F7}"/>
              </a:ext>
            </a:extLst>
          </p:cNvPr>
          <p:cNvSpPr/>
          <p:nvPr/>
        </p:nvSpPr>
        <p:spPr>
          <a:xfrm>
            <a:off x="6781801" y="4989493"/>
            <a:ext cx="5029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 mươi ba nghìn bảy trăm hai mươi mốt.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A14C41E-76F9-48CF-9D8D-43497AA52E91}"/>
              </a:ext>
            </a:extLst>
          </p:cNvPr>
          <p:cNvSpPr/>
          <p:nvPr/>
        </p:nvSpPr>
        <p:spPr>
          <a:xfrm>
            <a:off x="6781801" y="5903893"/>
            <a:ext cx="5029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 mươi bảy nghìn năm trăm ba mươi lăm.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691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1295400"/>
            <a:ext cx="10772775" cy="709931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2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en-US" sz="32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8359803"/>
              </p:ext>
            </p:extLst>
          </p:nvPr>
        </p:nvGraphicFramePr>
        <p:xfrm>
          <a:off x="533400" y="1993900"/>
          <a:ext cx="11201400" cy="44830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654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35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7183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7183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31 942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mốt</a:t>
                      </a:r>
                      <a:r>
                        <a:rPr lang="en-US" sz="3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3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r>
                        <a:rPr lang="en-US" sz="3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bốn</a:t>
                      </a:r>
                      <a:r>
                        <a:rPr lang="en-US" sz="3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7183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97 145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7183"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bảy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lăm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7183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63 211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7183">
                <a:tc>
                  <a:txBody>
                    <a:bodyPr/>
                    <a:lstStyle/>
                    <a:p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Tám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bảy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mốt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56BD9122-DA79-4389-B8BB-5B6860DB4A1C}"/>
              </a:ext>
            </a:extLst>
          </p:cNvPr>
          <p:cNvSpPr/>
          <p:nvPr/>
        </p:nvSpPr>
        <p:spPr>
          <a:xfrm>
            <a:off x="1066800" y="2743200"/>
            <a:ext cx="13131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31 942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151395-B32B-4840-B198-D9C3A2F84A92}"/>
              </a:ext>
            </a:extLst>
          </p:cNvPr>
          <p:cNvSpPr/>
          <p:nvPr/>
        </p:nvSpPr>
        <p:spPr>
          <a:xfrm>
            <a:off x="2895600" y="2743200"/>
            <a:ext cx="73548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mươi mốt nghìn chín trăm bốn mươi hai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D939A7-509A-47DB-91A0-236E1DAB1CD6}"/>
              </a:ext>
            </a:extLst>
          </p:cNvPr>
          <p:cNvSpPr/>
          <p:nvPr/>
        </p:nvSpPr>
        <p:spPr>
          <a:xfrm>
            <a:off x="1066800" y="4235449"/>
            <a:ext cx="13131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27 155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B531968-7A69-4881-8ACA-87396C5588DF}"/>
              </a:ext>
            </a:extLst>
          </p:cNvPr>
          <p:cNvSpPr/>
          <p:nvPr/>
        </p:nvSpPr>
        <p:spPr>
          <a:xfrm>
            <a:off x="1066800" y="5740885"/>
            <a:ext cx="13131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89 371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803635-6407-469E-9387-CFFF902A8752}"/>
              </a:ext>
            </a:extLst>
          </p:cNvPr>
          <p:cNvSpPr/>
          <p:nvPr/>
        </p:nvSpPr>
        <p:spPr>
          <a:xfrm>
            <a:off x="3048000" y="3530025"/>
            <a:ext cx="76963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 mươi bảy nghìn một trăm bốn mươi lăm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EA3C1B-EB1F-416F-B198-5BB2CF0809C3}"/>
              </a:ext>
            </a:extLst>
          </p:cNvPr>
          <p:cNvSpPr/>
          <p:nvPr/>
        </p:nvSpPr>
        <p:spPr>
          <a:xfrm>
            <a:off x="3048000" y="5054025"/>
            <a:ext cx="64764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 mươi ba nghìn hai trăm mười một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066C8FD-4770-4881-A051-583EBB7F5D5C}"/>
              </a:ext>
            </a:extLst>
          </p:cNvPr>
          <p:cNvSpPr/>
          <p:nvPr/>
        </p:nvSpPr>
        <p:spPr>
          <a:xfrm>
            <a:off x="5072538" y="739914"/>
            <a:ext cx="251985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LUYỆN TẬP </a:t>
            </a:r>
          </a:p>
        </p:txBody>
      </p:sp>
    </p:spTree>
    <p:extLst>
      <p:ext uri="{BB962C8B-B14F-4D97-AF65-F5344CB8AC3E}">
        <p14:creationId xmlns:p14="http://schemas.microsoft.com/office/powerpoint/2010/main" val="922399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8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1490134"/>
            <a:ext cx="10772775" cy="567266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53615"/>
            <a:ext cx="11353800" cy="2089785"/>
          </a:xfrm>
        </p:spPr>
        <p:txBody>
          <a:bodyPr>
            <a:normAutofit/>
          </a:bodyPr>
          <a:lstStyle/>
          <a:p>
            <a:r>
              <a:rPr lang="en-US" sz="32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36 520 ; 36 521 </a:t>
            </a:r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…… ; …… ; ……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36 525 </a:t>
            </a:r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…….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48 183 ; 48 184 </a:t>
            </a:r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…… ; ……. ;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48 187 </a:t>
            </a:r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….… ; …….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c,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81 317 </a:t>
            </a:r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…… ; ……. ; ….…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81 321 </a:t>
            </a:r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……. ; ……..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989368-BBD2-40DD-B2CB-5F5E723A193E}"/>
              </a:ext>
            </a:extLst>
          </p:cNvPr>
          <p:cNvSpPr/>
          <p:nvPr/>
        </p:nvSpPr>
        <p:spPr>
          <a:xfrm>
            <a:off x="3733800" y="2219980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36 522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9B489D-AFF9-4425-9908-BC939B64E471}"/>
              </a:ext>
            </a:extLst>
          </p:cNvPr>
          <p:cNvSpPr/>
          <p:nvPr/>
        </p:nvSpPr>
        <p:spPr>
          <a:xfrm>
            <a:off x="4923883" y="2209800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36 523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8B17C02-CE36-4DD3-96C3-520647F52E95}"/>
              </a:ext>
            </a:extLst>
          </p:cNvPr>
          <p:cNvSpPr/>
          <p:nvPr/>
        </p:nvSpPr>
        <p:spPr>
          <a:xfrm>
            <a:off x="6019800" y="2209800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36 524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3E3743C-76AF-4A55-9005-336F3867A01D}"/>
              </a:ext>
            </a:extLst>
          </p:cNvPr>
          <p:cNvSpPr/>
          <p:nvPr/>
        </p:nvSpPr>
        <p:spPr>
          <a:xfrm>
            <a:off x="8581483" y="2209800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36 526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293404B-342C-4F3B-B0DD-808E26993A06}"/>
              </a:ext>
            </a:extLst>
          </p:cNvPr>
          <p:cNvSpPr/>
          <p:nvPr/>
        </p:nvSpPr>
        <p:spPr>
          <a:xfrm>
            <a:off x="3751766" y="2787015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48 185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8DBE313-34B3-4111-97CF-A62618E30607}"/>
              </a:ext>
            </a:extLst>
          </p:cNvPr>
          <p:cNvSpPr/>
          <p:nvPr/>
        </p:nvSpPr>
        <p:spPr>
          <a:xfrm>
            <a:off x="5013278" y="2790967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48 186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A722EF-2701-4E35-9EEA-B28B1DADD316}"/>
              </a:ext>
            </a:extLst>
          </p:cNvPr>
          <p:cNvSpPr/>
          <p:nvPr/>
        </p:nvSpPr>
        <p:spPr>
          <a:xfrm>
            <a:off x="7651161" y="2790967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48 188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96FCA34-E871-4D08-9E6F-806171D08248}"/>
              </a:ext>
            </a:extLst>
          </p:cNvPr>
          <p:cNvSpPr/>
          <p:nvPr/>
        </p:nvSpPr>
        <p:spPr>
          <a:xfrm>
            <a:off x="8794161" y="2790967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48 189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13E10A-62FC-4D3A-BB10-A9B714F9FAA7}"/>
              </a:ext>
            </a:extLst>
          </p:cNvPr>
          <p:cNvSpPr/>
          <p:nvPr/>
        </p:nvSpPr>
        <p:spPr>
          <a:xfrm>
            <a:off x="2286000" y="3352800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81 318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ECF834-DEB5-4020-ACC9-0F83B2DA3316}"/>
              </a:ext>
            </a:extLst>
          </p:cNvPr>
          <p:cNvSpPr/>
          <p:nvPr/>
        </p:nvSpPr>
        <p:spPr>
          <a:xfrm>
            <a:off x="3552283" y="3352800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81 319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A86354-58C6-4968-8E74-111CA1DFBD1E}"/>
              </a:ext>
            </a:extLst>
          </p:cNvPr>
          <p:cNvSpPr/>
          <p:nvPr/>
        </p:nvSpPr>
        <p:spPr>
          <a:xfrm>
            <a:off x="4724400" y="3352800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81 320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70261F4-8A8E-4986-AFFF-67D17015E81C}"/>
              </a:ext>
            </a:extLst>
          </p:cNvPr>
          <p:cNvSpPr/>
          <p:nvPr/>
        </p:nvSpPr>
        <p:spPr>
          <a:xfrm>
            <a:off x="7409366" y="3372134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81 322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082A3EB-7BEF-4B1D-8462-57A4B979FDA8}"/>
              </a:ext>
            </a:extLst>
          </p:cNvPr>
          <p:cNvSpPr/>
          <p:nvPr/>
        </p:nvSpPr>
        <p:spPr>
          <a:xfrm>
            <a:off x="8675649" y="3370028"/>
            <a:ext cx="1172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81 318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34C848-4A9B-41CC-A2A5-68A87A3146B9}"/>
              </a:ext>
            </a:extLst>
          </p:cNvPr>
          <p:cNvSpPr txBox="1"/>
          <p:nvPr/>
        </p:nvSpPr>
        <p:spPr>
          <a:xfrm>
            <a:off x="2743200" y="-39707"/>
            <a:ext cx="6781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D3CFF90-8B8C-45E4-BE86-849A2F6C6DD1}"/>
              </a:ext>
            </a:extLst>
          </p:cNvPr>
          <p:cNvSpPr/>
          <p:nvPr/>
        </p:nvSpPr>
        <p:spPr>
          <a:xfrm>
            <a:off x="5072538" y="739914"/>
            <a:ext cx="251985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LUYỆN TẬP </a:t>
            </a:r>
          </a:p>
        </p:txBody>
      </p:sp>
    </p:spTree>
    <p:extLst>
      <p:ext uri="{BB962C8B-B14F-4D97-AF65-F5344CB8AC3E}">
        <p14:creationId xmlns:p14="http://schemas.microsoft.com/office/powerpoint/2010/main" val="3013819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718735"/>
            <a:ext cx="7655260" cy="719665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2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sz="32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693" y="3277596"/>
            <a:ext cx="11745907" cy="501778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10 000     11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000       …           …           …    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000       …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…           …           …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9" name="Group 185">
            <a:extLst>
              <a:ext uri="{FF2B5EF4-FFF2-40B4-BE49-F238E27FC236}">
                <a16:creationId xmlns:a16="http://schemas.microsoft.com/office/drawing/2014/main" id="{51F49A42-0DD1-4E35-B662-B39BB8DAD4FD}"/>
              </a:ext>
            </a:extLst>
          </p:cNvPr>
          <p:cNvGrpSpPr>
            <a:grpSpLocks/>
          </p:cNvGrpSpPr>
          <p:nvPr/>
        </p:nvGrpSpPr>
        <p:grpSpPr bwMode="auto">
          <a:xfrm>
            <a:off x="522293" y="2743200"/>
            <a:ext cx="10896600" cy="171450"/>
            <a:chOff x="366" y="1764"/>
            <a:chExt cx="5512" cy="108"/>
          </a:xfrm>
        </p:grpSpPr>
        <p:sp>
          <p:nvSpPr>
            <p:cNvPr id="48" name="Line 175">
              <a:extLst>
                <a:ext uri="{FF2B5EF4-FFF2-40B4-BE49-F238E27FC236}">
                  <a16:creationId xmlns:a16="http://schemas.microsoft.com/office/drawing/2014/main" id="{2AD4D004-E118-4C8D-AF78-FE5C8BDB9F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6" y="1822"/>
              <a:ext cx="5512" cy="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9" name="Line 176">
              <a:extLst>
                <a:ext uri="{FF2B5EF4-FFF2-40B4-BE49-F238E27FC236}">
                  <a16:creationId xmlns:a16="http://schemas.microsoft.com/office/drawing/2014/main" id="{CA944016-DF43-4608-9384-23091238DF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1776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0" name="Line 177">
              <a:extLst>
                <a:ext uri="{FF2B5EF4-FFF2-40B4-BE49-F238E27FC236}">
                  <a16:creationId xmlns:a16="http://schemas.microsoft.com/office/drawing/2014/main" id="{2E3AB424-F314-4F82-90F9-578FF4CFE9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1776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1" name="Line 178">
              <a:extLst>
                <a:ext uri="{FF2B5EF4-FFF2-40B4-BE49-F238E27FC236}">
                  <a16:creationId xmlns:a16="http://schemas.microsoft.com/office/drawing/2014/main" id="{8F20BE80-DBF3-4C60-A3A2-9D7F2ABB8C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1776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" name="Line 179">
              <a:extLst>
                <a:ext uri="{FF2B5EF4-FFF2-40B4-BE49-F238E27FC236}">
                  <a16:creationId xmlns:a16="http://schemas.microsoft.com/office/drawing/2014/main" id="{3BC3E659-CE00-49C5-8E4D-A72CF31551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7" y="1776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" name="Line 180">
              <a:extLst>
                <a:ext uri="{FF2B5EF4-FFF2-40B4-BE49-F238E27FC236}">
                  <a16:creationId xmlns:a16="http://schemas.microsoft.com/office/drawing/2014/main" id="{3FA05C1C-ACE0-4FAB-8F95-7BB37A46C6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8" y="176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" name="Line 181">
              <a:extLst>
                <a:ext uri="{FF2B5EF4-FFF2-40B4-BE49-F238E27FC236}">
                  <a16:creationId xmlns:a16="http://schemas.microsoft.com/office/drawing/2014/main" id="{553FBA5F-DFC0-46B6-AC37-D9847EB325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776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5" name="Line 182">
              <a:extLst>
                <a:ext uri="{FF2B5EF4-FFF2-40B4-BE49-F238E27FC236}">
                  <a16:creationId xmlns:a16="http://schemas.microsoft.com/office/drawing/2014/main" id="{8FA56971-8E3A-4576-8576-DC02BC2668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1776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6" name="Line 183">
              <a:extLst>
                <a:ext uri="{FF2B5EF4-FFF2-40B4-BE49-F238E27FC236}">
                  <a16:creationId xmlns:a16="http://schemas.microsoft.com/office/drawing/2014/main" id="{F3C75917-F79F-415B-991D-CC6E1D030B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1776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7" name="Line 184">
              <a:extLst>
                <a:ext uri="{FF2B5EF4-FFF2-40B4-BE49-F238E27FC236}">
                  <a16:creationId xmlns:a16="http://schemas.microsoft.com/office/drawing/2014/main" id="{E40B6C1C-9856-455E-A87A-A982DB0F5F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84" y="1776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58" name="Line 183">
            <a:extLst>
              <a:ext uri="{FF2B5EF4-FFF2-40B4-BE49-F238E27FC236}">
                <a16:creationId xmlns:a16="http://schemas.microsoft.com/office/drawing/2014/main" id="{0379D04C-070A-4E03-BA0E-DAA236A60A4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90293" y="27432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9" name="Text Box 195">
            <a:extLst>
              <a:ext uri="{FF2B5EF4-FFF2-40B4-BE49-F238E27FC236}">
                <a16:creationId xmlns:a16="http://schemas.microsoft.com/office/drawing/2014/main" id="{3A259C35-8E3A-4916-AA78-11ADCAC5CD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5213" y="3195174"/>
            <a:ext cx="990600" cy="46166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2400">
                <a:solidFill>
                  <a:srgbClr val="0000FF"/>
                </a:solidFill>
              </a:rPr>
              <a:t>12000</a:t>
            </a:r>
          </a:p>
        </p:txBody>
      </p:sp>
      <p:sp>
        <p:nvSpPr>
          <p:cNvPr id="60" name="Text Box 197">
            <a:extLst>
              <a:ext uri="{FF2B5EF4-FFF2-40B4-BE49-F238E27FC236}">
                <a16:creationId xmlns:a16="http://schemas.microsoft.com/office/drawing/2014/main" id="{C11E37CE-0DA2-443C-912B-E9CFE0AA3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4260" y="3195174"/>
            <a:ext cx="990600" cy="46166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2400">
                <a:solidFill>
                  <a:srgbClr val="0000FF"/>
                </a:solidFill>
              </a:rPr>
              <a:t>16000</a:t>
            </a:r>
          </a:p>
        </p:txBody>
      </p:sp>
      <p:sp>
        <p:nvSpPr>
          <p:cNvPr id="61" name="Text Box 198">
            <a:extLst>
              <a:ext uri="{FF2B5EF4-FFF2-40B4-BE49-F238E27FC236}">
                <a16:creationId xmlns:a16="http://schemas.microsoft.com/office/drawing/2014/main" id="{2A3D4BC5-971E-4241-B0E8-8AA792334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4552" y="3195592"/>
            <a:ext cx="990600" cy="46166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2400">
                <a:solidFill>
                  <a:srgbClr val="0000FF"/>
                </a:solidFill>
              </a:rPr>
              <a:t>18000</a:t>
            </a:r>
          </a:p>
        </p:txBody>
      </p:sp>
      <p:sp>
        <p:nvSpPr>
          <p:cNvPr id="62" name="Text Box 200">
            <a:extLst>
              <a:ext uri="{FF2B5EF4-FFF2-40B4-BE49-F238E27FC236}">
                <a16:creationId xmlns:a16="http://schemas.microsoft.com/office/drawing/2014/main" id="{C62F127E-0C86-4600-A501-2887016CA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5120" y="3195174"/>
            <a:ext cx="990600" cy="46166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2400">
                <a:solidFill>
                  <a:srgbClr val="0000FF"/>
                </a:solidFill>
              </a:rPr>
              <a:t>13000</a:t>
            </a:r>
          </a:p>
        </p:txBody>
      </p:sp>
      <p:sp>
        <p:nvSpPr>
          <p:cNvPr id="63" name="Text Box 201">
            <a:extLst>
              <a:ext uri="{FF2B5EF4-FFF2-40B4-BE49-F238E27FC236}">
                <a16:creationId xmlns:a16="http://schemas.microsoft.com/office/drawing/2014/main" id="{F2B44C1F-E3C0-4260-970E-05A791D26E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2281" y="3198586"/>
            <a:ext cx="990599" cy="46166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2400">
                <a:solidFill>
                  <a:srgbClr val="0000FF"/>
                </a:solidFill>
              </a:rPr>
              <a:t>14000</a:t>
            </a:r>
          </a:p>
        </p:txBody>
      </p:sp>
      <p:sp>
        <p:nvSpPr>
          <p:cNvPr id="64" name="Text Box 202">
            <a:extLst>
              <a:ext uri="{FF2B5EF4-FFF2-40B4-BE49-F238E27FC236}">
                <a16:creationId xmlns:a16="http://schemas.microsoft.com/office/drawing/2014/main" id="{85F6BAE2-01B6-4390-B1B0-619D36E13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0897" y="3195174"/>
            <a:ext cx="990600" cy="46166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2400">
                <a:solidFill>
                  <a:srgbClr val="0000FF"/>
                </a:solidFill>
              </a:rPr>
              <a:t>17000</a:t>
            </a:r>
          </a:p>
        </p:txBody>
      </p:sp>
      <p:sp>
        <p:nvSpPr>
          <p:cNvPr id="65" name="Text Box 198">
            <a:extLst>
              <a:ext uri="{FF2B5EF4-FFF2-40B4-BE49-F238E27FC236}">
                <a16:creationId xmlns:a16="http://schemas.microsoft.com/office/drawing/2014/main" id="{ABEDA20B-6EEC-4889-9D3E-6CA33C485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7076" y="3195173"/>
            <a:ext cx="990600" cy="46166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2400">
                <a:solidFill>
                  <a:srgbClr val="0000FF"/>
                </a:solidFill>
              </a:rPr>
              <a:t>19000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03A49FE-6360-4FBD-BF90-24D1AB1A3438}"/>
              </a:ext>
            </a:extLst>
          </p:cNvPr>
          <p:cNvSpPr txBox="1"/>
          <p:nvPr/>
        </p:nvSpPr>
        <p:spPr>
          <a:xfrm>
            <a:off x="2743200" y="-39707"/>
            <a:ext cx="6781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9703E8A0-C397-46BC-8DA1-A5713A98CDAA}"/>
              </a:ext>
            </a:extLst>
          </p:cNvPr>
          <p:cNvSpPr/>
          <p:nvPr/>
        </p:nvSpPr>
        <p:spPr>
          <a:xfrm>
            <a:off x="5072538" y="739914"/>
            <a:ext cx="251985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LUYỆN TẬP </a:t>
            </a:r>
          </a:p>
        </p:txBody>
      </p:sp>
    </p:spTree>
    <p:extLst>
      <p:ext uri="{BB962C8B-B14F-4D97-AF65-F5344CB8AC3E}">
        <p14:creationId xmlns:p14="http://schemas.microsoft.com/office/powerpoint/2010/main" val="265309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bar01"/>
          <p:cNvPicPr>
            <a:picLocks noChangeAspect="1" noChangeArrowheads="1"/>
          </p:cNvPicPr>
          <p:nvPr/>
        </p:nvPicPr>
        <p:blipFill>
          <a:blip r:embed="rId2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-152400"/>
            <a:ext cx="9067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3" descr="bar01"/>
          <p:cNvPicPr>
            <a:picLocks noChangeAspect="1" noChangeArrowheads="1"/>
          </p:cNvPicPr>
          <p:nvPr/>
        </p:nvPicPr>
        <p:blipFill>
          <a:blip r:embed="rId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096000"/>
            <a:ext cx="883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2286000" y="244476"/>
            <a:ext cx="7848600" cy="17367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5400" b="1" i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thầy, cô và các em sức khỏe</a:t>
            </a:r>
          </a:p>
        </p:txBody>
      </p:sp>
      <p:sp>
        <p:nvSpPr>
          <p:cNvPr id="7" name="WordArt 5"/>
          <p:cNvSpPr>
            <a:spLocks noChangeArrowheads="1" noChangeShapeType="1" noTextEdit="1"/>
          </p:cNvSpPr>
          <p:nvPr/>
        </p:nvSpPr>
        <p:spPr bwMode="auto">
          <a:xfrm>
            <a:off x="4724400" y="5029201"/>
            <a:ext cx="4400550" cy="1069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8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en-US" sz="60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tạm biệt</a:t>
            </a:r>
          </a:p>
        </p:txBody>
      </p:sp>
      <p:pic>
        <p:nvPicPr>
          <p:cNvPr id="8" name="Picture 6" descr="Pool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676400" y="4724400"/>
            <a:ext cx="24130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7" descr="blumen-pflanzen17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981200"/>
            <a:ext cx="61722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8638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8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108</TotalTime>
  <Words>340</Words>
  <Application>Microsoft Office PowerPoint</Application>
  <PresentationFormat>Widescreen</PresentationFormat>
  <Paragraphs>99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Metropolitan</vt:lpstr>
      <vt:lpstr>PowerPoint Presentation</vt:lpstr>
      <vt:lpstr>PowerPoint Presentation</vt:lpstr>
      <vt:lpstr>1. Viết (theo mẫu) :</vt:lpstr>
      <vt:lpstr>2. Viết (theo mẫu):</vt:lpstr>
      <vt:lpstr>3. Số ?</vt:lpstr>
      <vt:lpstr>4. Viết tiếp số thích hợp vào dưới mỗi vạch: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 computer</dc:creator>
  <cp:lastModifiedBy>admin</cp:lastModifiedBy>
  <cp:revision>10</cp:revision>
  <dcterms:created xsi:type="dcterms:W3CDTF">2016-08-28T15:19:52Z</dcterms:created>
  <dcterms:modified xsi:type="dcterms:W3CDTF">2022-03-22T02:10:24Z</dcterms:modified>
</cp:coreProperties>
</file>