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24"/>
  </p:notesMasterIdLst>
  <p:sldIdLst>
    <p:sldId id="260" r:id="rId3"/>
    <p:sldId id="259" r:id="rId4"/>
    <p:sldId id="257" r:id="rId5"/>
    <p:sldId id="281" r:id="rId6"/>
    <p:sldId id="258" r:id="rId7"/>
    <p:sldId id="321" r:id="rId8"/>
    <p:sldId id="351" r:id="rId9"/>
    <p:sldId id="310" r:id="rId10"/>
    <p:sldId id="358" r:id="rId11"/>
    <p:sldId id="359" r:id="rId12"/>
    <p:sldId id="354" r:id="rId13"/>
    <p:sldId id="277" r:id="rId14"/>
    <p:sldId id="284" r:id="rId15"/>
    <p:sldId id="282" r:id="rId16"/>
    <p:sldId id="275" r:id="rId17"/>
    <p:sldId id="278" r:id="rId18"/>
    <p:sldId id="316" r:id="rId19"/>
    <p:sldId id="347" r:id="rId20"/>
    <p:sldId id="315" r:id="rId21"/>
    <p:sldId id="360"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70" d="100"/>
          <a:sy n="70" d="100"/>
        </p:scale>
        <p:origin x="3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8D54B27-1A48-4EE1-96C9-0C6E9A90C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t>3</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8D54B27-1A48-4EE1-96C9-0C6E9A90C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43DA76D-81CA-4B2E-B4C2-EE0312E5024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7C5F4E1-8FB2-4976-A0C6-12FA8DE336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A99AD0-52C1-4832-A00B-3F5CCB7B3D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D24474-5EB1-4223-8D98-DF9161A5F668}"/>
              </a:ext>
            </a:extLst>
          </p:cNvPr>
          <p:cNvSpPr>
            <a:spLocks noGrp="1" noChangeArrowheads="1"/>
          </p:cNvSpPr>
          <p:nvPr>
            <p:ph type="sldNum" sz="quarter" idx="12"/>
          </p:nvPr>
        </p:nvSpPr>
        <p:spPr>
          <a:ln/>
        </p:spPr>
        <p:txBody>
          <a:bodyPr/>
          <a:lstStyle>
            <a:lvl1pPr>
              <a:defRPr/>
            </a:lvl1pPr>
          </a:lstStyle>
          <a:p>
            <a:fld id="{AFB5C304-8AE8-419B-B58F-B6D2E20EB13C}" type="slidenum">
              <a:rPr lang="en-US" altLang="en-US"/>
              <a:pPr/>
              <a:t>‹#›</a:t>
            </a:fld>
            <a:endParaRPr lang="en-US" altLang="en-US"/>
          </a:p>
        </p:txBody>
      </p:sp>
    </p:spTree>
    <p:extLst>
      <p:ext uri="{BB962C8B-B14F-4D97-AF65-F5344CB8AC3E}">
        <p14:creationId xmlns:p14="http://schemas.microsoft.com/office/powerpoint/2010/main" val="1495445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675383-0A3D-46FE-B03D-D4C3C40CA4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9D759C-1296-42CD-AB86-E078DBF1B4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4D4464-C0F8-46D0-80AD-0ABBAAE6A7C4}"/>
              </a:ext>
            </a:extLst>
          </p:cNvPr>
          <p:cNvSpPr>
            <a:spLocks noGrp="1" noChangeArrowheads="1"/>
          </p:cNvSpPr>
          <p:nvPr>
            <p:ph type="sldNum" sz="quarter" idx="12"/>
          </p:nvPr>
        </p:nvSpPr>
        <p:spPr>
          <a:ln/>
        </p:spPr>
        <p:txBody>
          <a:bodyPr/>
          <a:lstStyle>
            <a:lvl1pPr>
              <a:defRPr/>
            </a:lvl1pPr>
          </a:lstStyle>
          <a:p>
            <a:fld id="{FE9934F8-DE04-4DB7-B29F-2E8761CF5DA0}" type="slidenum">
              <a:rPr lang="en-US" altLang="en-US"/>
              <a:pPr/>
              <a:t>‹#›</a:t>
            </a:fld>
            <a:endParaRPr lang="en-US" altLang="en-US"/>
          </a:p>
        </p:txBody>
      </p:sp>
    </p:spTree>
    <p:extLst>
      <p:ext uri="{BB962C8B-B14F-4D97-AF65-F5344CB8AC3E}">
        <p14:creationId xmlns:p14="http://schemas.microsoft.com/office/powerpoint/2010/main" val="111990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900"/>
            </a:lvl2pPr>
            <a:lvl3pPr marL="914377" indent="0">
              <a:buNone/>
              <a:defRPr sz="1600"/>
            </a:lvl3pPr>
            <a:lvl4pPr marL="1371566" indent="0">
              <a:buNone/>
              <a:defRPr sz="1500"/>
            </a:lvl4pPr>
            <a:lvl5pPr marL="1828754" indent="0">
              <a:buNone/>
              <a:defRPr sz="1500"/>
            </a:lvl5pPr>
            <a:lvl6pPr marL="2285943" indent="0">
              <a:buNone/>
              <a:defRPr sz="1500"/>
            </a:lvl6pPr>
            <a:lvl7pPr marL="2743131" indent="0">
              <a:buNone/>
              <a:defRPr sz="1500"/>
            </a:lvl7pPr>
            <a:lvl8pPr marL="3200320" indent="0">
              <a:buNone/>
              <a:defRPr sz="1500"/>
            </a:lvl8pPr>
            <a:lvl9pPr marL="3657509" indent="0">
              <a:buNone/>
              <a:defRPr sz="1500"/>
            </a:lvl9pPr>
          </a:lstStyle>
          <a:p>
            <a:pPr lvl="0"/>
            <a:r>
              <a:rPr lang="en-US"/>
              <a:t>Click to edit Master text styles</a:t>
            </a:r>
          </a:p>
        </p:txBody>
      </p:sp>
      <p:sp>
        <p:nvSpPr>
          <p:cNvPr id="4" name="Rectangle 4">
            <a:extLst>
              <a:ext uri="{FF2B5EF4-FFF2-40B4-BE49-F238E27FC236}">
                <a16:creationId xmlns:a16="http://schemas.microsoft.com/office/drawing/2014/main" id="{3282DE6D-F43C-4262-B659-7A9C325D33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776D8A-22A4-4012-A1B0-E08FE1A926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798308-5266-4182-9AA7-5D6A4C233739}"/>
              </a:ext>
            </a:extLst>
          </p:cNvPr>
          <p:cNvSpPr>
            <a:spLocks noGrp="1" noChangeArrowheads="1"/>
          </p:cNvSpPr>
          <p:nvPr>
            <p:ph type="sldNum" sz="quarter" idx="12"/>
          </p:nvPr>
        </p:nvSpPr>
        <p:spPr>
          <a:ln/>
        </p:spPr>
        <p:txBody>
          <a:bodyPr/>
          <a:lstStyle>
            <a:lvl1pPr>
              <a:defRPr/>
            </a:lvl1pPr>
          </a:lstStyle>
          <a:p>
            <a:fld id="{B9F6C566-D53B-4133-8B97-111D1288A697}" type="slidenum">
              <a:rPr lang="en-US" altLang="en-US"/>
              <a:pPr/>
              <a:t>‹#›</a:t>
            </a:fld>
            <a:endParaRPr lang="en-US" altLang="en-US"/>
          </a:p>
        </p:txBody>
      </p:sp>
    </p:spTree>
    <p:extLst>
      <p:ext uri="{BB962C8B-B14F-4D97-AF65-F5344CB8AC3E}">
        <p14:creationId xmlns:p14="http://schemas.microsoft.com/office/powerpoint/2010/main" val="3077489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4AD4859-81F4-4367-85B4-8ED6E658A2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0B3552-D727-4216-A512-406E3DB9A4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FFEBAF-961D-43C7-8038-41160E392374}"/>
              </a:ext>
            </a:extLst>
          </p:cNvPr>
          <p:cNvSpPr>
            <a:spLocks noGrp="1" noChangeArrowheads="1"/>
          </p:cNvSpPr>
          <p:nvPr>
            <p:ph type="sldNum" sz="quarter" idx="12"/>
          </p:nvPr>
        </p:nvSpPr>
        <p:spPr>
          <a:ln/>
        </p:spPr>
        <p:txBody>
          <a:bodyPr/>
          <a:lstStyle>
            <a:lvl1pPr>
              <a:defRPr/>
            </a:lvl1pPr>
          </a:lstStyle>
          <a:p>
            <a:fld id="{5A8744FC-ECF4-4C15-8F8A-DC9E4BA2628F}" type="slidenum">
              <a:rPr lang="en-US" altLang="en-US"/>
              <a:pPr/>
              <a:t>‹#›</a:t>
            </a:fld>
            <a:endParaRPr lang="en-US" altLang="en-US"/>
          </a:p>
        </p:txBody>
      </p:sp>
    </p:spTree>
    <p:extLst>
      <p:ext uri="{BB962C8B-B14F-4D97-AF65-F5344CB8AC3E}">
        <p14:creationId xmlns:p14="http://schemas.microsoft.com/office/powerpoint/2010/main" val="3761231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EE51268-E6ED-4E80-9739-854313FEA32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E97DFD-7B3A-4D8A-9378-3B61293F09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D15480B-4A65-405A-9BC7-265E4E95C7D9}"/>
              </a:ext>
            </a:extLst>
          </p:cNvPr>
          <p:cNvSpPr>
            <a:spLocks noGrp="1" noChangeArrowheads="1"/>
          </p:cNvSpPr>
          <p:nvPr>
            <p:ph type="sldNum" sz="quarter" idx="12"/>
          </p:nvPr>
        </p:nvSpPr>
        <p:spPr>
          <a:ln/>
        </p:spPr>
        <p:txBody>
          <a:bodyPr/>
          <a:lstStyle>
            <a:lvl1pPr>
              <a:defRPr/>
            </a:lvl1pPr>
          </a:lstStyle>
          <a:p>
            <a:fld id="{DADB484B-9ABD-442A-AE57-BE0B610DB5BB}" type="slidenum">
              <a:rPr lang="en-US" altLang="en-US"/>
              <a:pPr/>
              <a:t>‹#›</a:t>
            </a:fld>
            <a:endParaRPr lang="en-US" altLang="en-US"/>
          </a:p>
        </p:txBody>
      </p:sp>
    </p:spTree>
    <p:extLst>
      <p:ext uri="{BB962C8B-B14F-4D97-AF65-F5344CB8AC3E}">
        <p14:creationId xmlns:p14="http://schemas.microsoft.com/office/powerpoint/2010/main" val="4069622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BA8712A-1219-4953-A960-6571CE1ABB0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731CA66-B53E-4533-A2DC-EABFDEF7B5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89FED0F-CD51-4ECD-96D4-2312716AD93A}"/>
              </a:ext>
            </a:extLst>
          </p:cNvPr>
          <p:cNvSpPr>
            <a:spLocks noGrp="1" noChangeArrowheads="1"/>
          </p:cNvSpPr>
          <p:nvPr>
            <p:ph type="sldNum" sz="quarter" idx="12"/>
          </p:nvPr>
        </p:nvSpPr>
        <p:spPr>
          <a:ln/>
        </p:spPr>
        <p:txBody>
          <a:bodyPr/>
          <a:lstStyle>
            <a:lvl1pPr>
              <a:defRPr/>
            </a:lvl1pPr>
          </a:lstStyle>
          <a:p>
            <a:fld id="{009EFF33-0177-4176-9CDE-0EBFD9E8E2AC}" type="slidenum">
              <a:rPr lang="en-US" altLang="en-US"/>
              <a:pPr/>
              <a:t>‹#›</a:t>
            </a:fld>
            <a:endParaRPr lang="en-US" altLang="en-US"/>
          </a:p>
        </p:txBody>
      </p:sp>
    </p:spTree>
    <p:extLst>
      <p:ext uri="{BB962C8B-B14F-4D97-AF65-F5344CB8AC3E}">
        <p14:creationId xmlns:p14="http://schemas.microsoft.com/office/powerpoint/2010/main" val="3753988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4DD518-230C-470B-A04C-74F4CB5B0EE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616FA62-A611-43C0-8479-6764DFFC5B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EED8DC3-C033-422C-9C0E-18CBED7A1366}"/>
              </a:ext>
            </a:extLst>
          </p:cNvPr>
          <p:cNvSpPr>
            <a:spLocks noGrp="1" noChangeArrowheads="1"/>
          </p:cNvSpPr>
          <p:nvPr>
            <p:ph type="sldNum" sz="quarter" idx="12"/>
          </p:nvPr>
        </p:nvSpPr>
        <p:spPr>
          <a:ln/>
        </p:spPr>
        <p:txBody>
          <a:bodyPr/>
          <a:lstStyle>
            <a:lvl1pPr>
              <a:defRPr/>
            </a:lvl1pPr>
          </a:lstStyle>
          <a:p>
            <a:fld id="{D3A3BDB6-885C-4FA1-9985-C1F36FDA27CA}" type="slidenum">
              <a:rPr lang="en-US" altLang="en-US"/>
              <a:pPr/>
              <a:t>‹#›</a:t>
            </a:fld>
            <a:endParaRPr lang="en-US" altLang="en-US"/>
          </a:p>
        </p:txBody>
      </p:sp>
    </p:spTree>
    <p:extLst>
      <p:ext uri="{BB962C8B-B14F-4D97-AF65-F5344CB8AC3E}">
        <p14:creationId xmlns:p14="http://schemas.microsoft.com/office/powerpoint/2010/main" val="769413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D8975E-06A1-4A23-B4FD-5B42FFB447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45D82C-5175-430C-8055-DFB2E96A1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71D5570-9F4C-4EA1-93EE-B27AB447F239}"/>
              </a:ext>
            </a:extLst>
          </p:cNvPr>
          <p:cNvSpPr>
            <a:spLocks noGrp="1" noChangeArrowheads="1"/>
          </p:cNvSpPr>
          <p:nvPr>
            <p:ph type="sldNum" sz="quarter" idx="12"/>
          </p:nvPr>
        </p:nvSpPr>
        <p:spPr>
          <a:ln/>
        </p:spPr>
        <p:txBody>
          <a:bodyPr/>
          <a:lstStyle>
            <a:lvl1pPr>
              <a:defRPr/>
            </a:lvl1pPr>
          </a:lstStyle>
          <a:p>
            <a:fld id="{B6650F05-A4C5-443C-B9B5-DE75FCBCC776}" type="slidenum">
              <a:rPr lang="en-US" altLang="en-US"/>
              <a:pPr/>
              <a:t>‹#›</a:t>
            </a:fld>
            <a:endParaRPr lang="en-US" altLang="en-US"/>
          </a:p>
        </p:txBody>
      </p:sp>
    </p:spTree>
    <p:extLst>
      <p:ext uri="{BB962C8B-B14F-4D97-AF65-F5344CB8AC3E}">
        <p14:creationId xmlns:p14="http://schemas.microsoft.com/office/powerpoint/2010/main" val="2899720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3363F0B-7AEF-47A7-9EB8-789B121686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9B1ECB-2F1D-48A2-9E20-512BFB7E17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F23EF52-C4AD-458D-99B8-35B5DEA2FF4A}"/>
              </a:ext>
            </a:extLst>
          </p:cNvPr>
          <p:cNvSpPr>
            <a:spLocks noGrp="1" noChangeArrowheads="1"/>
          </p:cNvSpPr>
          <p:nvPr>
            <p:ph type="sldNum" sz="quarter" idx="12"/>
          </p:nvPr>
        </p:nvSpPr>
        <p:spPr>
          <a:ln/>
        </p:spPr>
        <p:txBody>
          <a:bodyPr/>
          <a:lstStyle>
            <a:lvl1pPr>
              <a:defRPr/>
            </a:lvl1pPr>
          </a:lstStyle>
          <a:p>
            <a:fld id="{5307DE45-14AD-484B-A124-7AF211E1C96F}" type="slidenum">
              <a:rPr lang="en-US" altLang="en-US"/>
              <a:pPr/>
              <a:t>‹#›</a:t>
            </a:fld>
            <a:endParaRPr lang="en-US" altLang="en-US"/>
          </a:p>
        </p:txBody>
      </p:sp>
    </p:spTree>
    <p:extLst>
      <p:ext uri="{BB962C8B-B14F-4D97-AF65-F5344CB8AC3E}">
        <p14:creationId xmlns:p14="http://schemas.microsoft.com/office/powerpoint/2010/main" val="2781153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667C1A-1870-4E03-AD01-9B1069E8C8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0FD1B3-C018-4EA9-A347-EE1AE96885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905F82-8585-4B83-8F60-2F4B4326B533}"/>
              </a:ext>
            </a:extLst>
          </p:cNvPr>
          <p:cNvSpPr>
            <a:spLocks noGrp="1" noChangeArrowheads="1"/>
          </p:cNvSpPr>
          <p:nvPr>
            <p:ph type="sldNum" sz="quarter" idx="12"/>
          </p:nvPr>
        </p:nvSpPr>
        <p:spPr>
          <a:ln/>
        </p:spPr>
        <p:txBody>
          <a:bodyPr/>
          <a:lstStyle>
            <a:lvl1pPr>
              <a:defRPr/>
            </a:lvl1pPr>
          </a:lstStyle>
          <a:p>
            <a:fld id="{F383956D-5144-428A-8022-BC46AD5085B0}" type="slidenum">
              <a:rPr lang="en-US" altLang="en-US"/>
              <a:pPr/>
              <a:t>‹#›</a:t>
            </a:fld>
            <a:endParaRPr lang="en-US" altLang="en-US"/>
          </a:p>
        </p:txBody>
      </p:sp>
    </p:spTree>
    <p:extLst>
      <p:ext uri="{BB962C8B-B14F-4D97-AF65-F5344CB8AC3E}">
        <p14:creationId xmlns:p14="http://schemas.microsoft.com/office/powerpoint/2010/main" val="633991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008AFA-F76B-473B-92A7-536566D898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F7DE2D-72B7-4DDD-9397-5A5B912B4B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54F40D-154F-45F3-8736-7E25CB9BEC1E}"/>
              </a:ext>
            </a:extLst>
          </p:cNvPr>
          <p:cNvSpPr>
            <a:spLocks noGrp="1" noChangeArrowheads="1"/>
          </p:cNvSpPr>
          <p:nvPr>
            <p:ph type="sldNum" sz="quarter" idx="12"/>
          </p:nvPr>
        </p:nvSpPr>
        <p:spPr>
          <a:ln/>
        </p:spPr>
        <p:txBody>
          <a:bodyPr/>
          <a:lstStyle>
            <a:lvl1pPr>
              <a:defRPr/>
            </a:lvl1pPr>
          </a:lstStyle>
          <a:p>
            <a:fld id="{AB057A01-4E82-48A4-B79F-317BB54F99D7}" type="slidenum">
              <a:rPr lang="en-US" altLang="en-US"/>
              <a:pPr/>
              <a:t>‹#›</a:t>
            </a:fld>
            <a:endParaRPr lang="en-US" altLang="en-US"/>
          </a:p>
        </p:txBody>
      </p:sp>
    </p:spTree>
    <p:extLst>
      <p:ext uri="{BB962C8B-B14F-4D97-AF65-F5344CB8AC3E}">
        <p14:creationId xmlns:p14="http://schemas.microsoft.com/office/powerpoint/2010/main" val="190292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2/13/2022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1C54EC4-8187-4534-874B-7660A69CB04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0E55CF3-0D27-4B41-B0FD-DDD64DC87FB8}"/>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75E8AC9-9FEB-4F1F-8F1F-52C9B8EED87B}"/>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eaLnBrk="1" hangingPunct="1">
              <a:defRPr sz="1500">
                <a:latin typeface="Arial" pitchFamily="34" charset="0"/>
              </a:defRPr>
            </a:lvl1pPr>
          </a:lstStyle>
          <a:p>
            <a:pPr>
              <a:defRPr/>
            </a:pPr>
            <a:endParaRPr lang="en-US"/>
          </a:p>
        </p:txBody>
      </p:sp>
      <p:sp>
        <p:nvSpPr>
          <p:cNvPr id="1029" name="Rectangle 5">
            <a:extLst>
              <a:ext uri="{FF2B5EF4-FFF2-40B4-BE49-F238E27FC236}">
                <a16:creationId xmlns:a16="http://schemas.microsoft.com/office/drawing/2014/main" id="{9D702DAA-4B96-4079-9863-E581B69E96D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ctr" eaLnBrk="1" hangingPunct="1">
              <a:defRPr sz="1500">
                <a:latin typeface="Arial" pitchFamily="34" charset="0"/>
              </a:defRPr>
            </a:lvl1pPr>
          </a:lstStyle>
          <a:p>
            <a:pPr>
              <a:defRPr/>
            </a:pPr>
            <a:endParaRPr lang="en-US"/>
          </a:p>
        </p:txBody>
      </p:sp>
      <p:sp>
        <p:nvSpPr>
          <p:cNvPr id="1030" name="Rectangle 6">
            <a:extLst>
              <a:ext uri="{FF2B5EF4-FFF2-40B4-BE49-F238E27FC236}">
                <a16:creationId xmlns:a16="http://schemas.microsoft.com/office/drawing/2014/main" id="{81AF9727-33BD-4D1E-9E0C-3EFAA92A93CC}"/>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r" eaLnBrk="1" hangingPunct="1">
              <a:defRPr sz="1500"/>
            </a:lvl1pPr>
          </a:lstStyle>
          <a:p>
            <a:fld id="{1F780C26-0212-4330-9A0C-704EE5F07388}" type="slidenum">
              <a:rPr lang="en-US" altLang="en-US"/>
              <a:pPr/>
              <a:t>‹#›</a:t>
            </a:fld>
            <a:endParaRPr lang="en-US" altLang="en-US"/>
          </a:p>
        </p:txBody>
      </p:sp>
    </p:spTree>
    <p:extLst>
      <p:ext uri="{BB962C8B-B14F-4D97-AF65-F5344CB8AC3E}">
        <p14:creationId xmlns:p14="http://schemas.microsoft.com/office/powerpoint/2010/main" val="16938696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notesSlide" Target="../notesSlides/notesSlide4.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2.png"/><Relationship Id="rId3" Type="http://schemas.openxmlformats.org/officeDocument/2006/relationships/image" Target="../media/image23.png"/><Relationship Id="rId7" Type="http://schemas.openxmlformats.org/officeDocument/2006/relationships/image" Target="../media/image30.png"/><Relationship Id="rId12" Type="http://schemas.openxmlformats.org/officeDocument/2006/relationships/image" Target="../media/image40.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8.png"/><Relationship Id="rId5" Type="http://schemas.openxmlformats.org/officeDocument/2006/relationships/image" Target="../media/image27.png"/><Relationship Id="rId15" Type="http://schemas.openxmlformats.org/officeDocument/2006/relationships/image" Target="../media/image45.png"/><Relationship Id="rId10"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34.png"/><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media1.m4a"/><Relationship Id="rId7" Type="http://schemas.openxmlformats.org/officeDocument/2006/relationships/image" Target="../media/image17.jpe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sv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svg"/><Relationship Id="rId25" Type="http://schemas.openxmlformats.org/officeDocument/2006/relationships/image" Target="../media/image45.png"/><Relationship Id="rId2" Type="http://schemas.openxmlformats.org/officeDocument/2006/relationships/image" Target="../media/image22.jpe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svg"/><Relationship Id="rId24" Type="http://schemas.openxmlformats.org/officeDocument/2006/relationships/image" Target="../media/image44.svg"/><Relationship Id="rId5" Type="http://schemas.openxmlformats.org/officeDocument/2006/relationships/image" Target="../media/image25.png"/><Relationship Id="rId15" Type="http://schemas.openxmlformats.org/officeDocument/2006/relationships/image" Target="../media/image35.svg"/><Relationship Id="rId23"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654273" y="462588"/>
            <a:ext cx="10784759" cy="6066046"/>
          </a:xfrm>
          <a:prstGeom prst="rect">
            <a:avLst/>
          </a:prstGeom>
          <a:effectLst>
            <a:innerShdw blurRad="114300">
              <a:prstClr val="black"/>
            </a:innerShdw>
          </a:effectLst>
        </p:spPr>
      </p:pic>
      <p:pic>
        <p:nvPicPr>
          <p:cNvPr id="4" name="图片 3"/>
          <p:cNvPicPr>
            <a:picLocks noChangeAspect="1"/>
          </p:cNvPicPr>
          <p:nvPr/>
        </p:nvPicPr>
        <p:blipFill>
          <a:blip r:embed="rId5"/>
          <a:stretch>
            <a:fillRect/>
          </a:stretch>
        </p:blipFill>
        <p:spPr>
          <a:xfrm>
            <a:off x="-150500" y="386044"/>
            <a:ext cx="2816856" cy="6687670"/>
          </a:xfrm>
          <a:prstGeom prst="rect">
            <a:avLst/>
          </a:prstGeom>
        </p:spPr>
      </p:pic>
      <p:pic>
        <p:nvPicPr>
          <p:cNvPr id="6" name="图片 5"/>
          <p:cNvPicPr>
            <a:picLocks noChangeAspect="1"/>
          </p:cNvPicPr>
          <p:nvPr/>
        </p:nvPicPr>
        <p:blipFill rotWithShape="1">
          <a:blip r:embed="rId6"/>
          <a:srcRect l="40207" b="61328"/>
          <a:stretch>
            <a:fillRect/>
          </a:stretch>
        </p:blipFill>
        <p:spPr>
          <a:xfrm>
            <a:off x="8200571" y="-360184"/>
            <a:ext cx="4808189" cy="3636655"/>
          </a:xfrm>
          <a:prstGeom prst="rect">
            <a:avLst/>
          </a:prstGeom>
        </p:spPr>
      </p:pic>
      <p:pic>
        <p:nvPicPr>
          <p:cNvPr id="8" name="图片 7"/>
          <p:cNvPicPr>
            <a:picLocks noChangeAspect="1"/>
          </p:cNvPicPr>
          <p:nvPr/>
        </p:nvPicPr>
        <p:blipFill>
          <a:blip r:embed="rId7"/>
          <a:stretch>
            <a:fillRect/>
          </a:stretch>
        </p:blipFill>
        <p:spPr>
          <a:xfrm>
            <a:off x="827" y="329366"/>
            <a:ext cx="14954509" cy="8918593"/>
          </a:xfrm>
          <a:prstGeom prst="rect">
            <a:avLst/>
          </a:prstGeom>
        </p:spPr>
      </p:pic>
      <p:cxnSp>
        <p:nvCxnSpPr>
          <p:cNvPr id="12" name="PA_直接连接符 15"/>
          <p:cNvCxnSpPr/>
          <p:nvPr>
            <p:custDataLst>
              <p:tags r:id="rId1"/>
            </p:custDataLst>
          </p:nvPr>
        </p:nvCxnSpPr>
        <p:spPr>
          <a:xfrm>
            <a:off x="2166083" y="4417831"/>
            <a:ext cx="785983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AutoShape 5"/>
          <p:cNvSpPr>
            <a:spLocks noChangeArrowheads="1"/>
          </p:cNvSpPr>
          <p:nvPr/>
        </p:nvSpPr>
        <p:spPr bwMode="auto">
          <a:xfrm>
            <a:off x="2381114" y="1485833"/>
            <a:ext cx="7331075" cy="4155440"/>
          </a:xfrm>
          <a:prstGeom prst="cloudCallout">
            <a:avLst>
              <a:gd name="adj1" fmla="val -34185"/>
              <a:gd name="adj2" fmla="val 76347"/>
            </a:avLst>
          </a:prstGeom>
        </p:spPr>
        <p:style>
          <a:lnRef idx="2">
            <a:schemeClr val="accent1"/>
          </a:lnRef>
          <a:fillRef idx="1">
            <a:schemeClr val="lt1"/>
          </a:fillRef>
          <a:effectRef idx="0">
            <a:schemeClr val="accent1"/>
          </a:effectRef>
          <a:fontRef idx="minor">
            <a:schemeClr val="dk1"/>
          </a:fontRef>
        </p:style>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lvl="0" algn="ctr" fontAlgn="base">
              <a:lnSpc>
                <a:spcPts val="6000"/>
              </a:lnSpc>
              <a:spcBef>
                <a:spcPct val="0"/>
              </a:spcBef>
              <a:spcAft>
                <a:spcPct val="0"/>
              </a:spcAft>
              <a:defRPr/>
            </a:pPr>
            <a:r>
              <a:rPr lang="en-US" altLang="zh-CN" sz="2800" b="1">
                <a:ln w="28575">
                  <a:noFill/>
                  <a:prstDash val="solid"/>
                </a:ln>
                <a:solidFill>
                  <a:srgbClr val="FFFFFF"/>
                </a:solidFill>
                <a:latin typeface="Times New Roman" panose="02020603050405020304" pitchFamily="18" charset="0"/>
                <a:ea typeface="字魂59号-创粗黑"/>
                <a:cs typeface="Times New Roman" panose="02020603050405020304" pitchFamily="18" charset="0"/>
              </a:rPr>
              <a:t>Tập làm văn</a:t>
            </a:r>
          </a:p>
          <a:p>
            <a:pPr lvl="0" algn="ctr" fontAlgn="base">
              <a:lnSpc>
                <a:spcPts val="6000"/>
              </a:lnSpc>
              <a:spcBef>
                <a:spcPct val="0"/>
              </a:spcBef>
              <a:spcAft>
                <a:spcPct val="0"/>
              </a:spcAft>
              <a:defRPr/>
            </a:pPr>
            <a:r>
              <a:rPr lang="en-US" altLang="zh-CN" sz="2800" b="1">
                <a:ln w="28575">
                  <a:noFill/>
                  <a:prstDash val="solid"/>
                </a:ln>
                <a:solidFill>
                  <a:srgbClr val="FFFFFF"/>
                </a:solidFill>
                <a:latin typeface="Times New Roman" panose="02020603050405020304" pitchFamily="18" charset="0"/>
                <a:ea typeface="字魂59号-创粗黑"/>
                <a:cs typeface="Times New Roman" panose="02020603050405020304" pitchFamily="18" charset="0"/>
              </a:rPr>
              <a:t>Nói, viết về người lao động trí óc</a:t>
            </a:r>
            <a:endParaRPr lang="en-US" altLang="zh-CN" sz="2800" b="1" dirty="0">
              <a:ln w="28575">
                <a:noFill/>
                <a:prstDash val="solid"/>
              </a:ln>
              <a:solidFill>
                <a:srgbClr val="FFFFFF"/>
              </a:solidFill>
              <a:latin typeface="Times New Roman" panose="02020603050405020304" pitchFamily="18" charset="0"/>
              <a:ea typeface="字魂59号-创粗黑"/>
              <a:cs typeface="Times New Roman" panose="02020603050405020304" pitchFamily="18" charset="0"/>
            </a:endParaRPr>
          </a:p>
        </p:txBody>
      </p:sp>
      <p:sp>
        <p:nvSpPr>
          <p:cNvPr id="2" name="TextBox 1">
            <a:extLst>
              <a:ext uri="{FF2B5EF4-FFF2-40B4-BE49-F238E27FC236}">
                <a16:creationId xmlns:a16="http://schemas.microsoft.com/office/drawing/2014/main" id="{C2F5F1F3-FF65-4ED8-8F4E-0943F9C678D5}"/>
              </a:ext>
            </a:extLst>
          </p:cNvPr>
          <p:cNvSpPr txBox="1"/>
          <p:nvPr/>
        </p:nvSpPr>
        <p:spPr>
          <a:xfrm>
            <a:off x="3486641" y="2347864"/>
            <a:ext cx="5534707" cy="2123658"/>
          </a:xfrm>
          <a:prstGeom prst="rect">
            <a:avLst/>
          </a:prstGeom>
          <a:noFill/>
        </p:spPr>
        <p:txBody>
          <a:bodyPr wrap="square" rtlCol="0">
            <a:spAutoFit/>
          </a:bodyPr>
          <a:lstStyle/>
          <a:p>
            <a:pPr algn="ctr"/>
            <a:r>
              <a:rPr lang="en-US" sz="2400" i="1" dirty="0">
                <a:highlight>
                  <a:srgbClr val="FFFF00"/>
                </a:highlight>
                <a:latin typeface="Arial" panose="020B0604020202020204" pitchFamily="34" charset="0"/>
                <a:cs typeface="Arial" panose="020B0604020202020204" pitchFamily="34" charset="0"/>
              </a:rPr>
              <a:t>TR</a:t>
            </a:r>
            <a:r>
              <a:rPr lang="vi-VN" sz="2400" i="1" dirty="0">
                <a:highlight>
                  <a:srgbClr val="FFFF00"/>
                </a:highlight>
                <a:latin typeface="Arial" panose="020B0604020202020204" pitchFamily="34" charset="0"/>
                <a:cs typeface="Arial" panose="020B0604020202020204" pitchFamily="34" charset="0"/>
              </a:rPr>
              <a:t>Ư</a:t>
            </a:r>
            <a:r>
              <a:rPr lang="en-US" sz="2400" i="1" dirty="0">
                <a:highlight>
                  <a:srgbClr val="FFFF00"/>
                </a:highlight>
                <a:latin typeface="Arial" panose="020B0604020202020204" pitchFamily="34" charset="0"/>
                <a:cs typeface="Arial" panose="020B0604020202020204" pitchFamily="34" charset="0"/>
              </a:rPr>
              <a:t>ỜNG TIỂU HỌC THẠCH BÀN A</a:t>
            </a:r>
          </a:p>
          <a:p>
            <a:pPr algn="ctr"/>
            <a:endParaRPr lang="en-US" sz="2400" i="1" dirty="0">
              <a:highlight>
                <a:srgbClr val="008000"/>
              </a:highlight>
              <a:latin typeface="Arial" panose="020B0604020202020204" pitchFamily="34" charset="0"/>
              <a:cs typeface="Arial" panose="020B0604020202020204" pitchFamily="34" charset="0"/>
            </a:endParaRPr>
          </a:p>
          <a:p>
            <a:pPr algn="ctr"/>
            <a:endParaRPr lang="en-US" sz="2400" i="1" dirty="0">
              <a:latin typeface="Arial" panose="020B0604020202020204" pitchFamily="34" charset="0"/>
              <a:cs typeface="Arial" panose="020B0604020202020204" pitchFamily="34" charset="0"/>
            </a:endParaRPr>
          </a:p>
          <a:p>
            <a:pPr algn="ctr"/>
            <a:r>
              <a:rPr lang="en-US" sz="6000" i="1" dirty="0">
                <a:latin typeface="Arial" panose="020B0604020202020204" pitchFamily="34" charset="0"/>
                <a:cs typeface="Arial" panose="020B0604020202020204" pitchFamily="34" charset="0"/>
              </a:rPr>
              <a:t>TẬP LÀM VĂN</a:t>
            </a:r>
            <a:r>
              <a:rPr lang="en-US" sz="6000" b="1" i="1"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6B2F74B-25BB-4BDA-96DD-612B37A20736}"/>
              </a:ext>
            </a:extLst>
          </p:cNvPr>
          <p:cNvSpPr>
            <a:spLocks noChangeArrowheads="1"/>
          </p:cNvSpPr>
          <p:nvPr/>
        </p:nvSpPr>
        <p:spPr bwMode="auto">
          <a:xfrm>
            <a:off x="3124200" y="2895600"/>
            <a:ext cx="4953000" cy="1447800"/>
          </a:xfrm>
          <a:prstGeom prst="ellipse">
            <a:avLst/>
          </a:prstGeom>
          <a:solidFill>
            <a:schemeClr val="accent1"/>
          </a:solidFill>
          <a:ln w="9525" algn="ctr">
            <a:solidFill>
              <a:schemeClr val="tx1"/>
            </a:solidFill>
            <a:round/>
            <a:headEnd/>
            <a:tailEnd/>
          </a:ln>
        </p:spPr>
        <p:txBody>
          <a:bodyPr lIns="91438" tIns="45719" rIns="91438" bIns="4571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2E7A27F3-8B68-4041-B0C0-E42F15B2DD53}"/>
              </a:ext>
            </a:extLst>
          </p:cNvPr>
          <p:cNvSpPr txBox="1">
            <a:spLocks noChangeArrowheads="1"/>
          </p:cNvSpPr>
          <p:nvPr/>
        </p:nvSpPr>
        <p:spPr bwMode="auto">
          <a:xfrm>
            <a:off x="3429000" y="33147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Người lao động trí óc</a:t>
            </a:r>
          </a:p>
        </p:txBody>
      </p:sp>
      <p:cxnSp>
        <p:nvCxnSpPr>
          <p:cNvPr id="8" name="Straight Arrow Connector 7">
            <a:extLst>
              <a:ext uri="{FF2B5EF4-FFF2-40B4-BE49-F238E27FC236}">
                <a16:creationId xmlns:a16="http://schemas.microsoft.com/office/drawing/2014/main" id="{BA308A95-9390-411C-ABAA-3CD4BE89BF8B}"/>
              </a:ext>
            </a:extLst>
          </p:cNvPr>
          <p:cNvCxnSpPr>
            <a:cxnSpLocks noChangeShapeType="1"/>
          </p:cNvCxnSpPr>
          <p:nvPr/>
        </p:nvCxnSpPr>
        <p:spPr bwMode="auto">
          <a:xfrm>
            <a:off x="7467600" y="4051300"/>
            <a:ext cx="1295400" cy="762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10">
            <a:extLst>
              <a:ext uri="{FF2B5EF4-FFF2-40B4-BE49-F238E27FC236}">
                <a16:creationId xmlns:a16="http://schemas.microsoft.com/office/drawing/2014/main" id="{E31E3FE0-258F-4143-ADC5-56D71AECCA81}"/>
              </a:ext>
            </a:extLst>
          </p:cNvPr>
          <p:cNvCxnSpPr>
            <a:cxnSpLocks noChangeShapeType="1"/>
          </p:cNvCxnSpPr>
          <p:nvPr/>
        </p:nvCxnSpPr>
        <p:spPr bwMode="auto">
          <a:xfrm flipV="1">
            <a:off x="7696200" y="2514600"/>
            <a:ext cx="1066800" cy="7429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624BE86A-D662-4464-A0CF-05FC8DEDEADD}"/>
              </a:ext>
            </a:extLst>
          </p:cNvPr>
          <p:cNvCxnSpPr>
            <a:cxnSpLocks noChangeShapeType="1"/>
          </p:cNvCxnSpPr>
          <p:nvPr/>
        </p:nvCxnSpPr>
        <p:spPr bwMode="auto">
          <a:xfrm flipH="1">
            <a:off x="2362200" y="4051300"/>
            <a:ext cx="1295400" cy="762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1F84CE3C-1C0B-4098-936A-DB3556A03655}"/>
              </a:ext>
            </a:extLst>
          </p:cNvPr>
          <p:cNvCxnSpPr>
            <a:cxnSpLocks noChangeShapeType="1"/>
          </p:cNvCxnSpPr>
          <p:nvPr/>
        </p:nvCxnSpPr>
        <p:spPr bwMode="auto">
          <a:xfrm flipH="1" flipV="1">
            <a:off x="2514600" y="2362200"/>
            <a:ext cx="762000" cy="9525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 name="TextBox 23">
            <a:extLst>
              <a:ext uri="{FF2B5EF4-FFF2-40B4-BE49-F238E27FC236}">
                <a16:creationId xmlns:a16="http://schemas.microsoft.com/office/drawing/2014/main" id="{68DC0EA9-452B-4192-B46B-563808054415}"/>
              </a:ext>
            </a:extLst>
          </p:cNvPr>
          <p:cNvSpPr txBox="1">
            <a:spLocks noChangeArrowheads="1"/>
          </p:cNvSpPr>
          <p:nvPr/>
        </p:nvSpPr>
        <p:spPr bwMode="auto">
          <a:xfrm>
            <a:off x="8869363" y="2076450"/>
            <a:ext cx="2743200" cy="5842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 Giới thiệu</a:t>
            </a:r>
          </a:p>
        </p:txBody>
      </p:sp>
      <p:sp>
        <p:nvSpPr>
          <p:cNvPr id="25" name="TextBox 24">
            <a:extLst>
              <a:ext uri="{FF2B5EF4-FFF2-40B4-BE49-F238E27FC236}">
                <a16:creationId xmlns:a16="http://schemas.microsoft.com/office/drawing/2014/main" id="{E986657C-D481-45C5-ACE1-69BE534AD7E6}"/>
              </a:ext>
            </a:extLst>
          </p:cNvPr>
          <p:cNvSpPr txBox="1">
            <a:spLocks noChangeArrowheads="1"/>
          </p:cNvSpPr>
          <p:nvPr/>
        </p:nvSpPr>
        <p:spPr bwMode="auto">
          <a:xfrm>
            <a:off x="8869363" y="4813300"/>
            <a:ext cx="2667000" cy="584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 Công việc</a:t>
            </a:r>
          </a:p>
        </p:txBody>
      </p:sp>
      <p:sp>
        <p:nvSpPr>
          <p:cNvPr id="26" name="TextBox 25">
            <a:extLst>
              <a:ext uri="{FF2B5EF4-FFF2-40B4-BE49-F238E27FC236}">
                <a16:creationId xmlns:a16="http://schemas.microsoft.com/office/drawing/2014/main" id="{AAD1F9FB-39F4-4243-9B01-4BFA3D46C53A}"/>
              </a:ext>
            </a:extLst>
          </p:cNvPr>
          <p:cNvSpPr txBox="1">
            <a:spLocks noChangeArrowheads="1"/>
          </p:cNvSpPr>
          <p:nvPr/>
        </p:nvSpPr>
        <p:spPr bwMode="auto">
          <a:xfrm>
            <a:off x="276225" y="4826000"/>
            <a:ext cx="2667000" cy="10779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 Thái độ làm việc</a:t>
            </a:r>
          </a:p>
        </p:txBody>
      </p:sp>
      <p:sp>
        <p:nvSpPr>
          <p:cNvPr id="27" name="TextBox 26">
            <a:extLst>
              <a:ext uri="{FF2B5EF4-FFF2-40B4-BE49-F238E27FC236}">
                <a16:creationId xmlns:a16="http://schemas.microsoft.com/office/drawing/2014/main" id="{2A3C6C18-4C4D-4C8A-A979-FCB23E7B5129}"/>
              </a:ext>
            </a:extLst>
          </p:cNvPr>
          <p:cNvSpPr txBox="1">
            <a:spLocks noChangeArrowheads="1"/>
          </p:cNvSpPr>
          <p:nvPr/>
        </p:nvSpPr>
        <p:spPr bwMode="auto">
          <a:xfrm>
            <a:off x="276225" y="1778000"/>
            <a:ext cx="2667000" cy="5842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 Tình cảm</a:t>
            </a:r>
          </a:p>
        </p:txBody>
      </p:sp>
      <p:sp>
        <p:nvSpPr>
          <p:cNvPr id="28" name="Title 27">
            <a:extLst>
              <a:ext uri="{FF2B5EF4-FFF2-40B4-BE49-F238E27FC236}">
                <a16:creationId xmlns:a16="http://schemas.microsoft.com/office/drawing/2014/main" id="{57E04DE2-8E0E-425C-A9E8-B7CFBDC24809}"/>
              </a:ext>
            </a:extLst>
          </p:cNvPr>
          <p:cNvSpPr txBox="1">
            <a:spLocks noGrp="1"/>
          </p:cNvSpPr>
          <p:nvPr>
            <p:ph type="title"/>
          </p:nvPr>
        </p:nvSpPr>
        <p:spPr>
          <a:xfrm>
            <a:off x="2057400" y="304800"/>
            <a:ext cx="7772400" cy="646113"/>
          </a:xfrm>
          <a:solidFill>
            <a:schemeClr val="accent1">
              <a:lumMod val="90000"/>
            </a:schemeClr>
          </a:solidFill>
        </p:spPr>
        <p:txBody>
          <a:bodyPr rtlCol="0">
            <a:spAutoFit/>
          </a:bodyPr>
          <a:lstStyle/>
          <a:p>
            <a:pPr>
              <a:defRPr/>
            </a:pPr>
            <a:r>
              <a:rPr lang="en-US" sz="3600">
                <a:solidFill>
                  <a:schemeClr val="tx1"/>
                </a:solidFill>
                <a:latin typeface="Times New Roman" pitchFamily="18" charset="0"/>
                <a:cs typeface="Times New Roman" pitchFamily="18" charset="0"/>
              </a:rPr>
              <a:t>Kể về người lao động trí óc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AutoShape 4">
            <a:extLst>
              <a:ext uri="{FF2B5EF4-FFF2-40B4-BE49-F238E27FC236}">
                <a16:creationId xmlns:a16="http://schemas.microsoft.com/office/drawing/2014/main" id="{60231397-2CE7-4B46-9BE3-39C61F8BAA2C}"/>
              </a:ext>
            </a:extLst>
          </p:cNvPr>
          <p:cNvSpPr>
            <a:spLocks noGrp="1" noChangeArrowheads="1"/>
          </p:cNvSpPr>
          <p:nvPr>
            <p:ph type="title"/>
          </p:nvPr>
        </p:nvSpPr>
        <p:spPr>
          <a:xfrm>
            <a:off x="1981200" y="914400"/>
            <a:ext cx="8001000" cy="3200400"/>
          </a:xfrm>
          <a:prstGeom prst="cloudCallout">
            <a:avLst>
              <a:gd name="adj1" fmla="val -42921"/>
              <a:gd name="adj2" fmla="val 47426"/>
            </a:avLst>
          </a:prstGeom>
          <a:solidFill>
            <a:srgbClr val="FFFF00"/>
          </a:solidFill>
          <a:ln>
            <a:solidFill>
              <a:schemeClr val="tx1"/>
            </a:solidFill>
            <a:round/>
          </a:ln>
        </p:spPr>
        <p:txBody>
          <a:bodyPr>
            <a:noAutofit/>
          </a:bodyPr>
          <a:lstStyle/>
          <a:p>
            <a:pPr eaLnBrk="1" hangingPunct="1">
              <a:defRPr/>
            </a:pPr>
            <a:br>
              <a:rPr lang="en-US" altLang="en-US" sz="3600" b="1">
                <a:solidFill>
                  <a:srgbClr val="9900CC"/>
                </a:solidFill>
                <a:effectLst>
                  <a:outerShdw blurRad="38100" dist="38100" dir="2700000" algn="tl">
                    <a:srgbClr val="000000"/>
                  </a:outerShdw>
                </a:effectLst>
                <a:latin typeface="Times New Roman" pitchFamily="18" charset="0"/>
                <a:cs typeface="Times New Roman" pitchFamily="18" charset="0"/>
              </a:rPr>
            </a:br>
            <a:br>
              <a:rPr lang="en-US" altLang="en-US" sz="3600" b="1">
                <a:solidFill>
                  <a:srgbClr val="9900CC"/>
                </a:solidFill>
                <a:effectLst>
                  <a:outerShdw blurRad="38100" dist="38100" dir="2700000" algn="tl">
                    <a:srgbClr val="000000"/>
                  </a:outerShdw>
                </a:effectLst>
                <a:latin typeface="Times New Roman" pitchFamily="18" charset="0"/>
                <a:cs typeface="Times New Roman" pitchFamily="18" charset="0"/>
              </a:rPr>
            </a:br>
            <a:r>
              <a:rPr lang="en-US" altLang="en-US" b="1">
                <a:solidFill>
                  <a:srgbClr val="9900CC"/>
                </a:solidFill>
                <a:effectLst>
                  <a:outerShdw blurRad="38100" dist="38100" dir="2700000" algn="tl">
                    <a:srgbClr val="000000"/>
                  </a:outerShdw>
                </a:effectLst>
                <a:latin typeface="Times New Roman" pitchFamily="18" charset="0"/>
                <a:cs typeface="Times New Roman" pitchFamily="18" charset="0"/>
              </a:rPr>
              <a:t>HỌC SINH KỂ</a:t>
            </a:r>
            <a:endParaRPr lang="en-US" altLang="en-US" b="1">
              <a:solidFill>
                <a:srgbClr val="FF3300"/>
              </a:solidFill>
              <a:effectLst>
                <a:outerShdw blurRad="38100" dist="38100" dir="2700000" algn="tl">
                  <a:srgbClr val="000000"/>
                </a:outerShdw>
              </a:effectLst>
            </a:endParaRPr>
          </a:p>
        </p:txBody>
      </p:sp>
      <p:pic>
        <p:nvPicPr>
          <p:cNvPr id="16387" name="Picture 14" descr="CHEERLDR">
            <a:extLst>
              <a:ext uri="{FF2B5EF4-FFF2-40B4-BE49-F238E27FC236}">
                <a16:creationId xmlns:a16="http://schemas.microsoft.com/office/drawing/2014/main" id="{0042DDED-5FF0-4E51-8776-601E56528BE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0"/>
            <a:ext cx="3137452" cy="313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500" fill="hold"/>
                                        <p:tgtEl>
                                          <p:spTgt spid="54276"/>
                                        </p:tgtEl>
                                        <p:attrNameLst>
                                          <p:attrName>ppt_x</p:attrName>
                                        </p:attrNameLst>
                                      </p:cBhvr>
                                      <p:tavLst>
                                        <p:tav tm="0">
                                          <p:val>
                                            <p:strVal val="#ppt_x"/>
                                          </p:val>
                                        </p:tav>
                                        <p:tav tm="100000">
                                          <p:val>
                                            <p:strVal val="#ppt_x"/>
                                          </p:val>
                                        </p:tav>
                                      </p:tavLst>
                                    </p:anim>
                                    <p:anim calcmode="lin" valueType="num">
                                      <p:cBhvr additive="base">
                                        <p:cTn id="8" dur="500" fill="hold"/>
                                        <p:tgtEl>
                                          <p:spTgt spid="542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椭圆 3"/>
          <p:cNvSpPr/>
          <p:nvPr/>
        </p:nvSpPr>
        <p:spPr>
          <a:xfrm>
            <a:off x="-931517" y="-1457643"/>
            <a:ext cx="13210540" cy="9773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6" name="Rectangle 1"/>
          <p:cNvSpPr/>
          <p:nvPr/>
        </p:nvSpPr>
        <p:spPr>
          <a:xfrm>
            <a:off x="695325" y="311150"/>
            <a:ext cx="10801350" cy="6123940"/>
          </a:xfrm>
          <a:prstGeom prst="rect">
            <a:avLst/>
          </a:prstGeom>
        </p:spPr>
        <p:txBody>
          <a:bodyPr wrap="square">
            <a:spAutoFit/>
          </a:bodyPr>
          <a:lstStyle/>
          <a:p>
            <a:pPr>
              <a:spcBef>
                <a:spcPct val="0"/>
              </a:spcBef>
            </a:pP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Ví</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dụ</a:t>
            </a:r>
            <a:r>
              <a:rPr lang="en-US" altLang="en-US" sz="2800" b="1" u="sng" dirty="0">
                <a:solidFill>
                  <a:srgbClr val="FF0000"/>
                </a:solidFill>
                <a:latin typeface="Times New Roman" panose="02020603050405020304" pitchFamily="18" charset="0"/>
                <a:cs typeface="Times New Roman" panose="02020603050405020304" pitchFamily="18" charset="0"/>
              </a:rPr>
              <a:t> 1</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lao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óc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lao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óc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yêu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quý</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tên</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là </a:t>
            </a:r>
            <a:r>
              <a:rPr lang="en-US" altLang="en-US" sz="2800" b="1">
                <a:latin typeface="Times New Roman" panose="02020603050405020304" pitchFamily="18" charset="0"/>
                <a:cs typeface="Times New Roman" panose="02020603050405020304" pitchFamily="18" charset="0"/>
              </a:rPr>
              <a:t>Trần Thị Lan </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nay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khoảng</a:t>
            </a:r>
            <a:r>
              <a:rPr lang="en-US" altLang="en-US" sz="2800" b="1">
                <a:latin typeface="Times New Roman" panose="02020603050405020304" pitchFamily="18" charset="0"/>
                <a:cs typeface="Times New Roman" panose="02020603050405020304" pitchFamily="18" charset="0"/>
              </a:rPr>
              <a:t> 53 </a:t>
            </a:r>
            <a:r>
              <a:rPr lang="en-US" altLang="en-US" sz="2800" b="1" dirty="0" err="1">
                <a:latin typeface="Times New Roman" panose="02020603050405020304" pitchFamily="18" charset="0"/>
                <a:cs typeface="Times New Roman" panose="02020603050405020304" pitchFamily="18" charset="0"/>
              </a:rPr>
              <a:t>tuổi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học </a:t>
            </a:r>
            <a:r>
              <a:rPr lang="en-US" altLang="en-US" sz="2800" b="1">
                <a:latin typeface="Times New Roman" panose="02020603050405020304" pitchFamily="18" charset="0"/>
                <a:cs typeface="Times New Roman" panose="02020603050405020304" pitchFamily="18" charset="0"/>
              </a:rPr>
              <a:t>T</a:t>
            </a:r>
            <a:r>
              <a:rPr lang="vi-VN" altLang="en-US" sz="2800" b="1">
                <a:latin typeface="Times New Roman" panose="02020603050405020304" pitchFamily="18" charset="0"/>
                <a:cs typeface="Times New Roman" panose="02020603050405020304" pitchFamily="18" charset="0"/>
              </a:rPr>
              <a:t>ư</a:t>
            </a:r>
            <a:r>
              <a:rPr lang="en-US" altLang="en-US" sz="2800" b="1">
                <a:latin typeface="Times New Roman" panose="02020603050405020304" pitchFamily="18" charset="0"/>
                <a:cs typeface="Times New Roman" panose="02020603050405020304" pitchFamily="18" charset="0"/>
              </a:rPr>
              <a:t>ơng Giang.</a:t>
            </a:r>
            <a:endParaRPr lang="en-US" altLang="en-US" sz="2800" b="1" dirty="0">
              <a:latin typeface="Times New Roman" panose="02020603050405020304" pitchFamily="18" charset="0"/>
              <a:cs typeface="Times New Roman" panose="02020603050405020304" pitchFamily="18" charset="0"/>
            </a:endParaRPr>
          </a:p>
          <a:p>
            <a:pPr>
              <a:spcBef>
                <a:spcPct val="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thấy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soạn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chấm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Mỗi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dạy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khuya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chuẩn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bị</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cứu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liệu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máy</a:t>
            </a:r>
            <a:r>
              <a:rPr lang="en-US" altLang="en-US" sz="2800" b="1" dirty="0">
                <a:latin typeface="Times New Roman" panose="02020603050405020304" pitchFamily="18" charset="0"/>
                <a:cs typeface="Times New Roman" panose="02020603050405020304" pitchFamily="18" charset="0"/>
              </a:rPr>
              <a:t> vi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chuẩn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bị</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nghiêm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túc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cẩn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nhiệt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luôn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tâm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luôn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yêu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trọng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p>
          <a:p>
            <a:pPr>
              <a:spcBef>
                <a:spcPct val="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yêu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quý</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hứa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sẽ</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chăm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chỉ</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vâng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thầy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xứng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trò</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a:t>
            </a:r>
            <a:endParaRPr 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F45AD4-FD3A-4501-B9D6-D8079F64A702}"/>
              </a:ext>
            </a:extLst>
          </p:cNvPr>
          <p:cNvSpPr>
            <a:spLocks noGrp="1"/>
          </p:cNvSpPr>
          <p:nvPr>
            <p:ph idx="1"/>
          </p:nvPr>
        </p:nvSpPr>
        <p:spPr>
          <a:xfrm>
            <a:off x="838200" y="593174"/>
            <a:ext cx="10515600" cy="4351338"/>
          </a:xfrm>
        </p:spPr>
        <p:txBody>
          <a:bodyPr>
            <a:noAutofit/>
          </a:bodyPr>
          <a:lstStyle/>
          <a:p>
            <a:pPr marL="0" indent="0">
              <a:buNone/>
            </a:pPr>
            <a:r>
              <a:rPr lang="vi-VN" sz="3600" b="1" dirty="0">
                <a:solidFill>
                  <a:srgbClr val="FF0000"/>
                </a:solidFill>
                <a:latin typeface="+mj-lt"/>
              </a:rPr>
              <a:t>Ví dụ 2:</a:t>
            </a:r>
            <a:br>
              <a:rPr lang="vi-VN" sz="3600" b="1" dirty="0">
                <a:latin typeface="+mj-lt"/>
              </a:rPr>
            </a:br>
            <a:r>
              <a:rPr lang="vi-VN" sz="3600" b="1" dirty="0">
                <a:latin typeface="+mj-lt"/>
              </a:rPr>
              <a:t>Bố em là bác sỹ, làm việc ở bệnh viện đa khoa Đức Giang</a:t>
            </a:r>
            <a:r>
              <a:rPr lang="vi-VN" sz="3600" b="1" dirty="0">
                <a:latin typeface="Times New Roman" panose="02020603050405020304" pitchFamily="18" charset="0"/>
                <a:cs typeface="Times New Roman" panose="02020603050405020304" pitchFamily="18" charset="0"/>
              </a:rPr>
              <a:t>. </a:t>
            </a:r>
            <a:r>
              <a:rPr lang="vi-VN" sz="3600" b="1" dirty="0">
                <a:latin typeface="+mj-lt"/>
              </a:rPr>
              <a:t>Bố em năm nay 40 tuổi. Hằng ngày bố đến bệnh viện khá sớm nên em cũng đến trường sớm hơn các bạn. Công việc chính của bố em là khám và chữa bệnh cho mọi người ở khoa tim mạch. Bố em là người làm hết sức cận thận và luôn yêu thương gia đình, bệnh nhân..Bố rất yêu thích công việc của mình. Tối nào em cũng thấy bố say mê đọc sách, báo, hoặc làm việc trên máy vi tính. Em rất yêu bố em. Em sẽ cố gắng học tập thật giỏi để sau này làm nghề như bố.</a:t>
            </a:r>
            <a:endParaRPr lang="en-US" sz="3600" b="1" dirty="0">
              <a:latin typeface="+mj-lt"/>
            </a:endParaRPr>
          </a:p>
        </p:txBody>
      </p:sp>
    </p:spTree>
    <p:extLst>
      <p:ext uri="{BB962C8B-B14F-4D97-AF65-F5344CB8AC3E}">
        <p14:creationId xmlns:p14="http://schemas.microsoft.com/office/powerpoint/2010/main" val="3465870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椭圆 3"/>
          <p:cNvSpPr/>
          <p:nvPr/>
        </p:nvSpPr>
        <p:spPr>
          <a:xfrm>
            <a:off x="-931517" y="-1457643"/>
            <a:ext cx="13210540" cy="9773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25292" name="Text Box 12"/>
          <p:cNvSpPr txBox="1">
            <a:spLocks noChangeArrowheads="1"/>
          </p:cNvSpPr>
          <p:nvPr/>
        </p:nvSpPr>
        <p:spPr bwMode="auto">
          <a:xfrm>
            <a:off x="337185" y="400050"/>
            <a:ext cx="1172845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Ví</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dụ</a:t>
            </a:r>
            <a:r>
              <a:rPr lang="en-US" altLang="en-US" sz="3200" b="1" u="sng" dirty="0">
                <a:solidFill>
                  <a:srgbClr val="FF0000"/>
                </a:solidFill>
                <a:latin typeface="Times New Roman" panose="02020603050405020304" pitchFamily="18" charset="0"/>
                <a:cs typeface="Times New Roman" panose="02020603050405020304" pitchFamily="18" charset="0"/>
              </a:rPr>
              <a:t> 3:</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Trên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thế</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giới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có</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rất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nhiều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lao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động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trí</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óc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tài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giỏi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nổi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tiếng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trong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đó</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có</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bác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học</a:t>
            </a:r>
            <a:r>
              <a:rPr lang="en-US" altLang="en-US" sz="3200" b="1" dirty="0">
                <a:solidFill>
                  <a:schemeClr val="tx1"/>
                </a:solidFill>
                <a:latin typeface="Times New Roman" panose="02020603050405020304" pitchFamily="18" charset="0"/>
                <a:cs typeface="Times New Roman" panose="02020603050405020304" pitchFamily="18" charset="0"/>
              </a:rPr>
              <a:t> Ê-</a:t>
            </a:r>
            <a:r>
              <a:rPr lang="en-US" altLang="en-US" sz="3200" b="1" dirty="0" err="1">
                <a:solidFill>
                  <a:schemeClr val="tx1"/>
                </a:solidFill>
                <a:latin typeface="Times New Roman" panose="02020603050405020304" pitchFamily="18" charset="0"/>
                <a:cs typeface="Times New Roman" panose="02020603050405020304" pitchFamily="18" charset="0"/>
              </a:rPr>
              <a:t>đi</a:t>
            </a:r>
            <a:r>
              <a:rPr lang="en-US" altLang="en-US" sz="3200" b="1" dirty="0">
                <a:solidFill>
                  <a:schemeClr val="tx1"/>
                </a:solidFill>
                <a:latin typeface="Times New Roman" panose="02020603050405020304" pitchFamily="18" charset="0"/>
                <a:cs typeface="Times New Roman" panose="02020603050405020304" pitchFamily="18" charset="0"/>
              </a:rPr>
              <a:t>-</a:t>
            </a:r>
            <a:r>
              <a:rPr lang="en-US" altLang="en-US" sz="3200" b="1" dirty="0" err="1">
                <a:solidFill>
                  <a:schemeClr val="tx1"/>
                </a:solidFill>
                <a:latin typeface="Times New Roman" panose="02020603050405020304" pitchFamily="18" charset="0"/>
                <a:cs typeface="Times New Roman" panose="02020603050405020304" pitchFamily="18" charset="0"/>
              </a:rPr>
              <a:t>xơn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Ông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một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bác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học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nổi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tiếng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Mĩ</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Bằng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sự</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lao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động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cần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cù</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óc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sáng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tạo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ông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đã</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có</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nhiều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phát</a:t>
            </a:r>
            <a:r>
              <a:rPr lang="en-US" altLang="en-US" sz="3200" b="1" dirty="0">
                <a:solidFill>
                  <a:schemeClr val="tx1"/>
                </a:solidFill>
                <a:latin typeface="Times New Roman" panose="02020603050405020304" pitchFamily="18" charset="0"/>
                <a:cs typeface="Times New Roman" panose="02020603050405020304" pitchFamily="18" charset="0"/>
              </a:rPr>
              <a:t> minh </a:t>
            </a:r>
            <a:r>
              <a:rPr lang="en-US" altLang="en-US" sz="3200" b="1" dirty="0" err="1">
                <a:solidFill>
                  <a:schemeClr val="tx1"/>
                </a:solidFill>
                <a:latin typeface="Times New Roman" panose="02020603050405020304" pitchFamily="18" charset="0"/>
                <a:cs typeface="Times New Roman" panose="02020603050405020304" pitchFamily="18" charset="0"/>
              </a:rPr>
              <a:t>kì</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diệu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cống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hiến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loài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hơn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một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ngàn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phát</a:t>
            </a:r>
            <a:r>
              <a:rPr lang="en-US" altLang="en-US" sz="3200" b="1" dirty="0">
                <a:solidFill>
                  <a:schemeClr val="tx1"/>
                </a:solidFill>
                <a:latin typeface="Times New Roman" panose="02020603050405020304" pitchFamily="18" charset="0"/>
                <a:cs typeface="Times New Roman" panose="02020603050405020304" pitchFamily="18" charset="0"/>
              </a:rPr>
              <a:t> minh </a:t>
            </a:r>
            <a:r>
              <a:rPr lang="en-US" altLang="en-US" sz="3200" b="1" dirty="0" err="1">
                <a:solidFill>
                  <a:schemeClr val="tx1"/>
                </a:solidFill>
                <a:latin typeface="Times New Roman" panose="02020603050405020304" pitchFamily="18" charset="0"/>
                <a:cs typeface="Times New Roman" panose="02020603050405020304" pitchFamily="18" charset="0"/>
              </a:rPr>
              <a:t>vĩ</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đại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làm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cuộc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sống</a:t>
            </a:r>
            <a:r>
              <a:rPr lang="en-US" altLang="en-US" sz="3200" b="1" dirty="0">
                <a:solidFill>
                  <a:schemeClr val="tx1"/>
                </a:solidFill>
                <a:latin typeface="Times New Roman" panose="02020603050405020304" pitchFamily="18" charset="0"/>
                <a:cs typeface="Times New Roman" panose="02020603050405020304" pitchFamily="18" charset="0"/>
              </a:rPr>
              <a:t> con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ngày</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càng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hiện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đại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văn</a:t>
            </a:r>
            <a:r>
              <a:rPr lang="en-US" altLang="en-US" sz="3200" b="1" dirty="0">
                <a:solidFill>
                  <a:schemeClr val="tx1"/>
                </a:solidFill>
                <a:latin typeface="Times New Roman" panose="02020603050405020304" pitchFamily="18" charset="0"/>
                <a:cs typeface="Times New Roman" panose="02020603050405020304" pitchFamily="18" charset="0"/>
              </a:rPr>
              <a:t> minh </a:t>
            </a:r>
            <a:r>
              <a:rPr lang="en-US" altLang="en-US" sz="3200" b="1" dirty="0" err="1">
                <a:solidFill>
                  <a:schemeClr val="tx1"/>
                </a:solidFill>
                <a:latin typeface="Times New Roman" panose="02020603050405020304" pitchFamily="18" charset="0"/>
                <a:cs typeface="Times New Roman" panose="02020603050405020304" pitchFamily="18" charset="0"/>
              </a:rPr>
              <a:t>hơn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Ông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luôn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mày</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mò</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tìm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tòi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nghiên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cứu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rất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chăm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chỉ</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Ông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đầu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tiên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chế</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tạo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ra</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đèn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điện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mang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lại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ánh</a:t>
            </a:r>
            <a:r>
              <a:rPr lang="en-US" altLang="en-US" sz="3200" b="1" dirty="0">
                <a:solidFill>
                  <a:schemeClr val="tx1"/>
                </a:solidFill>
                <a:latin typeface="Times New Roman" panose="02020603050405020304" pitchFamily="18" charset="0"/>
                <a:cs typeface="Times New Roman" panose="02020603050405020304" pitchFamily="18" charset="0"/>
              </a:rPr>
              <a:t> sang </a:t>
            </a:r>
            <a:r>
              <a:rPr lang="en-US" altLang="en-US" sz="3200" b="1" dirty="0" err="1">
                <a:solidFill>
                  <a:schemeClr val="tx1"/>
                </a:solidFill>
                <a:latin typeface="Times New Roman" panose="02020603050405020304" pitchFamily="18" charset="0"/>
                <a:cs typeface="Times New Roman" panose="02020603050405020304" pitchFamily="18" charset="0"/>
              </a:rPr>
              <a:t>cho</a:t>
            </a:r>
            <a:r>
              <a:rPr lang="en-US" altLang="en-US" sz="3200" b="1" dirty="0">
                <a:solidFill>
                  <a:schemeClr val="tx1"/>
                </a:solidFill>
                <a:latin typeface="Times New Roman" panose="02020603050405020304" pitchFamily="18" charset="0"/>
                <a:cs typeface="Times New Roman" panose="02020603050405020304" pitchFamily="18" charset="0"/>
              </a:rPr>
              <a:t> con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Ông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còn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chế</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tạo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ra</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xe</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điện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giúp</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mọi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lại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dễ</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dàng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hơn</a:t>
            </a:r>
            <a:r>
              <a:rPr lang="en-US" altLang="en-US" sz="3200" b="1" dirty="0">
                <a:solidFill>
                  <a:schemeClr val="tx1"/>
                </a:solidFill>
                <a:latin typeface="Times New Roman" panose="02020603050405020304" pitchFamily="18" charset="0"/>
                <a:cs typeface="Times New Roman" panose="02020603050405020304" pitchFamily="18" charset="0"/>
              </a:rPr>
              <a:t>. Ê-</a:t>
            </a:r>
            <a:r>
              <a:rPr lang="en-US" altLang="en-US" sz="3200" b="1" dirty="0" err="1">
                <a:solidFill>
                  <a:schemeClr val="tx1"/>
                </a:solidFill>
                <a:latin typeface="Times New Roman" panose="02020603050405020304" pitchFamily="18" charset="0"/>
                <a:cs typeface="Times New Roman" panose="02020603050405020304" pitchFamily="18" charset="0"/>
              </a:rPr>
              <a:t>đi</a:t>
            </a:r>
            <a:r>
              <a:rPr lang="en-US" altLang="en-US" sz="3200" b="1" dirty="0">
                <a:solidFill>
                  <a:schemeClr val="tx1"/>
                </a:solidFill>
                <a:latin typeface="Times New Roman" panose="02020603050405020304" pitchFamily="18" charset="0"/>
                <a:cs typeface="Times New Roman" panose="02020603050405020304" pitchFamily="18" charset="0"/>
              </a:rPr>
              <a:t>-</a:t>
            </a:r>
            <a:r>
              <a:rPr lang="en-US" altLang="en-US" sz="3200" b="1" dirty="0" err="1">
                <a:solidFill>
                  <a:schemeClr val="tx1"/>
                </a:solidFill>
                <a:latin typeface="Times New Roman" panose="02020603050405020304" pitchFamily="18" charset="0"/>
                <a:cs typeface="Times New Roman" panose="02020603050405020304" pitchFamily="18" charset="0"/>
              </a:rPr>
              <a:t>xơn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được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mọi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rất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yêu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mến</a:t>
            </a:r>
            <a:r>
              <a:rPr lang="en-US" altLang="en-US" sz="3200" b="1" dirty="0">
                <a:solidFill>
                  <a:schemeClr val="tx1"/>
                </a:solidFill>
                <a:latin typeface="Times New Roman" panose="02020603050405020304" pitchFamily="18" charset="0"/>
                <a:cs typeface="Times New Roman" panose="02020603050405020304" pitchFamily="18" charset="0"/>
              </a:rPr>
              <a:t>. </a:t>
            </a:r>
          </a:p>
          <a:p>
            <a:pPr eaLnBrk="1" hangingPunct="1">
              <a:spcBef>
                <a:spcPct val="0"/>
              </a:spcBef>
              <a:buClrTx/>
              <a:buFontTx/>
              <a:buNone/>
            </a:pP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Em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rất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kính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trọng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ngưỡng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mộ</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bác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học</a:t>
            </a:r>
            <a:r>
              <a:rPr lang="en-US" altLang="en-US" sz="3200" b="1" dirty="0">
                <a:solidFill>
                  <a:schemeClr val="tx1"/>
                </a:solidFill>
                <a:latin typeface="Times New Roman" panose="02020603050405020304" pitchFamily="18" charset="0"/>
                <a:cs typeface="Times New Roman" panose="02020603050405020304" pitchFamily="18" charset="0"/>
              </a:rPr>
              <a:t> Ê-</a:t>
            </a:r>
            <a:r>
              <a:rPr lang="en-US" altLang="en-US" sz="3200" b="1" dirty="0" err="1">
                <a:solidFill>
                  <a:schemeClr val="tx1"/>
                </a:solidFill>
                <a:latin typeface="Times New Roman" panose="02020603050405020304" pitchFamily="18" charset="0"/>
                <a:cs typeface="Times New Roman" panose="02020603050405020304" pitchFamily="18" charset="0"/>
              </a:rPr>
              <a:t>đi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xơn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Em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sẽ</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cố</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gắng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học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tập</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thật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giỏi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để</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sau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này</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trở</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thành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có</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ích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đất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nước</a:t>
            </a:r>
            <a:r>
              <a:rPr lang="en-US" altLang="en-US" sz="3200" b="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5">
            <a:alphaModFix amt="50000"/>
            <a:extLst>
              <a:ext uri="{28A0092B-C50C-407E-A947-70E740481C1C}">
                <a14:useLocalDpi xmlns:a14="http://schemas.microsoft.com/office/drawing/2010/main" val="0"/>
              </a:ext>
            </a:extLst>
          </a:blip>
          <a:srcRect/>
          <a:stretch>
            <a:fillRect/>
          </a:stretch>
        </p:blipFill>
        <p:spPr>
          <a:xfrm>
            <a:off x="-2365912" y="3224388"/>
            <a:ext cx="5490112" cy="2282611"/>
          </a:xfrm>
          <a:prstGeom prst="rect">
            <a:avLst/>
          </a:prstGeom>
        </p:spPr>
      </p:pic>
      <p:pic>
        <p:nvPicPr>
          <p:cNvPr id="10"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722674" y="3818026"/>
            <a:ext cx="4214115" cy="1752093"/>
          </a:xfrm>
          <a:prstGeom prst="rect">
            <a:avLst/>
          </a:prstGeom>
        </p:spPr>
      </p:pic>
      <p:pic>
        <p:nvPicPr>
          <p:cNvPr id="11"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777443" y="4372441"/>
            <a:ext cx="2864471" cy="1190954"/>
          </a:xfrm>
          <a:prstGeom prst="rect">
            <a:avLst/>
          </a:prstGeom>
        </p:spPr>
      </p:pic>
      <p:pic>
        <p:nvPicPr>
          <p:cNvPr id="12"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rot="5400000">
            <a:off x="6742840" y="-1511248"/>
            <a:ext cx="1768839" cy="15200963"/>
          </a:xfrm>
          <a:prstGeom prst="rect">
            <a:avLst/>
          </a:prstGeom>
        </p:spPr>
      </p:pic>
      <p:pic>
        <p:nvPicPr>
          <p:cNvPr id="13"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28909" y="4289096"/>
            <a:ext cx="956812" cy="2000938"/>
          </a:xfrm>
          <a:prstGeom prst="rect">
            <a:avLst/>
          </a:prstGeom>
        </p:spPr>
      </p:pic>
      <p:pic>
        <p:nvPicPr>
          <p:cNvPr id="14"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1055737" y="4289096"/>
            <a:ext cx="956812" cy="2000938"/>
          </a:xfrm>
          <a:prstGeom prst="rect">
            <a:avLst/>
          </a:prstGeom>
        </p:spPr>
      </p:pic>
      <p:sp>
        <p:nvSpPr>
          <p:cNvPr id="2" name="Rectangle 1"/>
          <p:cNvSpPr/>
          <p:nvPr/>
        </p:nvSpPr>
        <p:spPr>
          <a:xfrm>
            <a:off x="412750" y="238125"/>
            <a:ext cx="11366500" cy="1076325"/>
          </a:xfrm>
          <a:prstGeom prst="rect">
            <a:avLst/>
          </a:prstGeom>
        </p:spPr>
        <p:txBody>
          <a:bodyPr wrap="square">
            <a:spAutoFit/>
          </a:bodyPr>
          <a:lstStyle/>
          <a:p>
            <a:r>
              <a:rPr lang="en-US" altLang="en-US" sz="3200" b="1" dirty="0">
                <a:latin typeface="Times New Roman" panose="02020603050405020304" pitchFamily="18" charset="0"/>
              </a:rPr>
              <a:t> </a:t>
            </a:r>
            <a:r>
              <a:rPr lang="en-US" altLang="en-US" sz="3200" b="1" u="sng" dirty="0" err="1">
                <a:latin typeface="Times New Roman" panose="02020603050405020304" pitchFamily="18" charset="0"/>
              </a:rPr>
              <a:t>Bài</a:t>
            </a:r>
            <a:r>
              <a:rPr lang="en-US" altLang="en-US" sz="3200" b="1" u="sng" dirty="0">
                <a:latin typeface="Times New Roman" panose="02020603050405020304" pitchFamily="18" charset="0"/>
              </a:rPr>
              <a:t> 2</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Viết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những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điều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em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vừa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kể</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thành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một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đoạn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văn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từ</a:t>
            </a:r>
            <a:r>
              <a:rPr lang="en-US" altLang="en-US" sz="3200" b="1" dirty="0">
                <a:latin typeface="Times New Roman" panose="02020603050405020304" pitchFamily="18" charset="0"/>
              </a:rPr>
              <a:t> 7 </a:t>
            </a:r>
            <a:r>
              <a:rPr lang="en-US" altLang="en-US" sz="3200" b="1" dirty="0" err="1">
                <a:latin typeface="Times New Roman" panose="02020603050405020304" pitchFamily="18" charset="0"/>
              </a:rPr>
              <a:t>đến</a:t>
            </a:r>
            <a:r>
              <a:rPr lang="en-US" altLang="en-US" sz="3200" b="1" dirty="0">
                <a:latin typeface="Times New Roman" panose="02020603050405020304" pitchFamily="18" charset="0"/>
              </a:rPr>
              <a:t> 10 </a:t>
            </a:r>
            <a:r>
              <a:rPr lang="en-US" altLang="en-US" sz="3200" b="1" dirty="0" err="1">
                <a:latin typeface="Times New Roman" panose="02020603050405020304" pitchFamily="18" charset="0"/>
              </a:rPr>
              <a:t>câu</a:t>
            </a:r>
            <a:r>
              <a:rPr lang="en-US" altLang="en-US" sz="3200" b="1" dirty="0">
                <a:latin typeface="Times New Roman" panose="02020603050405020304" pitchFamily="18" charset="0"/>
              </a:rPr>
              <a:t> ), </a:t>
            </a:r>
            <a:r>
              <a:rPr lang="en-US" altLang="en-US" sz="3200" b="1" dirty="0" err="1">
                <a:latin typeface="Times New Roman" panose="02020603050405020304" pitchFamily="18" charset="0"/>
              </a:rPr>
              <a:t>theo</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gợi</a:t>
            </a:r>
            <a:r>
              <a:rPr lang="en-US" altLang="en-US" sz="3200" b="1" dirty="0">
                <a:latin typeface="Times New Roman" panose="02020603050405020304" pitchFamily="18" charset="0"/>
              </a:rPr>
              <a:t> ý.</a:t>
            </a:r>
            <a:endParaRPr lang="en-US" sz="3200" dirty="0"/>
          </a:p>
        </p:txBody>
      </p:sp>
      <p:sp>
        <p:nvSpPr>
          <p:cNvPr id="4" name="Rectangle 3"/>
          <p:cNvSpPr/>
          <p:nvPr/>
        </p:nvSpPr>
        <p:spPr>
          <a:xfrm>
            <a:off x="5067594" y="1908613"/>
            <a:ext cx="2057400" cy="482991"/>
          </a:xfrm>
          <a:prstGeom prst="rect">
            <a:avLst/>
          </a:prstGeom>
          <a:solidFill>
            <a:srgbClr val="E7604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a:solidFill>
                  <a:schemeClr val="bg1"/>
                </a:solidFill>
                <a:latin typeface="Times New Roman" panose="02020603050405020304" pitchFamily="18" charset="0"/>
                <a:cs typeface="Times New Roman" panose="02020603050405020304" pitchFamily="18" charset="0"/>
              </a:rPr>
              <a:t>L</a:t>
            </a:r>
            <a:r>
              <a:rPr lang="vi-VN" sz="3200" dirty="0">
                <a:solidFill>
                  <a:schemeClr val="bg1"/>
                </a:solidFill>
                <a:latin typeface="Times New Roman" panose="02020603050405020304" pitchFamily="18" charset="0"/>
                <a:cs typeface="Times New Roman" panose="02020603050405020304" pitchFamily="18" charset="0"/>
              </a:rPr>
              <a:t>Ư</a:t>
            </a:r>
            <a:r>
              <a:rPr lang="en-US" sz="3200" dirty="0">
                <a:solidFill>
                  <a:schemeClr val="bg1"/>
                </a:solidFill>
                <a:latin typeface="Times New Roman" panose="02020603050405020304" pitchFamily="18" charset="0"/>
                <a:cs typeface="Times New Roman" panose="02020603050405020304" pitchFamily="18" charset="0"/>
              </a:rPr>
              <a:t>U Ý</a:t>
            </a:r>
          </a:p>
        </p:txBody>
      </p:sp>
      <p:sp>
        <p:nvSpPr>
          <p:cNvPr id="5" name="Rectangle 4"/>
          <p:cNvSpPr/>
          <p:nvPr/>
        </p:nvSpPr>
        <p:spPr>
          <a:xfrm>
            <a:off x="528955" y="2721803"/>
            <a:ext cx="11624604" cy="1569660"/>
          </a:xfrm>
          <a:prstGeom prst="rect">
            <a:avLst/>
          </a:prstGeom>
        </p:spPr>
        <p:txBody>
          <a:bodyPr wrap="square">
            <a:spAutoFit/>
          </a:bodyPr>
          <a:lstStyle/>
          <a:p>
            <a:pPr>
              <a:defRP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 </a:t>
            </a:r>
          </a:p>
          <a:p>
            <a:pPr>
              <a:defRPr/>
            </a:pPr>
            <a:r>
              <a:rPr lang="en-US" sz="3200" dirty="0">
                <a:latin typeface="Times New Roman" panose="02020603050405020304" pitchFamily="18" charset="0"/>
                <a:cs typeface="Times New Roman" panose="02020603050405020304" pitchFamily="18" charset="0"/>
              </a:rPr>
              <a:t>- Khi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chấm</a:t>
            </a:r>
            <a:r>
              <a:rPr lang="en-US" sz="3200" dirty="0">
                <a:latin typeface="Times New Roman" panose="02020603050405020304" pitchFamily="18" charset="0"/>
                <a:cs typeface="Times New Roman" panose="02020603050405020304" pitchFamily="18" charset="0"/>
              </a:rPr>
              <a:t>. </a:t>
            </a:r>
          </a:p>
          <a:p>
            <a:pPr>
              <a:defRP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4" grpId="0" bldLvl="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759143" y="-1548876"/>
            <a:ext cx="13710285" cy="9558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endParaRPr kumimoji="0" lang="zh-CN" altLang="en-US" sz="2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16441" b="44905"/>
          <a:stretch>
            <a:fillRect/>
          </a:stretch>
        </p:blipFill>
        <p:spPr>
          <a:xfrm>
            <a:off x="-145774" y="4837043"/>
            <a:ext cx="2167506" cy="2020957"/>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17508" t="17610" r="21658" b="32076"/>
          <a:stretch>
            <a:fillRect/>
          </a:stretch>
        </p:blipFill>
        <p:spPr>
          <a:xfrm>
            <a:off x="109270" y="5287867"/>
            <a:ext cx="1342463" cy="1570133"/>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68548" t="55095"/>
          <a:stretch>
            <a:fillRect/>
          </a:stretch>
        </p:blipFill>
        <p:spPr>
          <a:xfrm>
            <a:off x="10028596" y="2358887"/>
            <a:ext cx="2228174" cy="4499113"/>
          </a:xfrm>
          <a:prstGeom prst="rect">
            <a:avLst/>
          </a:prstGeom>
        </p:spPr>
      </p:pic>
      <p:sp>
        <p:nvSpPr>
          <p:cNvPr id="13" name="TextBox 1"/>
          <p:cNvSpPr txBox="1"/>
          <p:nvPr/>
        </p:nvSpPr>
        <p:spPr>
          <a:xfrm>
            <a:off x="1030512" y="2402723"/>
            <a:ext cx="11016344" cy="1654748"/>
          </a:xfrm>
          <a:prstGeom prst="rect">
            <a:avLst/>
          </a:prstGeom>
          <a:noFill/>
        </p:spPr>
        <p:txBody>
          <a:bodyPr wrap="square" rtlCol="0">
            <a:spAutoFit/>
          </a:bodyPr>
          <a:lstStyle/>
          <a:p>
            <a:pPr>
              <a:lnSpc>
                <a:spcPct val="150000"/>
              </a:lnSpc>
            </a:pPr>
            <a:r>
              <a:rPr lang="en-US" altLang="en-US" sz="3600" b="1" u="sng" dirty="0" err="1">
                <a:solidFill>
                  <a:srgbClr val="7030A0"/>
                </a:solidFill>
                <a:latin typeface="Times New Roman" panose="02020603050405020304" pitchFamily="18" charset="0"/>
              </a:rPr>
              <a:t>Bài</a:t>
            </a:r>
            <a:r>
              <a:rPr lang="en-US" altLang="en-US" sz="3600" b="1" u="sng" dirty="0">
                <a:solidFill>
                  <a:srgbClr val="7030A0"/>
                </a:solidFill>
                <a:latin typeface="Times New Roman" panose="02020603050405020304" pitchFamily="18" charset="0"/>
              </a:rPr>
              <a:t> 2</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Viết</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những</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điều</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em</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vừa</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kể</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thành</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một</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đoạn</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văn</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từ</a:t>
            </a:r>
            <a:r>
              <a:rPr lang="en-US" altLang="en-US" sz="3600" b="1" dirty="0">
                <a:solidFill>
                  <a:srgbClr val="7030A0"/>
                </a:solidFill>
                <a:latin typeface="Times New Roman" panose="02020603050405020304" pitchFamily="18" charset="0"/>
              </a:rPr>
              <a:t> 7 </a:t>
            </a:r>
            <a:r>
              <a:rPr lang="en-US" altLang="en-US" sz="3600" b="1" dirty="0" err="1">
                <a:solidFill>
                  <a:srgbClr val="7030A0"/>
                </a:solidFill>
                <a:latin typeface="Times New Roman" panose="02020603050405020304" pitchFamily="18" charset="0"/>
              </a:rPr>
              <a:t>đến</a:t>
            </a:r>
            <a:r>
              <a:rPr lang="en-US" altLang="en-US" sz="3600" b="1" dirty="0">
                <a:solidFill>
                  <a:srgbClr val="7030A0"/>
                </a:solidFill>
                <a:latin typeface="Times New Roman" panose="02020603050405020304" pitchFamily="18" charset="0"/>
              </a:rPr>
              <a:t> 10 </a:t>
            </a:r>
            <a:r>
              <a:rPr lang="en-US" altLang="en-US" sz="3600" b="1" dirty="0" err="1">
                <a:solidFill>
                  <a:srgbClr val="7030A0"/>
                </a:solidFill>
                <a:latin typeface="Times New Roman" panose="02020603050405020304" pitchFamily="18" charset="0"/>
              </a:rPr>
              <a:t>câu</a:t>
            </a:r>
            <a:r>
              <a:rPr lang="en-US" altLang="en-US" sz="3600" b="1" dirty="0">
                <a:solidFill>
                  <a:srgbClr val="7030A0"/>
                </a:solidFill>
                <a:latin typeface="Times New Roman" panose="02020603050405020304" pitchFamily="18" charset="0"/>
              </a:rPr>
              <a:t> ).</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14" name="TextBox 12"/>
          <p:cNvSpPr txBox="1"/>
          <p:nvPr/>
        </p:nvSpPr>
        <p:spPr>
          <a:xfrm>
            <a:off x="1030516" y="385270"/>
            <a:ext cx="9409348" cy="706755"/>
          </a:xfrm>
          <a:prstGeom prst="rect">
            <a:avLst/>
          </a:prstGeom>
          <a:noFill/>
        </p:spPr>
        <p:txBody>
          <a:bodyPr wrap="square" rtlCol="0">
            <a:spAutoFit/>
          </a:bodyPr>
          <a:lstStyle/>
          <a:p>
            <a:pPr algn="ctr"/>
            <a:r>
              <a:rPr lang="en-US" sz="4000" b="1" dirty="0" err="1">
                <a:solidFill>
                  <a:srgbClr val="7030A0"/>
                </a:solidFill>
                <a:latin typeface="Times New Roman" panose="02020603050405020304" pitchFamily="18" charset="0"/>
                <a:cs typeface="Times New Roman" panose="02020603050405020304" pitchFamily="18" charset="0"/>
              </a:rPr>
              <a:t>Thứ</a:t>
            </a:r>
            <a:r>
              <a:rPr lang="en-US" sz="4000" b="1" dirty="0">
                <a:solidFill>
                  <a:srgbClr val="7030A0"/>
                </a:solidFill>
                <a:latin typeface="Times New Roman" panose="02020603050405020304" pitchFamily="18" charset="0"/>
                <a:cs typeface="Times New Roman" panose="02020603050405020304" pitchFamily="18" charset="0"/>
              </a:rPr>
              <a:t>  sáu  </a:t>
            </a:r>
            <a:r>
              <a:rPr lang="en-US" sz="4000" b="1" err="1">
                <a:solidFill>
                  <a:srgbClr val="7030A0"/>
                </a:solidFill>
                <a:latin typeface="Times New Roman" panose="02020603050405020304" pitchFamily="18" charset="0"/>
                <a:cs typeface="Times New Roman" panose="02020603050405020304" pitchFamily="18" charset="0"/>
              </a:rPr>
              <a:t>ngày</a:t>
            </a:r>
            <a:r>
              <a:rPr lang="en-US" sz="4000" b="1">
                <a:solidFill>
                  <a:srgbClr val="7030A0"/>
                </a:solidFill>
                <a:latin typeface="Times New Roman" panose="02020603050405020304" pitchFamily="18" charset="0"/>
                <a:cs typeface="Times New Roman" panose="02020603050405020304" pitchFamily="18" charset="0"/>
              </a:rPr>
              <a:t>  18  </a:t>
            </a:r>
            <a:r>
              <a:rPr lang="en-US" sz="4000" b="1" dirty="0" err="1">
                <a:solidFill>
                  <a:srgbClr val="7030A0"/>
                </a:solidFill>
                <a:latin typeface="Times New Roman" panose="02020603050405020304" pitchFamily="18" charset="0"/>
                <a:cs typeface="Times New Roman" panose="02020603050405020304" pitchFamily="18" charset="0"/>
              </a:rPr>
              <a:t>tháng</a:t>
            </a:r>
            <a:r>
              <a:rPr lang="en-US" sz="4000" b="1" dirty="0">
                <a:solidFill>
                  <a:srgbClr val="7030A0"/>
                </a:solidFill>
                <a:latin typeface="Times New Roman" panose="02020603050405020304" pitchFamily="18" charset="0"/>
                <a:cs typeface="Times New Roman" panose="02020603050405020304" pitchFamily="18" charset="0"/>
              </a:rPr>
              <a:t>  2  </a:t>
            </a:r>
            <a:r>
              <a:rPr lang="en-US" sz="4000" b="1" dirty="0" err="1">
                <a:solidFill>
                  <a:srgbClr val="7030A0"/>
                </a:solidFill>
                <a:latin typeface="Times New Roman" panose="02020603050405020304" pitchFamily="18" charset="0"/>
                <a:cs typeface="Times New Roman" panose="02020603050405020304" pitchFamily="18" charset="0"/>
              </a:rPr>
              <a:t>năm</a:t>
            </a:r>
            <a:r>
              <a:rPr lang="en-US" sz="4000" b="1" dirty="0">
                <a:solidFill>
                  <a:srgbClr val="7030A0"/>
                </a:solidFill>
                <a:latin typeface="Times New Roman" panose="02020603050405020304" pitchFamily="18" charset="0"/>
                <a:cs typeface="Times New Roman" panose="02020603050405020304" pitchFamily="18" charset="0"/>
              </a:rPr>
              <a:t>  2022 </a:t>
            </a:r>
          </a:p>
        </p:txBody>
      </p:sp>
      <p:sp>
        <p:nvSpPr>
          <p:cNvPr id="15" name="TextBox 13"/>
          <p:cNvSpPr txBox="1"/>
          <p:nvPr/>
        </p:nvSpPr>
        <p:spPr>
          <a:xfrm>
            <a:off x="4004938" y="1122639"/>
            <a:ext cx="2940147" cy="646331"/>
          </a:xfrm>
          <a:prstGeom prst="rect">
            <a:avLst/>
          </a:prstGeom>
          <a:noFill/>
        </p:spPr>
        <p:txBody>
          <a:bodyPr wrap="square" rtlCol="0">
            <a:spAutoFit/>
          </a:bodyPr>
          <a:lstStyle/>
          <a:p>
            <a:pPr algn="ctr"/>
            <a:r>
              <a:rPr lang="en-US" sz="3600" b="1" u="sng" dirty="0" err="1">
                <a:solidFill>
                  <a:srgbClr val="7030A0"/>
                </a:solidFill>
                <a:latin typeface="Times New Roman" panose="02020603050405020304" pitchFamily="18" charset="0"/>
                <a:cs typeface="Times New Roman" panose="02020603050405020304" pitchFamily="18" charset="0"/>
              </a:rPr>
              <a:t>Tập</a:t>
            </a:r>
            <a:r>
              <a:rPr lang="en-US" sz="3600" b="1" u="sng" dirty="0">
                <a:solidFill>
                  <a:srgbClr val="7030A0"/>
                </a:solidFill>
                <a:latin typeface="Times New Roman" panose="02020603050405020304" pitchFamily="18" charset="0"/>
                <a:cs typeface="Times New Roman" panose="02020603050405020304" pitchFamily="18" charset="0"/>
              </a:rPr>
              <a:t> </a:t>
            </a:r>
            <a:r>
              <a:rPr lang="en-US" sz="3600" b="1" u="sng" dirty="0" err="1">
                <a:solidFill>
                  <a:srgbClr val="7030A0"/>
                </a:solidFill>
                <a:latin typeface="Times New Roman" panose="02020603050405020304" pitchFamily="18" charset="0"/>
                <a:cs typeface="Times New Roman" panose="02020603050405020304" pitchFamily="18" charset="0"/>
              </a:rPr>
              <a:t>làm</a:t>
            </a:r>
            <a:r>
              <a:rPr lang="en-US" sz="3600" b="1" u="sng" dirty="0">
                <a:solidFill>
                  <a:srgbClr val="7030A0"/>
                </a:solidFill>
                <a:latin typeface="Times New Roman" panose="02020603050405020304" pitchFamily="18" charset="0"/>
                <a:cs typeface="Times New Roman" panose="02020603050405020304" pitchFamily="18" charset="0"/>
              </a:rPr>
              <a:t> </a:t>
            </a:r>
            <a:r>
              <a:rPr lang="en-US" sz="3600" b="1" u="sng" dirty="0" err="1">
                <a:solidFill>
                  <a:srgbClr val="7030A0"/>
                </a:solidFill>
                <a:latin typeface="Times New Roman" panose="02020603050405020304" pitchFamily="18" charset="0"/>
                <a:cs typeface="Times New Roman" panose="02020603050405020304" pitchFamily="18" charset="0"/>
              </a:rPr>
              <a:t>văn</a:t>
            </a:r>
            <a:r>
              <a:rPr lang="en-US" sz="3600" dirty="0">
                <a:solidFill>
                  <a:srgbClr val="7030A0"/>
                </a:solidFill>
                <a:latin typeface="Times New Roman" panose="02020603050405020304" pitchFamily="18" charset="0"/>
                <a:cs typeface="Times New Roman" panose="02020603050405020304" pitchFamily="18" charset="0"/>
              </a:rPr>
              <a:t> </a:t>
            </a:r>
          </a:p>
        </p:txBody>
      </p:sp>
      <p:sp>
        <p:nvSpPr>
          <p:cNvPr id="16" name="TextBox 14"/>
          <p:cNvSpPr txBox="1"/>
          <p:nvPr/>
        </p:nvSpPr>
        <p:spPr>
          <a:xfrm>
            <a:off x="2186210" y="1889488"/>
            <a:ext cx="7848600" cy="646331"/>
          </a:xfrm>
          <a:prstGeom prst="rect">
            <a:avLst/>
          </a:prstGeom>
          <a:noFill/>
        </p:spPr>
        <p:txBody>
          <a:bodyPr wrap="square" rtlCol="0">
            <a:spAutoFit/>
          </a:bodyPr>
          <a:lstStyle/>
          <a:p>
            <a:pPr algn="ctr">
              <a:spcBef>
                <a:spcPct val="0"/>
              </a:spcBef>
              <a:buClrTx/>
              <a:buSzTx/>
              <a:buFontTx/>
              <a:buNone/>
            </a:pPr>
            <a:r>
              <a:rPr lang="en-US" altLang="en-US" sz="3600" b="1" dirty="0" err="1">
                <a:solidFill>
                  <a:srgbClr val="7030A0"/>
                </a:solidFill>
                <a:latin typeface="Times New Roman" panose="02020603050405020304" pitchFamily="18" charset="0"/>
                <a:cs typeface="Times New Roman" panose="02020603050405020304" pitchFamily="18" charset="0"/>
              </a:rPr>
              <a:t>Nói</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viết</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về</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người</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lao</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động</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trí</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óc</a:t>
            </a:r>
            <a:r>
              <a:rPr lang="en-US" altLang="en-US" sz="3600" b="1" dirty="0">
                <a:solidFill>
                  <a:srgbClr val="7030A0"/>
                </a:solidFill>
                <a:latin typeface="Times New Roman" panose="02020603050405020304" pitchFamily="18" charset="0"/>
                <a:cs typeface="Times New Roman" panose="02020603050405020304" pitchFamily="18" charset="0"/>
              </a:rPr>
              <a:t> </a:t>
            </a:r>
          </a:p>
        </p:txBody>
      </p:sp>
      <p:sp>
        <p:nvSpPr>
          <p:cNvPr id="18" name="TextBox 17"/>
          <p:cNvSpPr txBox="1"/>
          <p:nvPr/>
        </p:nvSpPr>
        <p:spPr>
          <a:xfrm>
            <a:off x="4325257" y="4099859"/>
            <a:ext cx="2805388" cy="646331"/>
          </a:xfrm>
          <a:prstGeom prst="rect">
            <a:avLst/>
          </a:prstGeom>
          <a:noFill/>
        </p:spPr>
        <p:txBody>
          <a:bodyPr wrap="square" rtlCol="0">
            <a:spAutoFit/>
          </a:bodyPr>
          <a:lstStyle/>
          <a:p>
            <a:pPr algn="ctr"/>
            <a:r>
              <a:rPr lang="en-US" sz="3600" b="1" u="sng" dirty="0" err="1">
                <a:solidFill>
                  <a:srgbClr val="7030A0"/>
                </a:solidFill>
                <a:latin typeface="Times New Roman" panose="02020603050405020304" pitchFamily="18" charset="0"/>
                <a:cs typeface="Times New Roman" panose="02020603050405020304" pitchFamily="18" charset="0"/>
              </a:rPr>
              <a:t>Bài</a:t>
            </a:r>
            <a:r>
              <a:rPr lang="en-US" sz="3600" b="1" u="sng" dirty="0">
                <a:solidFill>
                  <a:srgbClr val="7030A0"/>
                </a:solidFill>
                <a:latin typeface="Times New Roman" panose="02020603050405020304" pitchFamily="18" charset="0"/>
                <a:cs typeface="Times New Roman" panose="02020603050405020304" pitchFamily="18" charset="0"/>
              </a:rPr>
              <a:t> </a:t>
            </a:r>
            <a:r>
              <a:rPr lang="en-US" sz="3600" b="1" u="sng" dirty="0" err="1">
                <a:solidFill>
                  <a:srgbClr val="7030A0"/>
                </a:solidFill>
                <a:latin typeface="Times New Roman" panose="02020603050405020304" pitchFamily="18" charset="0"/>
                <a:cs typeface="Times New Roman" panose="02020603050405020304" pitchFamily="18" charset="0"/>
              </a:rPr>
              <a:t>làm</a:t>
            </a:r>
            <a:r>
              <a:rPr lang="en-US" sz="3600" dirty="0">
                <a:solidFill>
                  <a:srgbClr val="7030A0"/>
                </a:solidFill>
                <a:latin typeface="Times New Roman" panose="02020603050405020304" pitchFamily="18" charset="0"/>
                <a:cs typeface="Times New Roman" panose="02020603050405020304" pitchFamily="18" charset="0"/>
              </a:rPr>
              <a:t> </a:t>
            </a:r>
          </a:p>
        </p:txBody>
      </p:sp>
      <p:pic>
        <p:nvPicPr>
          <p:cNvPr id="17"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225540"/>
            <a:ext cx="609600" cy="609600"/>
          </a:xfrm>
          <a:prstGeom prst="rect">
            <a:avLst/>
          </a:prstGeom>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2">
            <a:extLst>
              <a:ext uri="{FF2B5EF4-FFF2-40B4-BE49-F238E27FC236}">
                <a16:creationId xmlns:a16="http://schemas.microsoft.com/office/drawing/2014/main" id="{D474ACF3-1285-4A4F-9982-A6297EA222B5}"/>
              </a:ext>
            </a:extLst>
          </p:cNvPr>
          <p:cNvSpPr txBox="1">
            <a:spLocks noChangeArrowheads="1"/>
          </p:cNvSpPr>
          <p:nvPr/>
        </p:nvSpPr>
        <p:spPr bwMode="auto">
          <a:xfrm>
            <a:off x="838199" y="427831"/>
            <a:ext cx="10677939" cy="550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altLang="en-US" sz="28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altLang="en-US" sz="28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bác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sĩ</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việc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ở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viện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đa</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khoa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Anh.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vào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nghề</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chắc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cũng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tới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hơn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chục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năm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rồi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Hằng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đến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viện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sớm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để</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họp</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giao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ban.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việc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chính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khám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chữa</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mọi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ở khoa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tim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mạch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hết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sức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cận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thận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tận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tình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chu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đáo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lần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vào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đó</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kiểm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tra</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sức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khỏe</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gặp</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rất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các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nhân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chữa</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khỏi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đến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cảm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ơn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rất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yêu</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thích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việc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mình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Tối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cũng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thấy</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say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mê</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đọc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sách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báo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hoặc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việc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trên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máy</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vi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tính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rất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yêu</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sẽ</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gắng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học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tập</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thật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giỏi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để</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sau</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này</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nghề</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như</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a:t>
            </a:r>
          </a:p>
        </p:txBody>
      </p:sp>
      <p:pic>
        <p:nvPicPr>
          <p:cNvPr id="18435" name="Ví dụ 1.m4a">
            <a:hlinkClick r:id="" action="ppaction://media"/>
            <a:extLst>
              <a:ext uri="{FF2B5EF4-FFF2-40B4-BE49-F238E27FC236}">
                <a16:creationId xmlns:a16="http://schemas.microsoft.com/office/drawing/2014/main" id="{91B9EB27-2014-4DAF-AFD2-545A4C7CCA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6600" y="58245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2">
            <a:extLst>
              <a:ext uri="{FF2B5EF4-FFF2-40B4-BE49-F238E27FC236}">
                <a16:creationId xmlns:a16="http://schemas.microsoft.com/office/drawing/2014/main" id="{77D9C625-5FAA-4033-81D4-AB51359B8EEF}"/>
              </a:ext>
            </a:extLst>
          </p:cNvPr>
          <p:cNvSpPr txBox="1">
            <a:spLocks noChangeArrowheads="1"/>
          </p:cNvSpPr>
          <p:nvPr/>
        </p:nvSpPr>
        <p:spPr bwMode="auto">
          <a:xfrm>
            <a:off x="406400" y="427831"/>
            <a:ext cx="113792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altLang="en-US" sz="28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altLang="en-US" sz="28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bác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sĩ</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việc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ở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viện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Nhiệt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đới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trung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ương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2.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vào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nghề</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chắc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cũng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tới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hơn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chục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năm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rồi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Hằng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bận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rộn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với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việc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khám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điều</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trị</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các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nhân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bị</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nhiệt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đới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đợt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dịch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Covid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này</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phải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ở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luôn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viện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hơn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tháng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nay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để</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chữa</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trị</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nhân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bị</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mắc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Corona.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việc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suốt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đêm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để</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giúp</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nhân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khỏi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lúc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rảnh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tranh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thủ</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gọi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điện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thoại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cả</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nhà</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nhắc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nhở</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mẹ</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con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cách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chăm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sóc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vệ</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sinh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sạch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sẽ</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để</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phòng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dịch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cùng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các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bác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sĩ</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trên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tuyến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đầu</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chữa</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trị</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khỏi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nhân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thoát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khỏi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căn</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bệnh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nguy</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hiểm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rất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yêu</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thương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tự</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hào</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về</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mình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sẽ</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cố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gắng</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học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tập</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thật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tốt</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để</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sau</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này</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trở</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bác</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sĩ</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giỏi</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như</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Times New Roman" panose="02020603050405020304" pitchFamily="18" charset="0"/>
              </a:rPr>
              <a:t>bố</a:t>
            </a:r>
            <a:r>
              <a:rPr kumimoji="0" lang="en-US" altLang="en-US" sz="32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Times New Roman" panose="02020603050405020304" pitchFamily="18" charset="0"/>
              </a:rPr>
              <a:t>.</a:t>
            </a:r>
          </a:p>
        </p:txBody>
      </p:sp>
      <p:pic>
        <p:nvPicPr>
          <p:cNvPr id="19459" name="Ví dụ 1.m4a">
            <a:hlinkClick r:id="" action="ppaction://media"/>
            <a:extLst>
              <a:ext uri="{FF2B5EF4-FFF2-40B4-BE49-F238E27FC236}">
                <a16:creationId xmlns:a16="http://schemas.microsoft.com/office/drawing/2014/main" id="{D3F9639C-F953-456E-BBB5-B03CC11969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7600" y="57991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8">
            <a:extLst>
              <a:ext uri="{FF2B5EF4-FFF2-40B4-BE49-F238E27FC236}">
                <a16:creationId xmlns:a16="http://schemas.microsoft.com/office/drawing/2014/main" id="{FD1F3FAF-F33E-429B-895F-98E033777E37}"/>
              </a:ext>
            </a:extLst>
          </p:cNvPr>
          <p:cNvSpPr txBox="1">
            <a:spLocks noChangeArrowheads="1"/>
          </p:cNvSpPr>
          <p:nvPr/>
        </p:nvSpPr>
        <p:spPr bwMode="auto">
          <a:xfrm>
            <a:off x="225286" y="382013"/>
            <a:ext cx="11430000" cy="609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altLang="en-US" sz="30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altLang="en-US" sz="30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a:t>
            </a:r>
            <a:r>
              <a:rPr kumimoji="0" lang="en-US"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lao</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trí</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óc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em</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đang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kể</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chính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mẹ</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yêu</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nhất</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đời</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Mẹ</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giáo</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viên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dạy</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ở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trường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Trung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cơ</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sở</a:t>
            </a:r>
            <a:r>
              <a:rPr kumimoji="0" lang="vi-VN"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Kim Sơn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việc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hàng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ngày</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mẹ</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soạn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giáo</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đọc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sách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rồi</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chấm</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Ngày</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mẹ</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dạy</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tối</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mẹ</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thường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thức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rất</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khuya</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để</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chuẩn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bị</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nghiên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cứu</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tài</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liệu</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làm</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việc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máy</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vi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đợt</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dịch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bệnh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Covi</a:t>
            </a:r>
            <a:r>
              <a:rPr kumimoji="0" lang="vi-VN"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d</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này</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để</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đảm</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bảo</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an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toàn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sinh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mẹ</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thường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xuyên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trường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để</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dọn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vệ</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sinh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khử</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trùng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lớp</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Để</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giúp</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sinh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nghỉ</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dịch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mà</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không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nghỉ</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mẹ</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đã</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giúp</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sinh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mình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ôn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tập</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kiến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thức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chữa</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anh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chị</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Không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những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thế</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mẹ</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còn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dạy</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trực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tuyến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sinh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mình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Dù</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đã</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giáo</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viên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giảng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dạy</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lâu</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năm</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nhưng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em</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thấy</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mẹ</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chuẩn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bị</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giảng</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mình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rất</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chu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đáo</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nghiêm</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túc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hết</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sức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cẩn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thận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Mẹ</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giáo</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viên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giỏi</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lại</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nhiệt</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tình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nên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luôn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được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anh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chị</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sinh</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yêu</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mến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Em</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luôn</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tự</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hào</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về</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mẹ</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em</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alt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0483" name="Ví dụ 2.m4a">
            <a:hlinkClick r:id="" action="ppaction://media"/>
            <a:extLst>
              <a:ext uri="{FF2B5EF4-FFF2-40B4-BE49-F238E27FC236}">
                <a16:creationId xmlns:a16="http://schemas.microsoft.com/office/drawing/2014/main" id="{95E0299D-11A7-41F3-A0FF-CF917C46E4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7600" y="5791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65912" y="3224388"/>
            <a:ext cx="5490112" cy="2282611"/>
          </a:xfrm>
          <a:prstGeom prst="rect">
            <a:avLst/>
          </a:prstGeom>
        </p:spPr>
      </p:pic>
      <p:pic>
        <p:nvPicPr>
          <p:cNvPr id="10"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2674" y="3818026"/>
            <a:ext cx="4214115" cy="1752093"/>
          </a:xfrm>
          <a:prstGeom prst="rect">
            <a:avLst/>
          </a:prstGeom>
        </p:spPr>
      </p:pic>
      <p:pic>
        <p:nvPicPr>
          <p:cNvPr id="11"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77443" y="4372441"/>
            <a:ext cx="2864471" cy="1190954"/>
          </a:xfrm>
          <a:prstGeom prst="rect">
            <a:avLst/>
          </a:prstGeom>
        </p:spPr>
      </p:pic>
      <p:pic>
        <p:nvPicPr>
          <p:cNvPr id="12"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6742840" y="-1511248"/>
            <a:ext cx="1768839" cy="15200963"/>
          </a:xfrm>
          <a:prstGeom prst="rect">
            <a:avLst/>
          </a:prstGeom>
        </p:spPr>
      </p:pic>
      <p:pic>
        <p:nvPicPr>
          <p:cNvPr id="13"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8909" y="4289096"/>
            <a:ext cx="956812" cy="2000938"/>
          </a:xfrm>
          <a:prstGeom prst="rect">
            <a:avLst/>
          </a:prstGeom>
        </p:spPr>
      </p:pic>
      <p:pic>
        <p:nvPicPr>
          <p:cNvPr id="14"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55737" y="4289096"/>
            <a:ext cx="956812" cy="2000938"/>
          </a:xfrm>
          <a:prstGeom prst="rect">
            <a:avLst/>
          </a:prstGeom>
        </p:spPr>
      </p:pic>
      <p:sp>
        <p:nvSpPr>
          <p:cNvPr id="3075" name="WordArt 7"/>
          <p:cNvSpPr>
            <a:spLocks noTextEdit="1"/>
          </p:cNvSpPr>
          <p:nvPr/>
        </p:nvSpPr>
        <p:spPr>
          <a:xfrm>
            <a:off x="4691380" y="114300"/>
            <a:ext cx="3248025" cy="523875"/>
          </a:xfrm>
          <a:prstGeom prst="rect">
            <a:avLst/>
          </a:prstGeom>
        </p:spPr>
        <p:txBody>
          <a:bodyPr wrap="none" fromWordArt="1">
            <a:prstTxWarp prst="textPlain">
              <a:avLst>
                <a:gd name="adj" fmla="val 50000"/>
              </a:avLst>
            </a:prstTxWarp>
            <a:normAutofit fontScale="92500" lnSpcReduction="20000"/>
            <a:scene3d>
              <a:camera prst="orthographicFront"/>
              <a:lightRig rig="threePt" dir="t"/>
            </a:scene3d>
          </a:bodyPr>
          <a:lstStyle/>
          <a:p>
            <a:pPr algn="ctr"/>
            <a:r>
              <a:rPr lang="en-US" sz="36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rPr>
              <a:t>KIỂM TRA BÀI CŨ</a:t>
            </a:r>
          </a:p>
        </p:txBody>
      </p:sp>
      <p:sp>
        <p:nvSpPr>
          <p:cNvPr id="236552" name="Text Box 8"/>
          <p:cNvSpPr txBox="1"/>
          <p:nvPr/>
        </p:nvSpPr>
        <p:spPr>
          <a:xfrm>
            <a:off x="1788160" y="1351280"/>
            <a:ext cx="8229600" cy="519113"/>
          </a:xfrm>
          <a:prstGeom prst="rect">
            <a:avLst/>
          </a:prstGeom>
          <a:noFill/>
          <a:ln w="9525">
            <a:noFill/>
          </a:ln>
        </p:spPr>
        <p:txBody>
          <a:bodyPr>
            <a:spAutoFit/>
          </a:bodyPr>
          <a:lstStyle/>
          <a:p>
            <a:pPr eaLnBrk="1" hangingPunct="1">
              <a:spcBef>
                <a:spcPct val="50000"/>
              </a:spcBef>
            </a:pPr>
            <a:r>
              <a:rPr lang="en-US" altLang="vi-VN" sz="2800" b="1" dirty="0">
                <a:solidFill>
                  <a:srgbClr val="0000FF"/>
                </a:solidFill>
                <a:latin typeface="Times New Roman" panose="02020603050405020304" pitchFamily="18" charset="0"/>
                <a:cs typeface="Times New Roman" panose="02020603050405020304" pitchFamily="18" charset="0"/>
              </a:rPr>
              <a:t>- Tìm một số từ ngữ chỉ trí thức.</a:t>
            </a:r>
            <a:endParaRPr lang="en-US" altLang="vi-VN" sz="2800" b="1" dirty="0">
              <a:solidFill>
                <a:srgbClr val="0000FF"/>
              </a:solidFill>
              <a:latin typeface="Times New Roman" panose="02020603050405020304" pitchFamily="18" charset="0"/>
              <a:ea typeface="Times New Roman" panose="02020603050405020304" pitchFamily="18" charset="0"/>
            </a:endParaRPr>
          </a:p>
        </p:txBody>
      </p:sp>
      <p:sp>
        <p:nvSpPr>
          <p:cNvPr id="236553" name="Text Box 9"/>
          <p:cNvSpPr txBox="1"/>
          <p:nvPr/>
        </p:nvSpPr>
        <p:spPr>
          <a:xfrm>
            <a:off x="1788160" y="3408680"/>
            <a:ext cx="9144000" cy="519113"/>
          </a:xfrm>
          <a:prstGeom prst="rect">
            <a:avLst/>
          </a:prstGeom>
          <a:noFill/>
          <a:ln w="9525">
            <a:noFill/>
          </a:ln>
        </p:spPr>
        <p:txBody>
          <a:bodyPr>
            <a:spAutoFit/>
          </a:bodyPr>
          <a:lstStyle/>
          <a:p>
            <a:pPr eaLnBrk="1" hangingPunct="1">
              <a:spcBef>
                <a:spcPct val="50000"/>
              </a:spcBef>
            </a:pPr>
            <a:r>
              <a:rPr lang="en-US" altLang="vi-VN" sz="2800" b="1" dirty="0">
                <a:solidFill>
                  <a:srgbClr val="0000FF"/>
                </a:solidFill>
                <a:latin typeface="Times New Roman" panose="02020603050405020304" pitchFamily="18" charset="0"/>
                <a:cs typeface="Times New Roman" panose="02020603050405020304" pitchFamily="18" charset="0"/>
              </a:rPr>
              <a:t>- Tìm một số từ ngữ chỉ hoạt động của trí thức.</a:t>
            </a:r>
            <a:endParaRPr lang="en-US" altLang="vi-VN" sz="2800" dirty="0">
              <a:latin typeface="Times New Roman" panose="02020603050405020304" pitchFamily="18" charset="0"/>
              <a:ea typeface="Times New Roman" panose="02020603050405020304" pitchFamily="18" charset="0"/>
            </a:endParaRPr>
          </a:p>
        </p:txBody>
      </p:sp>
      <p:sp>
        <p:nvSpPr>
          <p:cNvPr id="236554" name="Text Box 10"/>
          <p:cNvSpPr txBox="1"/>
          <p:nvPr/>
        </p:nvSpPr>
        <p:spPr>
          <a:xfrm>
            <a:off x="1788160" y="1960880"/>
            <a:ext cx="9144000" cy="1373188"/>
          </a:xfrm>
          <a:prstGeom prst="rect">
            <a:avLst/>
          </a:prstGeom>
          <a:noFill/>
          <a:ln w="9525">
            <a:noFill/>
          </a:ln>
        </p:spPr>
        <p:txBody>
          <a:bodyPr>
            <a:spAutoFit/>
          </a:bodyPr>
          <a:lstStyle/>
          <a:p>
            <a:pPr>
              <a:spcBef>
                <a:spcPct val="50000"/>
              </a:spcBef>
            </a:pPr>
            <a:r>
              <a:rPr lang="en-US" altLang="vi-VN" sz="2800" b="1" dirty="0">
                <a:solidFill>
                  <a:srgbClr val="990000"/>
                </a:solidFill>
                <a:latin typeface="Times New Roman" panose="02020603050405020304" pitchFamily="18" charset="0"/>
                <a:cs typeface="Times New Roman" panose="02020603050405020304" pitchFamily="18" charset="0"/>
              </a:rPr>
              <a:t>+ bác sĩ, giáo viên, kĩ sư xây dựng, kiến trúc sư, kĩ sư h</a:t>
            </a:r>
            <a:r>
              <a:rPr lang="en-US" altLang="vi-VN" sz="2800" b="1" dirty="0">
                <a:solidFill>
                  <a:srgbClr val="990000"/>
                </a:solidFill>
                <a:latin typeface="Times New Roman" panose="02020603050405020304" pitchFamily="18" charset="0"/>
                <a:ea typeface="Times New Roman" panose="02020603050405020304" pitchFamily="18" charset="0"/>
              </a:rPr>
              <a:t>à</a:t>
            </a:r>
            <a:r>
              <a:rPr lang="en-US" altLang="vi-VN" sz="2800" b="1" dirty="0">
                <a:solidFill>
                  <a:srgbClr val="990000"/>
                </a:solidFill>
                <a:latin typeface="Times New Roman" panose="02020603050405020304" pitchFamily="18" charset="0"/>
                <a:cs typeface="Times New Roman" panose="02020603050405020304" pitchFamily="18" charset="0"/>
              </a:rPr>
              <a:t>ng không, kĩ sư cầu đường, nh</a:t>
            </a:r>
            <a:r>
              <a:rPr lang="en-US" altLang="vi-VN" sz="2800" b="1" dirty="0">
                <a:solidFill>
                  <a:srgbClr val="990000"/>
                </a:solidFill>
                <a:latin typeface="Times New Roman" panose="02020603050405020304" pitchFamily="18" charset="0"/>
                <a:ea typeface="Times New Roman" panose="02020603050405020304" pitchFamily="18" charset="0"/>
              </a:rPr>
              <a:t>à</a:t>
            </a:r>
            <a:r>
              <a:rPr lang="en-US" altLang="vi-VN" sz="2800" b="1" dirty="0">
                <a:solidFill>
                  <a:srgbClr val="990000"/>
                </a:solidFill>
                <a:latin typeface="Times New Roman" panose="02020603050405020304" pitchFamily="18" charset="0"/>
                <a:cs typeface="Times New Roman" panose="02020603050405020304" pitchFamily="18" charset="0"/>
              </a:rPr>
              <a:t> nghiên cứu, nh</a:t>
            </a:r>
            <a:r>
              <a:rPr lang="en-US" altLang="vi-VN" sz="2800" b="1" dirty="0">
                <a:solidFill>
                  <a:srgbClr val="990000"/>
                </a:solidFill>
                <a:latin typeface="Times New Roman" panose="02020603050405020304" pitchFamily="18" charset="0"/>
                <a:ea typeface="Times New Roman" panose="02020603050405020304" pitchFamily="18" charset="0"/>
              </a:rPr>
              <a:t>à</a:t>
            </a:r>
            <a:r>
              <a:rPr lang="en-US" altLang="vi-VN" sz="2800" b="1" dirty="0">
                <a:solidFill>
                  <a:srgbClr val="990000"/>
                </a:solidFill>
                <a:latin typeface="Times New Roman" panose="02020603050405020304" pitchFamily="18" charset="0"/>
                <a:cs typeface="Times New Roman" panose="02020603050405020304" pitchFamily="18" charset="0"/>
              </a:rPr>
              <a:t> thơ, nh</a:t>
            </a:r>
            <a:r>
              <a:rPr lang="en-US" altLang="vi-VN" sz="2800" b="1" dirty="0">
                <a:solidFill>
                  <a:srgbClr val="990000"/>
                </a:solidFill>
                <a:latin typeface="Times New Roman" panose="02020603050405020304" pitchFamily="18" charset="0"/>
                <a:ea typeface="Times New Roman" panose="02020603050405020304" pitchFamily="18" charset="0"/>
              </a:rPr>
              <a:t>à</a:t>
            </a:r>
            <a:r>
              <a:rPr lang="en-US" altLang="vi-VN" sz="2800" b="1" dirty="0">
                <a:solidFill>
                  <a:srgbClr val="990000"/>
                </a:solidFill>
                <a:latin typeface="Times New Roman" panose="02020603050405020304" pitchFamily="18" charset="0"/>
                <a:cs typeface="Times New Roman" panose="02020603050405020304" pitchFamily="18" charset="0"/>
              </a:rPr>
              <a:t> văn, nhạc sĩ, họa sĩ,</a:t>
            </a:r>
            <a:r>
              <a:rPr lang="en-US" altLang="vi-VN" sz="2800" b="1" dirty="0">
                <a:solidFill>
                  <a:srgbClr val="990000"/>
                </a:solidFill>
                <a:latin typeface="Times New Roman" panose="02020603050405020304" pitchFamily="18" charset="0"/>
                <a:ea typeface="Times New Roman" panose="02020603050405020304" pitchFamily="18" charset="0"/>
              </a:rPr>
              <a:t>…</a:t>
            </a:r>
          </a:p>
        </p:txBody>
      </p:sp>
      <p:sp>
        <p:nvSpPr>
          <p:cNvPr id="236555" name="Text Box 11"/>
          <p:cNvSpPr txBox="1"/>
          <p:nvPr/>
        </p:nvSpPr>
        <p:spPr>
          <a:xfrm>
            <a:off x="1788160" y="4018280"/>
            <a:ext cx="9144000" cy="953135"/>
          </a:xfrm>
          <a:prstGeom prst="rect">
            <a:avLst/>
          </a:prstGeom>
          <a:noFill/>
          <a:ln w="9525">
            <a:noFill/>
          </a:ln>
        </p:spPr>
        <p:txBody>
          <a:bodyPr>
            <a:spAutoFit/>
          </a:bodyPr>
          <a:lstStyle/>
          <a:p>
            <a:pPr eaLnBrk="1" hangingPunct="1">
              <a:spcBef>
                <a:spcPct val="50000"/>
              </a:spcBef>
            </a:pPr>
            <a:r>
              <a:rPr lang="en-US" altLang="vi-VN" sz="2800" b="1" dirty="0">
                <a:solidFill>
                  <a:srgbClr val="990000"/>
                </a:solidFill>
                <a:latin typeface="Times New Roman" panose="02020603050405020304" pitchFamily="18" charset="0"/>
                <a:cs typeface="Times New Roman" panose="02020603050405020304" pitchFamily="18" charset="0"/>
              </a:rPr>
              <a:t>+ Chữa bệnh, khám bệnh, chữa bệnh, dạy học, sáng tạo, nghiên cứu khoa học, phát minh, , thiết kế,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236552"/>
                                        </p:tgtEl>
                                        <p:attrNameLst>
                                          <p:attrName>style.visibility</p:attrName>
                                        </p:attrNameLst>
                                      </p:cBhvr>
                                      <p:to>
                                        <p:strVal val="visible"/>
                                      </p:to>
                                    </p:set>
                                    <p:anim calcmode="discrete" valueType="clr">
                                      <p:cBhvr override="childStyle">
                                        <p:cTn id="13" dur="80"/>
                                        <p:tgtEl>
                                          <p:spTgt spid="236552"/>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36552"/>
                                        </p:tgtEl>
                                        <p:attrNameLst>
                                          <p:attrName>fillcolor</p:attrName>
                                        </p:attrNameLst>
                                      </p:cBhvr>
                                      <p:tavLst>
                                        <p:tav tm="0">
                                          <p:val>
                                            <p:clrVal>
                                              <a:schemeClr val="accent2"/>
                                            </p:clrVal>
                                          </p:val>
                                        </p:tav>
                                        <p:tav tm="50000">
                                          <p:val>
                                            <p:clrVal>
                                              <a:schemeClr val="hlink"/>
                                            </p:clrVal>
                                          </p:val>
                                        </p:tav>
                                      </p:tavLst>
                                    </p:anim>
                                    <p:set>
                                      <p:cBhvr>
                                        <p:cTn id="15" dur="80"/>
                                        <p:tgtEl>
                                          <p:spTgt spid="23655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236554"/>
                                        </p:tgtEl>
                                        <p:attrNameLst>
                                          <p:attrName>style.visibility</p:attrName>
                                        </p:attrNameLst>
                                      </p:cBhvr>
                                      <p:to>
                                        <p:strVal val="visible"/>
                                      </p:to>
                                    </p:set>
                                    <p:anim calcmode="discrete" valueType="clr">
                                      <p:cBhvr override="childStyle">
                                        <p:cTn id="20" dur="80"/>
                                        <p:tgtEl>
                                          <p:spTgt spid="236554"/>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236554"/>
                                        </p:tgtEl>
                                        <p:attrNameLst>
                                          <p:attrName>fillcolor</p:attrName>
                                        </p:attrNameLst>
                                      </p:cBhvr>
                                      <p:tavLst>
                                        <p:tav tm="0">
                                          <p:val>
                                            <p:clrVal>
                                              <a:schemeClr val="accent2"/>
                                            </p:clrVal>
                                          </p:val>
                                        </p:tav>
                                        <p:tav tm="50000">
                                          <p:val>
                                            <p:clrVal>
                                              <a:schemeClr val="hlink"/>
                                            </p:clrVal>
                                          </p:val>
                                        </p:tav>
                                      </p:tavLst>
                                    </p:anim>
                                    <p:set>
                                      <p:cBhvr>
                                        <p:cTn id="22" dur="80"/>
                                        <p:tgtEl>
                                          <p:spTgt spid="236554"/>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236553"/>
                                        </p:tgtEl>
                                        <p:attrNameLst>
                                          <p:attrName>style.visibility</p:attrName>
                                        </p:attrNameLst>
                                      </p:cBhvr>
                                      <p:to>
                                        <p:strVal val="visible"/>
                                      </p:to>
                                    </p:set>
                                    <p:anim calcmode="discrete" valueType="clr">
                                      <p:cBhvr override="childStyle">
                                        <p:cTn id="27" dur="80"/>
                                        <p:tgtEl>
                                          <p:spTgt spid="236553"/>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236553"/>
                                        </p:tgtEl>
                                        <p:attrNameLst>
                                          <p:attrName>fillcolor</p:attrName>
                                        </p:attrNameLst>
                                      </p:cBhvr>
                                      <p:tavLst>
                                        <p:tav tm="0">
                                          <p:val>
                                            <p:clrVal>
                                              <a:schemeClr val="accent2"/>
                                            </p:clrVal>
                                          </p:val>
                                        </p:tav>
                                        <p:tav tm="50000">
                                          <p:val>
                                            <p:clrVal>
                                              <a:schemeClr val="hlink"/>
                                            </p:clrVal>
                                          </p:val>
                                        </p:tav>
                                      </p:tavLst>
                                    </p:anim>
                                    <p:set>
                                      <p:cBhvr>
                                        <p:cTn id="29" dur="80"/>
                                        <p:tgtEl>
                                          <p:spTgt spid="236553"/>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236555"/>
                                        </p:tgtEl>
                                        <p:attrNameLst>
                                          <p:attrName>style.visibility</p:attrName>
                                        </p:attrNameLst>
                                      </p:cBhvr>
                                      <p:to>
                                        <p:strVal val="visible"/>
                                      </p:to>
                                    </p:set>
                                    <p:anim calcmode="discrete" valueType="clr">
                                      <p:cBhvr override="childStyle">
                                        <p:cTn id="34" dur="80"/>
                                        <p:tgtEl>
                                          <p:spTgt spid="236555"/>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36555"/>
                                        </p:tgtEl>
                                        <p:attrNameLst>
                                          <p:attrName>fillcolor</p:attrName>
                                        </p:attrNameLst>
                                      </p:cBhvr>
                                      <p:tavLst>
                                        <p:tav tm="0">
                                          <p:val>
                                            <p:clrVal>
                                              <a:schemeClr val="accent2"/>
                                            </p:clrVal>
                                          </p:val>
                                        </p:tav>
                                        <p:tav tm="50000">
                                          <p:val>
                                            <p:clrVal>
                                              <a:schemeClr val="hlink"/>
                                            </p:clrVal>
                                          </p:val>
                                        </p:tav>
                                      </p:tavLst>
                                    </p:anim>
                                    <p:set>
                                      <p:cBhvr>
                                        <p:cTn id="36" dur="80"/>
                                        <p:tgtEl>
                                          <p:spTgt spid="2365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2" grpId="0"/>
      <p:bldP spid="236553" grpId="0"/>
      <p:bldP spid="236554" grpId="0"/>
      <p:bldP spid="2365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8">
            <a:extLst>
              <a:ext uri="{FF2B5EF4-FFF2-40B4-BE49-F238E27FC236}">
                <a16:creationId xmlns:a16="http://schemas.microsoft.com/office/drawing/2014/main" id="{081D1264-029D-4431-9676-322CBFA25F34}"/>
              </a:ext>
            </a:extLst>
          </p:cNvPr>
          <p:cNvSpPr txBox="1">
            <a:spLocks noChangeArrowheads="1"/>
          </p:cNvSpPr>
          <p:nvPr/>
        </p:nvSpPr>
        <p:spPr bwMode="auto">
          <a:xfrm>
            <a:off x="616227" y="889844"/>
            <a:ext cx="10959546" cy="403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altLang="en-US" sz="32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sng"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altLang="en-US" sz="32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 </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lao</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động</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trí</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óc</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muốn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kể</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Hoa</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giáo</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viên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dạy</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ở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trường</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Trung</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cơ</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sở</a:t>
            </a:r>
            <a:r>
              <a:rPr kumimoji="0" lang="vi-VN"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Nguyễn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Tất</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Năm</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nay,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khoảng</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30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tuổi</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dáng</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nhỏ</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nhắn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rất</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hiền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hậu</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vui</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tính</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Hằng</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lên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lớp</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giảng</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dạy</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anh</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chị</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sinh</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Tối</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đến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thường</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miệt</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mài</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bên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việc</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cùng</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chiếc</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máy</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vi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tính</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để</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soạn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chuẩn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bị</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giáo</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nghiên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cứu</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tài</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liệu</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thêm</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hấp</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dẫn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sinh</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động</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rất</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kính</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trọng</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yêu</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mến</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1507" name="Ví dụ 2.m4a">
            <a:hlinkClick r:id="" action="ppaction://media"/>
            <a:extLst>
              <a:ext uri="{FF2B5EF4-FFF2-40B4-BE49-F238E27FC236}">
                <a16:creationId xmlns:a16="http://schemas.microsoft.com/office/drawing/2014/main" id="{FC3DE8D1-BEA9-4019-BF67-1673BF920A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7600" y="5791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5715"/>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t="10494"/>
          <a:stretch>
            <a:fillRect/>
          </a:stretch>
        </p:blipFill>
        <p:spPr>
          <a:xfrm>
            <a:off x="1911329" y="2531293"/>
            <a:ext cx="8369342" cy="268313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64812" flipH="1">
            <a:off x="-590270" y="60206"/>
            <a:ext cx="2771823" cy="103313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69158" flipH="1">
            <a:off x="10453677" y="47838"/>
            <a:ext cx="2774592" cy="1034166"/>
          </a:xfrm>
          <a:prstGeom prst="rect">
            <a:avLst/>
          </a:prstGeom>
        </p:spPr>
      </p:pic>
      <p:pic>
        <p:nvPicPr>
          <p:cNvPr id="6" name="Picture 6"/>
          <p:cNvPicPr>
            <a:picLocks noChangeAspect="1"/>
          </p:cNvPicPr>
          <p:nvPr/>
        </p:nvPicPr>
        <p:blipFill>
          <a:blip r:embed="rId6"/>
          <a:srcRect/>
          <a:stretch>
            <a:fillRect/>
          </a:stretch>
        </p:blipFill>
        <p:spPr>
          <a:xfrm>
            <a:off x="9564971" y="2044870"/>
            <a:ext cx="1034188" cy="99928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382782" y="5348286"/>
            <a:ext cx="3426437" cy="642457"/>
          </a:xfrm>
          <a:prstGeom prst="rect">
            <a:avLst/>
          </a:prstGeom>
        </p:spPr>
      </p:pic>
      <p:sp>
        <p:nvSpPr>
          <p:cNvPr id="8" name="TextBox 8"/>
          <p:cNvSpPr txBox="1"/>
          <p:nvPr/>
        </p:nvSpPr>
        <p:spPr>
          <a:xfrm>
            <a:off x="2340273" y="3443044"/>
            <a:ext cx="7511455" cy="720710"/>
          </a:xfrm>
          <a:prstGeom prst="rect">
            <a:avLst/>
          </a:prstGeom>
        </p:spPr>
        <p:txBody>
          <a:bodyPr lIns="0" tIns="0" rIns="0" bIns="0" rtlCol="0" anchor="t">
            <a:spAutoFit/>
          </a:bodyPr>
          <a:lstStyle/>
          <a:p>
            <a:pPr algn="ctr" defTabSz="609600">
              <a:lnSpc>
                <a:spcPts val="5160"/>
              </a:lnSpc>
            </a:pPr>
            <a:r>
              <a:rPr lang="en-US" sz="5735" dirty="0" err="1">
                <a:solidFill>
                  <a:srgbClr val="646B3C"/>
                </a:solidFill>
                <a:latin typeface="Viner Hand ITC" panose="03070502030502020203" pitchFamily="66" charset="0"/>
              </a:rPr>
              <a:t>Tạm</a:t>
            </a:r>
            <a:r>
              <a:rPr lang="en-US" sz="5735" dirty="0">
                <a:solidFill>
                  <a:srgbClr val="646B3C"/>
                </a:solidFill>
                <a:latin typeface="Viner Hand ITC" panose="03070502030502020203" pitchFamily="66" charset="0"/>
              </a:rPr>
              <a:t> </a:t>
            </a:r>
            <a:r>
              <a:rPr lang="en-US" sz="5735" dirty="0" err="1">
                <a:solidFill>
                  <a:srgbClr val="646B3C"/>
                </a:solidFill>
                <a:latin typeface="Viner Hand ITC" panose="03070502030502020203" pitchFamily="66" charset="0"/>
              </a:rPr>
              <a:t>biệt</a:t>
            </a:r>
            <a:r>
              <a:rPr lang="en-US" sz="5735" dirty="0">
                <a:solidFill>
                  <a:srgbClr val="646B3C"/>
                </a:solidFill>
                <a:latin typeface="Viner Hand ITC" panose="03070502030502020203" pitchFamily="66" charset="0"/>
              </a:rPr>
              <a:t> </a:t>
            </a:r>
            <a:r>
              <a:rPr lang="en-US" sz="5735" dirty="0" err="1">
                <a:solidFill>
                  <a:srgbClr val="646B3C"/>
                </a:solidFill>
                <a:latin typeface="Viner Hand ITC" panose="03070502030502020203" pitchFamily="66" charset="0"/>
              </a:rPr>
              <a:t>các</a:t>
            </a:r>
            <a:r>
              <a:rPr lang="en-US" sz="5735" dirty="0">
                <a:solidFill>
                  <a:srgbClr val="646B3C"/>
                </a:solidFill>
                <a:latin typeface="Viner Hand ITC" panose="03070502030502020203" pitchFamily="66" charset="0"/>
              </a:rPr>
              <a:t> </a:t>
            </a:r>
            <a:r>
              <a:rPr lang="en-US" sz="5735" dirty="0" err="1">
                <a:solidFill>
                  <a:srgbClr val="646B3C"/>
                </a:solidFill>
                <a:latin typeface="Viner Hand ITC" panose="03070502030502020203" pitchFamily="66" charset="0"/>
              </a:rPr>
              <a:t>em</a:t>
            </a:r>
            <a:r>
              <a:rPr lang="en-US" sz="5735" dirty="0">
                <a:solidFill>
                  <a:srgbClr val="646B3C"/>
                </a:solidFill>
                <a:latin typeface="Viner Hand ITC" panose="03070502030502020203" pitchFamily="66" charset="0"/>
              </a:rPr>
              <a:t>!</a:t>
            </a: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334704" y="2336303"/>
            <a:ext cx="1522593" cy="389979"/>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703213">
            <a:off x="11880914" y="3044155"/>
            <a:ext cx="560389" cy="514157"/>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2981102" y="663739"/>
            <a:ext cx="236649" cy="21900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567476" y="2585408"/>
            <a:ext cx="236649" cy="219008"/>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9107576" y="5771734"/>
            <a:ext cx="236649" cy="219008"/>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30754" y="6449328"/>
            <a:ext cx="7605845" cy="42782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7044615" y="6474942"/>
            <a:ext cx="7605845" cy="427829"/>
          </a:xfrm>
          <a:prstGeom prst="rect">
            <a:avLst/>
          </a:prstGeom>
        </p:spPr>
      </p:pic>
      <p:pic>
        <p:nvPicPr>
          <p:cNvPr id="16" name="Picture 16"/>
          <p:cNvPicPr>
            <a:picLocks noChangeAspect="1"/>
          </p:cNvPicPr>
          <p:nvPr/>
        </p:nvPicPr>
        <p:blipFill>
          <a:blip r:embed="rId13"/>
          <a:srcRect/>
          <a:stretch>
            <a:fillRect/>
          </a:stretch>
        </p:blipFill>
        <p:spPr>
          <a:xfrm rot="2779403">
            <a:off x="10216072" y="4721646"/>
            <a:ext cx="1876410" cy="182598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flipH="1">
            <a:off x="-156154" y="5771734"/>
            <a:ext cx="661281" cy="904316"/>
          </a:xfrm>
          <a:prstGeom prst="rect">
            <a:avLst/>
          </a:prstGeom>
        </p:spPr>
      </p:pic>
      <p:pic>
        <p:nvPicPr>
          <p:cNvPr id="18" name="Picture 18"/>
          <p:cNvPicPr>
            <a:picLocks noChangeAspect="1"/>
          </p:cNvPicPr>
          <p:nvPr/>
        </p:nvPicPr>
        <p:blipFill>
          <a:blip r:embed="rId15"/>
          <a:srcRect/>
          <a:stretch>
            <a:fillRect/>
          </a:stretch>
        </p:blipFill>
        <p:spPr>
          <a:xfrm>
            <a:off x="1135592" y="3997543"/>
            <a:ext cx="1517386" cy="153756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0" y="708025"/>
            <a:ext cx="6602730" cy="1543292"/>
          </a:xfrm>
          <a:prstGeom prst="rect">
            <a:avLst/>
          </a:prstGeom>
          <a:noFill/>
        </p:spPr>
        <p:txBody>
          <a:bodyPr wrap="square" lIns="87741" tIns="43871" rIns="87741" bIns="43871" rtlCol="0">
            <a:spAutoFit/>
          </a:bodyPr>
          <a:lstStyle/>
          <a:p>
            <a:pPr marL="0" marR="0" lvl="0" indent="0" algn="ctr" defTabSz="914400" rtl="0" eaLnBrk="1" fontAlgn="base" latinLnBrk="0" hangingPunct="1">
              <a:lnSpc>
                <a:spcPts val="6000"/>
              </a:lnSpc>
              <a:spcBef>
                <a:spcPct val="0"/>
              </a:spcBef>
              <a:spcAft>
                <a:spcPct val="0"/>
              </a:spcAft>
              <a:buClrTx/>
              <a:buSzTx/>
              <a:buFontTx/>
              <a:buNone/>
              <a:defRPr/>
            </a:pPr>
            <a:r>
              <a:rPr kumimoji="0" lang="en-US" altLang="zh-CN" sz="3600" b="1" i="0" u="none" strike="noStrike" kern="1200" cap="none" spc="0" normalizeH="0" baseline="0" noProof="0" dirty="0" err="1">
                <a:ln w="28575">
                  <a:noFill/>
                  <a:prstDash val="solid"/>
                </a:ln>
                <a:solidFill>
                  <a:srgbClr val="FFFFFF"/>
                </a:solidFill>
                <a:effectLst/>
                <a:uLnTx/>
                <a:uFillTx/>
                <a:latin typeface="Times New Roman" panose="02020603050405020304" pitchFamily="18" charset="0"/>
                <a:ea typeface="字魂59号-创粗黑"/>
                <a:cs typeface="Times New Roman" panose="02020603050405020304" pitchFamily="18" charset="0"/>
              </a:rPr>
              <a:t>Tập</a:t>
            </a:r>
            <a:r>
              <a:rPr kumimoji="0" lang="en-US" altLang="zh-CN" sz="3600" b="1" i="0" u="none" strike="noStrike" kern="1200" cap="none" spc="0" normalizeH="0" baseline="0" noProof="0" dirty="0">
                <a:ln w="28575">
                  <a:noFill/>
                  <a:prstDash val="solid"/>
                </a:ln>
                <a:solidFill>
                  <a:srgbClr val="FFFFFF"/>
                </a:solidFill>
                <a:effectLst/>
                <a:uLnTx/>
                <a:uFillTx/>
                <a:latin typeface="Times New Roman" panose="02020603050405020304" pitchFamily="18" charset="0"/>
                <a:ea typeface="字魂59号-创粗黑"/>
                <a:cs typeface="Times New Roman" panose="02020603050405020304" pitchFamily="18" charset="0"/>
              </a:rPr>
              <a:t> </a:t>
            </a:r>
            <a:r>
              <a:rPr kumimoji="0" lang="en-US" altLang="zh-CN" sz="3600" b="1" i="0" u="none" strike="noStrike" kern="1200" cap="none" spc="0" normalizeH="0" baseline="0" noProof="0" dirty="0" err="1">
                <a:ln w="28575">
                  <a:noFill/>
                  <a:prstDash val="solid"/>
                </a:ln>
                <a:solidFill>
                  <a:srgbClr val="FFFFFF"/>
                </a:solidFill>
                <a:effectLst/>
                <a:uLnTx/>
                <a:uFillTx/>
                <a:latin typeface="Times New Roman" panose="02020603050405020304" pitchFamily="18" charset="0"/>
                <a:ea typeface="字魂59号-创粗黑"/>
                <a:cs typeface="Times New Roman" panose="02020603050405020304" pitchFamily="18" charset="0"/>
              </a:rPr>
              <a:t>làm</a:t>
            </a:r>
            <a:r>
              <a:rPr kumimoji="0" lang="en-US" altLang="zh-CN" sz="3600" b="1" i="0" u="none" strike="noStrike" kern="1200" cap="none" spc="0" normalizeH="0" baseline="0" noProof="0" dirty="0">
                <a:ln w="28575">
                  <a:noFill/>
                  <a:prstDash val="solid"/>
                </a:ln>
                <a:solidFill>
                  <a:srgbClr val="FFFFFF"/>
                </a:solidFill>
                <a:effectLst/>
                <a:uLnTx/>
                <a:uFillTx/>
                <a:latin typeface="Times New Roman" panose="02020603050405020304" pitchFamily="18" charset="0"/>
                <a:ea typeface="字魂59号-创粗黑"/>
                <a:cs typeface="Times New Roman" panose="02020603050405020304" pitchFamily="18" charset="0"/>
              </a:rPr>
              <a:t> </a:t>
            </a:r>
            <a:r>
              <a:rPr kumimoji="0" lang="en-US" altLang="zh-CN" sz="3600" b="1" i="0" u="none" strike="noStrike" kern="1200" cap="none" spc="0" normalizeH="0" baseline="0" noProof="0" dirty="0" err="1">
                <a:ln w="28575">
                  <a:noFill/>
                  <a:prstDash val="solid"/>
                </a:ln>
                <a:solidFill>
                  <a:srgbClr val="FFFFFF"/>
                </a:solidFill>
                <a:effectLst/>
                <a:uLnTx/>
                <a:uFillTx/>
                <a:latin typeface="Times New Roman" panose="02020603050405020304" pitchFamily="18" charset="0"/>
                <a:ea typeface="字魂59号-创粗黑"/>
                <a:cs typeface="Times New Roman" panose="02020603050405020304" pitchFamily="18" charset="0"/>
              </a:rPr>
              <a:t>văn</a:t>
            </a:r>
          </a:p>
          <a:p>
            <a:pPr marL="0" marR="0" lvl="0" indent="0" algn="ctr" defTabSz="914400" rtl="0" eaLnBrk="1" fontAlgn="base" latinLnBrk="0" hangingPunct="1">
              <a:lnSpc>
                <a:spcPts val="6000"/>
              </a:lnSpc>
              <a:spcBef>
                <a:spcPct val="0"/>
              </a:spcBef>
              <a:spcAft>
                <a:spcPct val="0"/>
              </a:spcAft>
              <a:buClrTx/>
              <a:buSzTx/>
              <a:buFontTx/>
              <a:buNone/>
              <a:defRPr/>
            </a:pPr>
            <a:r>
              <a:rPr kumimoji="0" lang="en-US" altLang="zh-CN" sz="3600" b="1" i="0" u="none" strike="noStrike" kern="1200" cap="none" spc="0" normalizeH="0" baseline="0" noProof="0" dirty="0">
                <a:ln w="28575">
                  <a:noFill/>
                  <a:prstDash val="solid"/>
                </a:ln>
                <a:solidFill>
                  <a:srgbClr val="FFFFFF"/>
                </a:solidFill>
                <a:effectLst/>
                <a:uLnTx/>
                <a:uFillTx/>
                <a:latin typeface="Times New Roman" panose="02020603050405020304" pitchFamily="18" charset="0"/>
                <a:ea typeface="字魂59号-创粗黑"/>
                <a:cs typeface="Times New Roman" panose="02020603050405020304" pitchFamily="18" charset="0"/>
              </a:rPr>
              <a:t>Nói, viết về người lao động trí óc</a:t>
            </a:r>
          </a:p>
        </p:txBody>
      </p:sp>
      <p:sp>
        <p:nvSpPr>
          <p:cNvPr id="2" name="Text Box 1"/>
          <p:cNvSpPr txBox="1"/>
          <p:nvPr/>
        </p:nvSpPr>
        <p:spPr>
          <a:xfrm>
            <a:off x="96050" y="164217"/>
            <a:ext cx="7205897" cy="646331"/>
          </a:xfrm>
          <a:prstGeom prst="rect">
            <a:avLst/>
          </a:prstGeom>
          <a:noFill/>
        </p:spPr>
        <p:txBody>
          <a:bodyPr wrap="square" rtlCol="0">
            <a:spAutoFit/>
          </a:bodyPr>
          <a:lstStyle/>
          <a:p>
            <a:r>
              <a:rPr lang="en-US" sz="3600" dirty="0" err="1">
                <a:solidFill>
                  <a:schemeClr val="bg1"/>
                </a:solidFill>
                <a:latin typeface="Times New Roman" panose="02020603050405020304" pitchFamily="18" charset="0"/>
                <a:cs typeface="Times New Roman" panose="02020603050405020304" pitchFamily="18" charset="0"/>
              </a:rPr>
              <a:t>Thứ</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sáu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ngày</a:t>
            </a:r>
            <a:r>
              <a:rPr lang="en-US" sz="3600" dirty="0">
                <a:solidFill>
                  <a:schemeClr val="bg1"/>
                </a:solidFill>
                <a:latin typeface="Times New Roman" panose="02020603050405020304" pitchFamily="18" charset="0"/>
                <a:cs typeface="Times New Roman" panose="02020603050405020304" pitchFamily="18" charset="0"/>
              </a:rPr>
              <a:t> 18 </a:t>
            </a:r>
            <a:r>
              <a:rPr lang="en-US" sz="3600" dirty="0" err="1">
                <a:solidFill>
                  <a:schemeClr val="bg1"/>
                </a:solidFill>
                <a:latin typeface="Times New Roman" panose="02020603050405020304" pitchFamily="18" charset="0"/>
                <a:cs typeface="Times New Roman" panose="02020603050405020304" pitchFamily="18" charset="0"/>
              </a:rPr>
              <a:t>tháng</a:t>
            </a:r>
            <a:r>
              <a:rPr lang="en-US" sz="3600" dirty="0">
                <a:solidFill>
                  <a:schemeClr val="bg1"/>
                </a:solidFill>
                <a:latin typeface="Times New Roman" panose="02020603050405020304" pitchFamily="18" charset="0"/>
                <a:cs typeface="Times New Roman" panose="02020603050405020304" pitchFamily="18" charset="0"/>
              </a:rPr>
              <a:t> 2 </a:t>
            </a:r>
            <a:r>
              <a:rPr lang="en-US" sz="3600" dirty="0" err="1">
                <a:solidFill>
                  <a:schemeClr val="bg1"/>
                </a:solidFill>
                <a:latin typeface="Times New Roman" panose="02020603050405020304" pitchFamily="18" charset="0"/>
                <a:cs typeface="Times New Roman" panose="02020603050405020304" pitchFamily="18" charset="0"/>
              </a:rPr>
              <a:t>năm</a:t>
            </a:r>
            <a:r>
              <a:rPr lang="en-US" sz="3600" dirty="0">
                <a:solidFill>
                  <a:schemeClr val="bg1"/>
                </a:solidFill>
                <a:latin typeface="Times New Roman" panose="02020603050405020304" pitchFamily="18" charset="0"/>
                <a:cs typeface="Times New Roman" panose="02020603050405020304" pitchFamily="18" charset="0"/>
              </a:rPr>
              <a:t> 2022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ppt_x</p:attrName>
                                        </p:attrNameLst>
                                      </p:cBhvr>
                                      <p:tavLst>
                                        <p:tav tm="0">
                                          <p:val>
                                            <p:strVal val="#ppt_x"/>
                                          </p:val>
                                        </p:tav>
                                        <p:tav tm="100000">
                                          <p:val>
                                            <p:strVal val="#ppt_x"/>
                                          </p:val>
                                        </p:tav>
                                      </p:tavLst>
                                    </p:anim>
                                    <p:anim calcmode="lin" valueType="num">
                                      <p:cBhvr>
                                        <p:cTn id="8" dur="250" fill="hold"/>
                                        <p:tgtEl>
                                          <p:spTgt spid="11"/>
                                        </p:tgtEl>
                                        <p:attrNameLst>
                                          <p:attrName>ppt_y</p:attrName>
                                        </p:attrNameLst>
                                      </p:cBhvr>
                                      <p:tavLst>
                                        <p:tav tm="0">
                                          <p:val>
                                            <p:strVal val="#ppt_y-#ppt_h/2"/>
                                          </p:val>
                                        </p:tav>
                                        <p:tav tm="100000">
                                          <p:val>
                                            <p:strVal val="#ppt_y"/>
                                          </p:val>
                                        </p:tav>
                                      </p:tavLst>
                                    </p:anim>
                                    <p:anim calcmode="lin" valueType="num">
                                      <p:cBhvr>
                                        <p:cTn id="9" dur="250" fill="hold"/>
                                        <p:tgtEl>
                                          <p:spTgt spid="11"/>
                                        </p:tgtEl>
                                        <p:attrNameLst>
                                          <p:attrName>ppt_w</p:attrName>
                                        </p:attrNameLst>
                                      </p:cBhvr>
                                      <p:tavLst>
                                        <p:tav tm="0">
                                          <p:val>
                                            <p:strVal val="#ppt_w"/>
                                          </p:val>
                                        </p:tav>
                                        <p:tav tm="100000">
                                          <p:val>
                                            <p:strVal val="#ppt_w"/>
                                          </p:val>
                                        </p:tav>
                                      </p:tavLst>
                                    </p:anim>
                                    <p:anim calcmode="lin" valueType="num">
                                      <p:cBhvr>
                                        <p:cTn id="10" dur="25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1"/>
            <a:ext cx="3759199" cy="339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7886" y="0"/>
            <a:ext cx="3715657" cy="339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48343"/>
            <a:ext cx="3759199" cy="339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7886" y="3484029"/>
            <a:ext cx="3940631" cy="3354601"/>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52230" y="0"/>
            <a:ext cx="4304546" cy="3220632"/>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3491" y="3484029"/>
            <a:ext cx="3894784" cy="3402398"/>
          </a:xfrm>
          <a:prstGeom prst="rect">
            <a:avLst/>
          </a:prstGeom>
        </p:spPr>
      </p:pic>
      <p:sp>
        <p:nvSpPr>
          <p:cNvPr id="9" name="TextBox 8"/>
          <p:cNvSpPr txBox="1"/>
          <p:nvPr/>
        </p:nvSpPr>
        <p:spPr>
          <a:xfrm>
            <a:off x="110836" y="0"/>
            <a:ext cx="1223412" cy="584775"/>
          </a:xfrm>
          <a:prstGeom prst="rect">
            <a:avLst/>
          </a:prstGeom>
          <a:noFill/>
        </p:spPr>
        <p:txBody>
          <a:bodyPr wrap="non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Bác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sĩ</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947885" y="2852598"/>
            <a:ext cx="1859805" cy="584775"/>
          </a:xfrm>
          <a:prstGeom prst="rect">
            <a:avLst/>
          </a:prstGeom>
          <a:noFill/>
        </p:spPr>
        <p:txBody>
          <a:bodyPr wrap="non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Giáo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viên</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888517" y="2682513"/>
            <a:ext cx="3063659" cy="584775"/>
          </a:xfrm>
          <a:prstGeom prst="rect">
            <a:avLst/>
          </a:prstGeom>
          <a:noFill/>
        </p:spPr>
        <p:txBody>
          <a:bodyPr wrap="none" rtlCol="0">
            <a:spAutoFit/>
          </a:bodyPr>
          <a:lstStyle/>
          <a:p>
            <a:r>
              <a:rPr lang="en-US" sz="3200" b="1" dirty="0" err="1">
                <a:solidFill>
                  <a:srgbClr val="FFFF00"/>
                </a:solidFill>
                <a:latin typeface="Times New Roman" panose="02020603050405020304" pitchFamily="18" charset="0"/>
                <a:cs typeface="Times New Roman" panose="02020603050405020304" pitchFamily="18" charset="0"/>
              </a:rPr>
              <a:t>Nhà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nghiên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cứu</a:t>
            </a:r>
            <a:r>
              <a:rPr lang="en-US" sz="3200" b="1" dirty="0">
                <a:solidFill>
                  <a:srgbClr val="FFFF00"/>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4245497" y="3390286"/>
            <a:ext cx="1127232"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Kĩ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sư</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8020338" y="3267288"/>
            <a:ext cx="1290738" cy="584775"/>
          </a:xfrm>
          <a:prstGeom prst="rect">
            <a:avLst/>
          </a:prstGeom>
          <a:noFill/>
        </p:spPr>
        <p:txBody>
          <a:bodyPr wrap="non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Họa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sĩ</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0844"/>
    </mc:Choice>
    <mc:Fallback xmlns="">
      <p:transition spd="slow" advTm="110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8"/>
                </p:tgtEl>
              </p:cMediaNode>
            </p:audio>
          </p:childTnLst>
        </p:cTn>
      </p:par>
    </p:tnLst>
    <p:bldLst>
      <p:bldP spid="9"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0494"/>
          <a:stretch>
            <a:fillRect/>
          </a:stretch>
        </p:blipFill>
        <p:spPr>
          <a:xfrm>
            <a:off x="1999754" y="2122936"/>
            <a:ext cx="8369342" cy="435200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4812" flipH="1">
            <a:off x="-590270" y="60206"/>
            <a:ext cx="2771823" cy="1033134"/>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9158" flipH="1">
            <a:off x="10453677" y="47838"/>
            <a:ext cx="2774592" cy="1034166"/>
          </a:xfrm>
          <a:prstGeom prst="rect">
            <a:avLst/>
          </a:prstGeom>
        </p:spPr>
      </p:pic>
      <p:pic>
        <p:nvPicPr>
          <p:cNvPr id="6" name="Picture 6"/>
          <p:cNvPicPr>
            <a:picLocks noChangeAspect="1"/>
          </p:cNvPicPr>
          <p:nvPr/>
        </p:nvPicPr>
        <p:blipFill>
          <a:blip r:embed="rId9"/>
          <a:srcRect/>
          <a:stretch>
            <a:fillRect/>
          </a:stretch>
        </p:blipFill>
        <p:spPr>
          <a:xfrm>
            <a:off x="9564971" y="2044870"/>
            <a:ext cx="1034188" cy="99928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762269" y="742788"/>
            <a:ext cx="6668253" cy="95551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334704" y="2336303"/>
            <a:ext cx="1522593" cy="38997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03213">
            <a:off x="11880914" y="3044155"/>
            <a:ext cx="560389" cy="514157"/>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981102" y="663739"/>
            <a:ext cx="236649" cy="219008"/>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567476" y="2585408"/>
            <a:ext cx="236649" cy="219008"/>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107576" y="5771734"/>
            <a:ext cx="236649" cy="219008"/>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0754" y="6449328"/>
            <a:ext cx="7605845" cy="427829"/>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044615" y="6474942"/>
            <a:ext cx="7605845" cy="427829"/>
          </a:xfrm>
          <a:prstGeom prst="rect">
            <a:avLst/>
          </a:prstGeom>
        </p:spPr>
      </p:pic>
      <p:pic>
        <p:nvPicPr>
          <p:cNvPr id="16" name="Picture 16"/>
          <p:cNvPicPr>
            <a:picLocks noChangeAspect="1"/>
          </p:cNvPicPr>
          <p:nvPr/>
        </p:nvPicPr>
        <p:blipFill>
          <a:blip r:embed="rId22"/>
          <a:srcRect/>
          <a:stretch>
            <a:fillRect/>
          </a:stretch>
        </p:blipFill>
        <p:spPr>
          <a:xfrm rot="2779403">
            <a:off x="10241472" y="4681006"/>
            <a:ext cx="1876410" cy="1825981"/>
          </a:xfrm>
          <a:prstGeom prst="rect">
            <a:avLst/>
          </a:prstGeom>
        </p:spPr>
      </p:pic>
      <p:pic>
        <p:nvPicPr>
          <p:cNvPr id="17" name="Picture 1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56154" y="5771734"/>
            <a:ext cx="661281" cy="904316"/>
          </a:xfrm>
          <a:prstGeom prst="rect">
            <a:avLst/>
          </a:prstGeom>
        </p:spPr>
      </p:pic>
      <p:pic>
        <p:nvPicPr>
          <p:cNvPr id="18" name="Picture 18"/>
          <p:cNvPicPr>
            <a:picLocks noChangeAspect="1"/>
          </p:cNvPicPr>
          <p:nvPr/>
        </p:nvPicPr>
        <p:blipFill>
          <a:blip r:embed="rId25"/>
          <a:srcRect/>
          <a:stretch>
            <a:fillRect/>
          </a:stretch>
        </p:blipFill>
        <p:spPr>
          <a:xfrm>
            <a:off x="1064211" y="3668930"/>
            <a:ext cx="1517386" cy="1537567"/>
          </a:xfrm>
          <a:prstGeom prst="rect">
            <a:avLst/>
          </a:prstGeom>
        </p:spPr>
      </p:pic>
      <p:sp>
        <p:nvSpPr>
          <p:cNvPr id="21" name="Text Box 7"/>
          <p:cNvSpPr txBox="1">
            <a:spLocks noChangeArrowheads="1"/>
          </p:cNvSpPr>
          <p:nvPr/>
        </p:nvSpPr>
        <p:spPr bwMode="auto">
          <a:xfrm>
            <a:off x="504825" y="97790"/>
            <a:ext cx="10918190" cy="645160"/>
          </a:xfrm>
          <a:prstGeom prst="rect">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3600" b="1" dirty="0" err="1">
                <a:solidFill>
                  <a:srgbClr val="002060"/>
                </a:solidFill>
                <a:latin typeface="Times New Roman" panose="02020603050405020304" pitchFamily="18" charset="0"/>
                <a:cs typeface="Times New Roman" panose="02020603050405020304" pitchFamily="18" charset="0"/>
              </a:rPr>
              <a:t>Bài</a:t>
            </a:r>
            <a:r>
              <a:rPr lang="en-US" altLang="en-US" sz="3600" b="1" dirty="0">
                <a:solidFill>
                  <a:srgbClr val="002060"/>
                </a:solidFill>
                <a:latin typeface="Times New Roman" panose="02020603050405020304" pitchFamily="18" charset="0"/>
                <a:cs typeface="Times New Roman" panose="02020603050405020304" pitchFamily="18" charset="0"/>
              </a:rPr>
              <a:t> 1. </a:t>
            </a:r>
            <a:r>
              <a:rPr lang="en-US" altLang="en-US" sz="3600" b="1" dirty="0" err="1">
                <a:solidFill>
                  <a:srgbClr val="002060"/>
                </a:solidFill>
                <a:latin typeface="Times New Roman" panose="02020603050405020304" pitchFamily="18" charset="0"/>
                <a:cs typeface="Times New Roman" panose="02020603050405020304" pitchFamily="18" charset="0"/>
              </a:rPr>
              <a:t>Hãy</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kể</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về</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một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người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lao</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động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trí</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óc</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mà</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biết</a:t>
            </a:r>
            <a:r>
              <a:rPr lang="en-US" altLang="en-US" sz="3600" b="1" dirty="0">
                <a:solidFill>
                  <a:srgbClr val="002060"/>
                </a:solidFill>
                <a:latin typeface="Times New Roman" panose="02020603050405020304" pitchFamily="18" charset="0"/>
                <a:cs typeface="Times New Roman" panose="02020603050405020304" pitchFamily="18" charset="0"/>
              </a:rPr>
              <a:t>.</a:t>
            </a:r>
          </a:p>
        </p:txBody>
      </p:sp>
      <p:sp>
        <p:nvSpPr>
          <p:cNvPr id="22" name="Text Box 8"/>
          <p:cNvSpPr txBox="1">
            <a:spLocks noChangeArrowheads="1"/>
          </p:cNvSpPr>
          <p:nvPr/>
        </p:nvSpPr>
        <p:spPr bwMode="auto">
          <a:xfrm>
            <a:off x="277495" y="980440"/>
            <a:ext cx="11562080" cy="61247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Gợi</a:t>
            </a:r>
            <a:r>
              <a:rPr lang="en-US" altLang="en-US" sz="4000" b="1" dirty="0">
                <a:solidFill>
                  <a:srgbClr val="FF0000"/>
                </a:solidFill>
                <a:latin typeface="Times New Roman" panose="02020603050405020304" pitchFamily="18" charset="0"/>
                <a:cs typeface="Times New Roman" panose="02020603050405020304" pitchFamily="18" charset="0"/>
              </a:rPr>
              <a:t> ý:</a:t>
            </a:r>
          </a:p>
          <a:p>
            <a:pPr marL="742950" indent="-742950" eaLnBrk="1" hangingPunct="1">
              <a:spcBef>
                <a:spcPct val="0"/>
              </a:spcBef>
              <a:buClrTx/>
              <a:buFontTx/>
              <a:buAutoNum type="alphaLcPeriod"/>
            </a:pPr>
            <a:r>
              <a:rPr lang="en-US" altLang="en-US" sz="3600" b="1" dirty="0" err="1">
                <a:solidFill>
                  <a:schemeClr val="tx1"/>
                </a:solidFill>
                <a:latin typeface="Times New Roman" panose="02020603050405020304" pitchFamily="18" charset="0"/>
                <a:cs typeface="Times New Roman" panose="02020603050405020304" pitchFamily="18" charset="0"/>
              </a:rPr>
              <a:t>Người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đó</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là</a:t>
            </a:r>
            <a:r>
              <a:rPr lang="en-US" altLang="en-US" sz="3600" b="1" dirty="0">
                <a:solidFill>
                  <a:schemeClr val="tx1"/>
                </a:solidFill>
                <a:latin typeface="Times New Roman" panose="02020603050405020304" pitchFamily="18" charset="0"/>
                <a:cs typeface="Times New Roman" panose="02020603050405020304" pitchFamily="18" charset="0"/>
              </a:rPr>
              <a:t> ai, </a:t>
            </a:r>
            <a:r>
              <a:rPr lang="en-US" altLang="en-US" sz="3600" b="1" dirty="0" err="1">
                <a:solidFill>
                  <a:schemeClr val="tx1"/>
                </a:solidFill>
                <a:latin typeface="Times New Roman" panose="02020603050405020304" pitchFamily="18" charset="0"/>
                <a:cs typeface="Times New Roman" panose="02020603050405020304" pitchFamily="18" charset="0"/>
              </a:rPr>
              <a:t>làm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nghề</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gì</a:t>
            </a:r>
            <a:r>
              <a:rPr lang="en-US" altLang="en-US" sz="3600" b="1" dirty="0">
                <a:solidFill>
                  <a:schemeClr val="tx1"/>
                </a:solidFill>
                <a:latin typeface="Times New Roman" panose="02020603050405020304" pitchFamily="18" charset="0"/>
                <a:cs typeface="Times New Roman" panose="02020603050405020304" pitchFamily="18" charset="0"/>
              </a:rPr>
              <a:t>? Ở </a:t>
            </a:r>
            <a:r>
              <a:rPr lang="en-US" altLang="en-US" sz="3600" b="1" dirty="0" err="1">
                <a:solidFill>
                  <a:schemeClr val="tx1"/>
                </a:solidFill>
                <a:latin typeface="Times New Roman" panose="02020603050405020304" pitchFamily="18" charset="0"/>
                <a:cs typeface="Times New Roman" panose="02020603050405020304" pitchFamily="18" charset="0"/>
              </a:rPr>
              <a:t>đâu</a:t>
            </a:r>
            <a:r>
              <a:rPr lang="en-US" altLang="en-US" sz="3600" b="1" dirty="0">
                <a:solidFill>
                  <a:schemeClr val="tx1"/>
                </a:solidFill>
                <a:latin typeface="Times New Roman" panose="02020603050405020304" pitchFamily="18" charset="0"/>
                <a:cs typeface="Times New Roman" panose="02020603050405020304" pitchFamily="18" charset="0"/>
              </a:rPr>
              <a:t>?</a:t>
            </a:r>
          </a:p>
          <a:p>
            <a:pPr eaLnBrk="1" hangingPunct="1">
              <a:spcBef>
                <a:spcPct val="0"/>
              </a:spcBef>
              <a:buClrTx/>
              <a:buNone/>
            </a:pPr>
            <a:r>
              <a:rPr lang="en-US" altLang="en-US" sz="2800" b="1" dirty="0">
                <a:solidFill>
                  <a:srgbClr val="0000FF"/>
                </a:solidFill>
                <a:latin typeface="Times New Roman" panose="02020603050405020304" pitchFamily="18" charset="0"/>
                <a:cs typeface="Times New Roman" panose="02020603050405020304" pitchFamily="18" charset="0"/>
              </a:rPr>
              <a:t>(</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nay bao </a:t>
            </a:r>
            <a:r>
              <a:rPr lang="en-US" altLang="en-US" sz="2800" b="1" dirty="0" err="1">
                <a:solidFill>
                  <a:srgbClr val="0000FF"/>
                </a:solidFill>
                <a:latin typeface="Times New Roman" panose="02020603050405020304" pitchFamily="18" charset="0"/>
                <a:cs typeface="Times New Roman" panose="02020603050405020304" pitchFamily="18" charset="0"/>
              </a:rPr>
              <a:t>nhiêu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tuổi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Tính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như</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thế</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nào</a:t>
            </a:r>
            <a:r>
              <a:rPr lang="en-US" altLang="en-US" sz="2800" b="1" dirty="0">
                <a:solidFill>
                  <a:srgbClr val="0000FF"/>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600" b="1" dirty="0">
                <a:solidFill>
                  <a:schemeClr val="tx1"/>
                </a:solidFill>
                <a:latin typeface="Times New Roman" panose="02020603050405020304" pitchFamily="18" charset="0"/>
                <a:cs typeface="Times New Roman" panose="02020603050405020304" pitchFamily="18" charset="0"/>
              </a:rPr>
              <a:t>b. </a:t>
            </a:r>
            <a:r>
              <a:rPr lang="en-US" altLang="en-US" sz="3600" b="1" dirty="0" err="1">
                <a:solidFill>
                  <a:schemeClr val="tx1"/>
                </a:solidFill>
                <a:latin typeface="Times New Roman" panose="02020603050405020304" pitchFamily="18" charset="0"/>
                <a:cs typeface="Times New Roman" panose="02020603050405020304" pitchFamily="18" charset="0"/>
              </a:rPr>
              <a:t>Người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đó</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hằng</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ngày</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làm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những</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việc</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gì</a:t>
            </a:r>
            <a:r>
              <a:rPr lang="en-US" altLang="en-US" sz="3600" b="1" dirty="0">
                <a:solidFill>
                  <a:schemeClr val="tx1"/>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200" b="1" dirty="0">
                <a:solidFill>
                  <a:srgbClr val="0000FF"/>
                </a:solidFill>
                <a:latin typeface="Times New Roman" panose="02020603050405020304" pitchFamily="18" charset="0"/>
                <a:cs typeface="Times New Roman" panose="02020603050405020304" pitchFamily="18" charset="0"/>
              </a:rPr>
              <a:t>(</a:t>
            </a:r>
            <a:r>
              <a:rPr lang="en-US" altLang="en-US" sz="3200" b="1" dirty="0" err="1">
                <a:solidFill>
                  <a:srgbClr val="0000FF"/>
                </a:solidFill>
                <a:latin typeface="Times New Roman" panose="02020603050405020304" pitchFamily="18" charset="0"/>
                <a:cs typeface="Times New Roman" panose="02020603050405020304" pitchFamily="18" charset="0"/>
              </a:rPr>
              <a:t>Kể</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cụ</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thể</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những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việc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làm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của</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họ</a:t>
            </a:r>
            <a:r>
              <a:rPr lang="en-US" altLang="en-US" sz="3200" b="1" dirty="0">
                <a:solidFill>
                  <a:srgbClr val="0000FF"/>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600" b="1" dirty="0">
                <a:solidFill>
                  <a:schemeClr val="tx1"/>
                </a:solidFill>
                <a:latin typeface="Times New Roman" panose="02020603050405020304" pitchFamily="18" charset="0"/>
                <a:cs typeface="Times New Roman" panose="02020603050405020304" pitchFamily="18" charset="0"/>
              </a:rPr>
              <a:t>c. </a:t>
            </a:r>
            <a:r>
              <a:rPr lang="en-US" altLang="en-US" sz="3600" b="1" dirty="0" err="1">
                <a:solidFill>
                  <a:schemeClr val="tx1"/>
                </a:solidFill>
                <a:latin typeface="Times New Roman" panose="02020603050405020304" pitchFamily="18" charset="0"/>
                <a:cs typeface="Times New Roman" panose="02020603050405020304" pitchFamily="18" charset="0"/>
              </a:rPr>
              <a:t>Người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đó</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làm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việc</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như</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thế</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nào</a:t>
            </a:r>
            <a:r>
              <a:rPr lang="en-US" altLang="en-US" sz="3600" b="1" dirty="0">
                <a:solidFill>
                  <a:schemeClr val="tx1"/>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200" b="1" dirty="0">
                <a:solidFill>
                  <a:srgbClr val="0000FF"/>
                </a:solidFill>
                <a:latin typeface="Times New Roman" panose="02020603050405020304" pitchFamily="18" charset="0"/>
                <a:cs typeface="Times New Roman" panose="02020603050405020304" pitchFamily="18" charset="0"/>
              </a:rPr>
              <a:t>(</a:t>
            </a:r>
            <a:r>
              <a:rPr lang="en-US" altLang="en-US" sz="3200" b="1" dirty="0" err="1">
                <a:solidFill>
                  <a:srgbClr val="0000FF"/>
                </a:solidFill>
                <a:latin typeface="Times New Roman" panose="02020603050405020304" pitchFamily="18" charset="0"/>
                <a:cs typeface="Times New Roman" panose="02020603050405020304" pitchFamily="18" charset="0"/>
              </a:rPr>
              <a:t>Nói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rõ</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được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cách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làm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việc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của</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người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mình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kể</a:t>
            </a:r>
            <a:r>
              <a:rPr lang="en-US" altLang="en-US" sz="3200" b="1" dirty="0">
                <a:solidFill>
                  <a:srgbClr val="0000FF"/>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600" b="1" dirty="0">
                <a:solidFill>
                  <a:schemeClr val="tx1"/>
                </a:solidFill>
                <a:latin typeface="Times New Roman" panose="02020603050405020304" pitchFamily="18" charset="0"/>
                <a:cs typeface="Times New Roman" panose="02020603050405020304" pitchFamily="18" charset="0"/>
              </a:rPr>
              <a:t>d. </a:t>
            </a:r>
            <a:r>
              <a:rPr lang="en-US" altLang="en-US" sz="3600" b="1" dirty="0" err="1">
                <a:solidFill>
                  <a:schemeClr val="tx1"/>
                </a:solidFill>
                <a:latin typeface="Times New Roman" panose="02020603050405020304" pitchFamily="18" charset="0"/>
                <a:cs typeface="Times New Roman" panose="02020603050405020304" pitchFamily="18" charset="0"/>
              </a:rPr>
              <a:t>Công</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việc</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ấy</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quan</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trọng</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cần</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thiết</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như</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thế</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nào</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đối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với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mọi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người</a:t>
            </a:r>
            <a:r>
              <a:rPr lang="en-US" altLang="en-US" sz="3600" b="1" dirty="0">
                <a:solidFill>
                  <a:schemeClr val="tx1"/>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600" b="1" dirty="0">
                <a:solidFill>
                  <a:schemeClr val="tx1"/>
                </a:solidFill>
                <a:latin typeface="Times New Roman" panose="02020603050405020304" pitchFamily="18" charset="0"/>
                <a:cs typeface="Times New Roman" panose="02020603050405020304" pitchFamily="18" charset="0"/>
              </a:rPr>
              <a:t>e. </a:t>
            </a:r>
            <a:r>
              <a:rPr lang="en-US" altLang="en-US" sz="3600" b="1" dirty="0" err="1">
                <a:solidFill>
                  <a:schemeClr val="tx1"/>
                </a:solidFill>
                <a:latin typeface="Times New Roman" panose="02020603050405020304" pitchFamily="18" charset="0"/>
                <a:cs typeface="Times New Roman" panose="02020603050405020304" pitchFamily="18" charset="0"/>
              </a:rPr>
              <a:t>Em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có</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thích</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làm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công</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việc</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như</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người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ấy</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không</a:t>
            </a:r>
            <a:r>
              <a:rPr lang="en-US" altLang="en-US" sz="3600" b="1" dirty="0">
                <a:solidFill>
                  <a:schemeClr val="tx1"/>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600" b="1" dirty="0">
                <a:solidFill>
                  <a:schemeClr val="tx1"/>
                </a:solidFill>
                <a:latin typeface="Times New Roman" panose="02020603050405020304" pitchFamily="18" charset="0"/>
                <a:cs typeface="Times New Roman" panose="02020603050405020304" pitchFamily="18" charset="0"/>
              </a:rPr>
              <a:t>g. </a:t>
            </a:r>
            <a:r>
              <a:rPr lang="en-US" altLang="en-US" sz="3600" b="1" dirty="0" err="1">
                <a:solidFill>
                  <a:schemeClr val="tx1"/>
                </a:solidFill>
                <a:latin typeface="Times New Roman" panose="02020603050405020304" pitchFamily="18" charset="0"/>
                <a:cs typeface="Times New Roman" panose="02020603050405020304" pitchFamily="18" charset="0"/>
              </a:rPr>
              <a:t>Tình</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cảm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của</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em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đối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với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người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đó</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như</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thế</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nào</a:t>
            </a:r>
            <a:r>
              <a:rPr lang="en-US" altLang="en-US" sz="3600" b="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2B224F-D487-4F77-BF11-17920E3B1591}"/>
              </a:ext>
            </a:extLst>
          </p:cNvPr>
          <p:cNvSpPr txBox="1">
            <a:spLocks noChangeArrowheads="1"/>
          </p:cNvSpPr>
          <p:nvPr/>
        </p:nvSpPr>
        <p:spPr bwMode="auto">
          <a:xfrm>
            <a:off x="1371600" y="2514600"/>
            <a:ext cx="3124200" cy="708025"/>
          </a:xfrm>
          <a:prstGeom prst="rect">
            <a:avLst/>
          </a:prstGeom>
          <a:solidFill>
            <a:srgbClr val="FF0000"/>
          </a:solidFill>
          <a:ln w="12700">
            <a:solidFill>
              <a:schemeClr val="tx1"/>
            </a:solidFill>
            <a:miter lim="800000"/>
            <a:headEnd/>
            <a:tailEnd/>
          </a:ln>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Giới thiệu</a:t>
            </a:r>
          </a:p>
        </p:txBody>
      </p:sp>
      <p:sp>
        <p:nvSpPr>
          <p:cNvPr id="8" name="TextBox 7">
            <a:extLst>
              <a:ext uri="{FF2B5EF4-FFF2-40B4-BE49-F238E27FC236}">
                <a16:creationId xmlns:a16="http://schemas.microsoft.com/office/drawing/2014/main" id="{2E924E79-513D-40BF-A764-05D59AC61F90}"/>
              </a:ext>
            </a:extLst>
          </p:cNvPr>
          <p:cNvSpPr txBox="1">
            <a:spLocks noChangeArrowheads="1"/>
          </p:cNvSpPr>
          <p:nvPr/>
        </p:nvSpPr>
        <p:spPr bwMode="auto">
          <a:xfrm>
            <a:off x="6338888" y="639763"/>
            <a:ext cx="1344612" cy="369887"/>
          </a:xfrm>
          <a:prstGeom prst="rect">
            <a:avLst/>
          </a:prstGeom>
          <a:solidFill>
            <a:srgbClr val="92D050"/>
          </a:solidFill>
          <a:ln w="12700">
            <a:solidFill>
              <a:schemeClr val="tx1"/>
            </a:solidFill>
            <a:miter lim="800000"/>
            <a:headEnd/>
            <a:tailEnd/>
          </a:ln>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Bác sĩ</a:t>
            </a:r>
          </a:p>
        </p:txBody>
      </p:sp>
      <p:sp>
        <p:nvSpPr>
          <p:cNvPr id="9" name="TextBox 8">
            <a:extLst>
              <a:ext uri="{FF2B5EF4-FFF2-40B4-BE49-F238E27FC236}">
                <a16:creationId xmlns:a16="http://schemas.microsoft.com/office/drawing/2014/main" id="{99EA6999-B151-4D6B-8053-C55A200B9C3F}"/>
              </a:ext>
            </a:extLst>
          </p:cNvPr>
          <p:cNvSpPr txBox="1">
            <a:spLocks noChangeArrowheads="1"/>
          </p:cNvSpPr>
          <p:nvPr/>
        </p:nvSpPr>
        <p:spPr bwMode="auto">
          <a:xfrm>
            <a:off x="6297613" y="1524000"/>
            <a:ext cx="1550987" cy="369888"/>
          </a:xfrm>
          <a:prstGeom prst="rect">
            <a:avLst/>
          </a:prstGeom>
          <a:solidFill>
            <a:srgbClr val="FFFF00"/>
          </a:solidFill>
          <a:ln w="12700">
            <a:solidFill>
              <a:schemeClr val="tx1"/>
            </a:solidFill>
            <a:miter lim="800000"/>
            <a:headEnd/>
            <a:tailEnd/>
          </a:ln>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Giáo viên</a:t>
            </a:r>
          </a:p>
        </p:txBody>
      </p:sp>
      <p:sp>
        <p:nvSpPr>
          <p:cNvPr id="10" name="TextBox 9">
            <a:extLst>
              <a:ext uri="{FF2B5EF4-FFF2-40B4-BE49-F238E27FC236}">
                <a16:creationId xmlns:a16="http://schemas.microsoft.com/office/drawing/2014/main" id="{112A6C56-522A-40DD-B425-941646ED4A45}"/>
              </a:ext>
            </a:extLst>
          </p:cNvPr>
          <p:cNvSpPr txBox="1">
            <a:spLocks noChangeArrowheads="1"/>
          </p:cNvSpPr>
          <p:nvPr/>
        </p:nvSpPr>
        <p:spPr bwMode="auto">
          <a:xfrm>
            <a:off x="6356350" y="2525713"/>
            <a:ext cx="1981200" cy="369887"/>
          </a:xfrm>
          <a:prstGeom prst="rect">
            <a:avLst/>
          </a:prstGeom>
          <a:solidFill>
            <a:srgbClr val="00B0F0"/>
          </a:solidFill>
          <a:ln w="12700">
            <a:solidFill>
              <a:schemeClr val="tx1"/>
            </a:solidFill>
            <a:miter lim="800000"/>
            <a:headEnd/>
            <a:tailEnd/>
          </a:ln>
        </p:spPr>
        <p:txBody>
          <a:bodyPr lIns="91438" tIns="45719" rIns="91438" bIns="45719">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Nhà khoa học</a:t>
            </a:r>
          </a:p>
        </p:txBody>
      </p:sp>
      <p:sp>
        <p:nvSpPr>
          <p:cNvPr id="11" name="TextBox 10">
            <a:extLst>
              <a:ext uri="{FF2B5EF4-FFF2-40B4-BE49-F238E27FC236}">
                <a16:creationId xmlns:a16="http://schemas.microsoft.com/office/drawing/2014/main" id="{932FB458-1D7F-462D-82CD-330A84E8836C}"/>
              </a:ext>
            </a:extLst>
          </p:cNvPr>
          <p:cNvSpPr txBox="1">
            <a:spLocks noChangeArrowheads="1"/>
          </p:cNvSpPr>
          <p:nvPr/>
        </p:nvSpPr>
        <p:spPr bwMode="auto">
          <a:xfrm>
            <a:off x="6338888" y="3330575"/>
            <a:ext cx="1052512" cy="369888"/>
          </a:xfrm>
          <a:prstGeom prst="rect">
            <a:avLst/>
          </a:prstGeom>
          <a:solidFill>
            <a:srgbClr val="00B050"/>
          </a:solidFill>
          <a:ln w="12700">
            <a:solidFill>
              <a:schemeClr val="tx1"/>
            </a:solidFill>
            <a:miter lim="800000"/>
            <a:headEnd/>
            <a:tailEnd/>
          </a:ln>
        </p:spPr>
        <p:txBody>
          <a:bodyPr lIns="91438" tIns="45719" rIns="91438" bIns="45719">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Kĩ sư</a:t>
            </a:r>
          </a:p>
        </p:txBody>
      </p:sp>
      <p:sp>
        <p:nvSpPr>
          <p:cNvPr id="12" name="TextBox 11">
            <a:extLst>
              <a:ext uri="{FF2B5EF4-FFF2-40B4-BE49-F238E27FC236}">
                <a16:creationId xmlns:a16="http://schemas.microsoft.com/office/drawing/2014/main" id="{2F36E21C-83FD-4733-8372-CEA60CD976BA}"/>
              </a:ext>
            </a:extLst>
          </p:cNvPr>
          <p:cNvSpPr txBox="1">
            <a:spLocks noChangeArrowheads="1"/>
          </p:cNvSpPr>
          <p:nvPr/>
        </p:nvSpPr>
        <p:spPr bwMode="auto">
          <a:xfrm>
            <a:off x="6383338" y="4229100"/>
            <a:ext cx="2438400" cy="369888"/>
          </a:xfrm>
          <a:prstGeom prst="rect">
            <a:avLst/>
          </a:prstGeom>
          <a:solidFill>
            <a:srgbClr val="FFC000"/>
          </a:solidFill>
          <a:ln w="12700">
            <a:solidFill>
              <a:schemeClr val="tx1"/>
            </a:solidFill>
            <a:miter lim="800000"/>
            <a:headEnd/>
            <a:tailEnd/>
          </a:ln>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Nhà văn, nhà thơ</a:t>
            </a:r>
          </a:p>
        </p:txBody>
      </p:sp>
      <p:cxnSp>
        <p:nvCxnSpPr>
          <p:cNvPr id="14" name="Straight Arrow Connector 13">
            <a:extLst>
              <a:ext uri="{FF2B5EF4-FFF2-40B4-BE49-F238E27FC236}">
                <a16:creationId xmlns:a16="http://schemas.microsoft.com/office/drawing/2014/main" id="{3A5044D4-D834-4AF7-98D1-4DCF5714D1EA}"/>
              </a:ext>
            </a:extLst>
          </p:cNvPr>
          <p:cNvCxnSpPr/>
          <p:nvPr/>
        </p:nvCxnSpPr>
        <p:spPr>
          <a:xfrm flipV="1">
            <a:off x="4506913" y="885825"/>
            <a:ext cx="1768475" cy="187166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A9A99DD-2154-4EAF-B541-880193D149B3}"/>
              </a:ext>
            </a:extLst>
          </p:cNvPr>
          <p:cNvCxnSpPr>
            <a:stCxn id="5" idx="3"/>
            <a:endCxn id="9" idx="1"/>
          </p:cNvCxnSpPr>
          <p:nvPr/>
        </p:nvCxnSpPr>
        <p:spPr>
          <a:xfrm flipV="1">
            <a:off x="4495800" y="1708150"/>
            <a:ext cx="1801813" cy="116046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0C29066-D90D-4107-AC36-EB77D8713298}"/>
              </a:ext>
            </a:extLst>
          </p:cNvPr>
          <p:cNvCxnSpPr>
            <a:stCxn id="5" idx="3"/>
            <a:endCxn id="11" idx="1"/>
          </p:cNvCxnSpPr>
          <p:nvPr/>
        </p:nvCxnSpPr>
        <p:spPr>
          <a:xfrm>
            <a:off x="4495800" y="2868613"/>
            <a:ext cx="1843088" cy="64611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BC7F06E-C288-43D7-B94B-C0CD87F831CA}"/>
              </a:ext>
            </a:extLst>
          </p:cNvPr>
          <p:cNvCxnSpPr/>
          <p:nvPr/>
        </p:nvCxnSpPr>
        <p:spPr>
          <a:xfrm flipV="1">
            <a:off x="4506913" y="2757488"/>
            <a:ext cx="1860550" cy="1111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DA8DF83-C7E7-45AA-AD1A-267700B3E67A}"/>
              </a:ext>
            </a:extLst>
          </p:cNvPr>
          <p:cNvCxnSpPr/>
          <p:nvPr/>
        </p:nvCxnSpPr>
        <p:spPr>
          <a:xfrm>
            <a:off x="4572000" y="2987675"/>
            <a:ext cx="1728788" cy="12795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427F41-43E3-4F0B-9336-B945319C82D2}"/>
              </a:ext>
            </a:extLst>
          </p:cNvPr>
          <p:cNvCxnSpPr>
            <a:stCxn id="5" idx="3"/>
          </p:cNvCxnSpPr>
          <p:nvPr/>
        </p:nvCxnSpPr>
        <p:spPr>
          <a:xfrm>
            <a:off x="4495800" y="2868613"/>
            <a:ext cx="1847850" cy="23129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38BD544-2800-42C8-8DE4-7938A9A23158}"/>
              </a:ext>
            </a:extLst>
          </p:cNvPr>
          <p:cNvSpPr txBox="1">
            <a:spLocks noChangeArrowheads="1"/>
          </p:cNvSpPr>
          <p:nvPr/>
        </p:nvSpPr>
        <p:spPr bwMode="auto">
          <a:xfrm>
            <a:off x="6477000" y="4951413"/>
            <a:ext cx="1219200" cy="369887"/>
          </a:xfrm>
          <a:prstGeom prst="rect">
            <a:avLst/>
          </a:prstGeom>
          <a:solidFill>
            <a:srgbClr val="0070C0"/>
          </a:solidFill>
          <a:ln w="12700">
            <a:solidFill>
              <a:schemeClr val="tx1"/>
            </a:solidFill>
            <a:miter lim="800000"/>
            <a:headEnd/>
            <a:tailEnd/>
          </a:ln>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Họa sĩ</a:t>
            </a:r>
          </a:p>
        </p:txBody>
      </p:sp>
      <p:cxnSp>
        <p:nvCxnSpPr>
          <p:cNvPr id="24" name="Straight Arrow Connector 23">
            <a:extLst>
              <a:ext uri="{FF2B5EF4-FFF2-40B4-BE49-F238E27FC236}">
                <a16:creationId xmlns:a16="http://schemas.microsoft.com/office/drawing/2014/main" id="{7DE27516-586E-4962-96B4-FB32FE3874B6}"/>
              </a:ext>
            </a:extLst>
          </p:cNvPr>
          <p:cNvCxnSpPr>
            <a:stCxn id="5" idx="3"/>
          </p:cNvCxnSpPr>
          <p:nvPr/>
        </p:nvCxnSpPr>
        <p:spPr>
          <a:xfrm>
            <a:off x="4495800" y="2868613"/>
            <a:ext cx="1676400" cy="293211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7E01FC0-F349-47F9-BBA0-D5AF224BCF5A}"/>
              </a:ext>
            </a:extLst>
          </p:cNvPr>
          <p:cNvSpPr txBox="1">
            <a:spLocks noChangeArrowheads="1"/>
          </p:cNvSpPr>
          <p:nvPr/>
        </p:nvSpPr>
        <p:spPr bwMode="auto">
          <a:xfrm>
            <a:off x="6419850" y="5800725"/>
            <a:ext cx="1733550" cy="369888"/>
          </a:xfrm>
          <a:prstGeom prst="rect">
            <a:avLst/>
          </a:prstGeom>
          <a:solidFill>
            <a:srgbClr val="92D050"/>
          </a:solidFill>
          <a:ln w="12700">
            <a:solidFill>
              <a:schemeClr val="tx1"/>
            </a:solidFill>
            <a:miter lim="800000"/>
            <a:headEnd/>
            <a:tailEnd/>
          </a:ln>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Nhạc sĩ......</a:t>
            </a:r>
          </a:p>
        </p:txBody>
      </p:sp>
      <p:sp>
        <p:nvSpPr>
          <p:cNvPr id="11281" name="Rectangle 22">
            <a:extLst>
              <a:ext uri="{FF2B5EF4-FFF2-40B4-BE49-F238E27FC236}">
                <a16:creationId xmlns:a16="http://schemas.microsoft.com/office/drawing/2014/main" id="{0FB36EDF-FC01-49FE-AAFF-6C7F88E23B6E}"/>
              </a:ext>
            </a:extLst>
          </p:cNvPr>
          <p:cNvSpPr>
            <a:spLocks noChangeArrowheads="1"/>
          </p:cNvSpPr>
          <p:nvPr/>
        </p:nvSpPr>
        <p:spPr bwMode="auto">
          <a:xfrm>
            <a:off x="381000" y="161925"/>
            <a:ext cx="579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 Người đó là ai, làm nghề gì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arn(inVertical)">
                                      <p:cBhvr>
                                        <p:cTn id="59" dur="500"/>
                                        <p:tgtEl>
                                          <p:spTgt spid="2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22"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514CD26-8597-4965-9E60-01377D1AB873}"/>
              </a:ext>
            </a:extLst>
          </p:cNvPr>
          <p:cNvSpPr txBox="1">
            <a:spLocks noChangeArrowheads="1"/>
          </p:cNvSpPr>
          <p:nvPr/>
        </p:nvSpPr>
        <p:spPr bwMode="auto">
          <a:xfrm>
            <a:off x="4979988" y="977900"/>
            <a:ext cx="1438275" cy="369888"/>
          </a:xfrm>
          <a:prstGeom prst="rect">
            <a:avLst/>
          </a:prstGeom>
          <a:solidFill>
            <a:srgbClr val="92D050"/>
          </a:solidFill>
          <a:ln w="12700">
            <a:solidFill>
              <a:schemeClr val="tx1"/>
            </a:solidFill>
            <a:miter lim="800000"/>
            <a:headEnd/>
            <a:tailEnd/>
          </a:ln>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Bác sĩ</a:t>
            </a:r>
          </a:p>
        </p:txBody>
      </p:sp>
      <p:sp>
        <p:nvSpPr>
          <p:cNvPr id="9" name="TextBox 8">
            <a:extLst>
              <a:ext uri="{FF2B5EF4-FFF2-40B4-BE49-F238E27FC236}">
                <a16:creationId xmlns:a16="http://schemas.microsoft.com/office/drawing/2014/main" id="{5E53FA2A-E55F-45CE-BB02-C8B493F10931}"/>
              </a:ext>
            </a:extLst>
          </p:cNvPr>
          <p:cNvSpPr txBox="1">
            <a:spLocks noChangeArrowheads="1"/>
          </p:cNvSpPr>
          <p:nvPr/>
        </p:nvSpPr>
        <p:spPr bwMode="auto">
          <a:xfrm>
            <a:off x="4770438" y="1852613"/>
            <a:ext cx="1855787" cy="369887"/>
          </a:xfrm>
          <a:prstGeom prst="rect">
            <a:avLst/>
          </a:prstGeom>
          <a:solidFill>
            <a:srgbClr val="FFFF00"/>
          </a:solidFill>
          <a:ln w="12700">
            <a:solidFill>
              <a:schemeClr val="tx1"/>
            </a:solidFill>
            <a:miter lim="800000"/>
            <a:headEnd/>
            <a:tailEnd/>
          </a:ln>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Giáo viên</a:t>
            </a:r>
          </a:p>
        </p:txBody>
      </p:sp>
      <p:sp>
        <p:nvSpPr>
          <p:cNvPr id="10" name="TextBox 9">
            <a:extLst>
              <a:ext uri="{FF2B5EF4-FFF2-40B4-BE49-F238E27FC236}">
                <a16:creationId xmlns:a16="http://schemas.microsoft.com/office/drawing/2014/main" id="{7BA3B98A-DA98-4406-B41D-EAA860836E20}"/>
              </a:ext>
            </a:extLst>
          </p:cNvPr>
          <p:cNvSpPr txBox="1">
            <a:spLocks noChangeArrowheads="1"/>
          </p:cNvSpPr>
          <p:nvPr/>
        </p:nvSpPr>
        <p:spPr bwMode="auto">
          <a:xfrm>
            <a:off x="4800600" y="2678113"/>
            <a:ext cx="1981200" cy="369887"/>
          </a:xfrm>
          <a:prstGeom prst="rect">
            <a:avLst/>
          </a:prstGeom>
          <a:solidFill>
            <a:srgbClr val="00B0F0"/>
          </a:solidFill>
          <a:ln w="12700">
            <a:solidFill>
              <a:schemeClr val="tx1"/>
            </a:solidFill>
            <a:miter lim="800000"/>
            <a:headEnd/>
            <a:tailEnd/>
          </a:ln>
        </p:spPr>
        <p:txBody>
          <a:bodyPr lIns="91438" tIns="45719" rIns="91438" bIns="45719">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Nhà khoa học</a:t>
            </a:r>
          </a:p>
        </p:txBody>
      </p:sp>
      <p:sp>
        <p:nvSpPr>
          <p:cNvPr id="11" name="TextBox 10">
            <a:extLst>
              <a:ext uri="{FF2B5EF4-FFF2-40B4-BE49-F238E27FC236}">
                <a16:creationId xmlns:a16="http://schemas.microsoft.com/office/drawing/2014/main" id="{F8EC332A-ECDA-498F-A276-19B45DBFEA17}"/>
              </a:ext>
            </a:extLst>
          </p:cNvPr>
          <p:cNvSpPr txBox="1">
            <a:spLocks noChangeArrowheads="1"/>
          </p:cNvSpPr>
          <p:nvPr/>
        </p:nvSpPr>
        <p:spPr bwMode="auto">
          <a:xfrm>
            <a:off x="4948238" y="3560763"/>
            <a:ext cx="1833562" cy="369887"/>
          </a:xfrm>
          <a:prstGeom prst="rect">
            <a:avLst/>
          </a:prstGeom>
          <a:solidFill>
            <a:srgbClr val="00B050"/>
          </a:solidFill>
          <a:ln w="12700">
            <a:solidFill>
              <a:schemeClr val="tx1"/>
            </a:solidFill>
            <a:miter lim="800000"/>
            <a:headEnd/>
            <a:tailEnd/>
          </a:ln>
        </p:spPr>
        <p:txBody>
          <a:bodyPr lIns="91438" tIns="45719" rIns="91438" bIns="45719">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Kĩ sư</a:t>
            </a:r>
          </a:p>
        </p:txBody>
      </p:sp>
      <p:sp>
        <p:nvSpPr>
          <p:cNvPr id="12" name="TextBox 11">
            <a:extLst>
              <a:ext uri="{FF2B5EF4-FFF2-40B4-BE49-F238E27FC236}">
                <a16:creationId xmlns:a16="http://schemas.microsoft.com/office/drawing/2014/main" id="{E771CBCA-2FF5-4B03-9E76-A148EC71DEFE}"/>
              </a:ext>
            </a:extLst>
          </p:cNvPr>
          <p:cNvSpPr txBox="1">
            <a:spLocks noChangeArrowheads="1"/>
          </p:cNvSpPr>
          <p:nvPr/>
        </p:nvSpPr>
        <p:spPr bwMode="auto">
          <a:xfrm>
            <a:off x="4678363" y="4460875"/>
            <a:ext cx="2446337" cy="369888"/>
          </a:xfrm>
          <a:prstGeom prst="rect">
            <a:avLst/>
          </a:prstGeom>
          <a:solidFill>
            <a:srgbClr val="FFC000"/>
          </a:solidFill>
          <a:ln w="12700">
            <a:solidFill>
              <a:schemeClr val="tx1"/>
            </a:solidFill>
            <a:miter lim="800000"/>
            <a:headEnd/>
            <a:tailEnd/>
          </a:ln>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Nhà văn, nhà thơ</a:t>
            </a:r>
          </a:p>
        </p:txBody>
      </p:sp>
      <p:cxnSp>
        <p:nvCxnSpPr>
          <p:cNvPr id="14" name="Straight Arrow Connector 13">
            <a:extLst>
              <a:ext uri="{FF2B5EF4-FFF2-40B4-BE49-F238E27FC236}">
                <a16:creationId xmlns:a16="http://schemas.microsoft.com/office/drawing/2014/main" id="{E40289ED-FE61-4E46-B19F-F986AF9C48EB}"/>
              </a:ext>
            </a:extLst>
          </p:cNvPr>
          <p:cNvCxnSpPr>
            <a:endCxn id="8" idx="1"/>
          </p:cNvCxnSpPr>
          <p:nvPr/>
        </p:nvCxnSpPr>
        <p:spPr>
          <a:xfrm flipV="1">
            <a:off x="2797175" y="1162050"/>
            <a:ext cx="2182813" cy="174625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09CD96A-15F9-480E-B4C2-A9C31CA81ED6}"/>
              </a:ext>
            </a:extLst>
          </p:cNvPr>
          <p:cNvCxnSpPr/>
          <p:nvPr/>
        </p:nvCxnSpPr>
        <p:spPr>
          <a:xfrm flipV="1">
            <a:off x="2909888" y="2082800"/>
            <a:ext cx="1801812" cy="990600"/>
          </a:xfrm>
          <a:prstGeom prst="straightConnector1">
            <a:avLst/>
          </a:prstGeom>
          <a:ln w="127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4C6F324-0316-4D80-BAA3-01A266B8350F}"/>
              </a:ext>
            </a:extLst>
          </p:cNvPr>
          <p:cNvCxnSpPr>
            <a:stCxn id="13" idx="6"/>
          </p:cNvCxnSpPr>
          <p:nvPr/>
        </p:nvCxnSpPr>
        <p:spPr>
          <a:xfrm>
            <a:off x="2895600" y="3151188"/>
            <a:ext cx="1922463" cy="642937"/>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8B2C232-E147-416E-ABFB-0BDBB47DD856}"/>
              </a:ext>
            </a:extLst>
          </p:cNvPr>
          <p:cNvCxnSpPr>
            <a:stCxn id="13" idx="6"/>
          </p:cNvCxnSpPr>
          <p:nvPr/>
        </p:nvCxnSpPr>
        <p:spPr>
          <a:xfrm flipV="1">
            <a:off x="2895600" y="2820988"/>
            <a:ext cx="1922463" cy="330200"/>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8F41938-5EED-41F8-A52F-B9A9AFFE4E62}"/>
              </a:ext>
            </a:extLst>
          </p:cNvPr>
          <p:cNvCxnSpPr>
            <a:stCxn id="13" idx="6"/>
          </p:cNvCxnSpPr>
          <p:nvPr/>
        </p:nvCxnSpPr>
        <p:spPr>
          <a:xfrm>
            <a:off x="2895600" y="3151188"/>
            <a:ext cx="1790700" cy="1458912"/>
          </a:xfrm>
          <a:prstGeom prst="straightConnector1">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7F5BE43-55BA-4399-BB43-2952926A7CFB}"/>
              </a:ext>
            </a:extLst>
          </p:cNvPr>
          <p:cNvCxnSpPr/>
          <p:nvPr/>
        </p:nvCxnSpPr>
        <p:spPr>
          <a:xfrm>
            <a:off x="2895600" y="3276600"/>
            <a:ext cx="1714500" cy="2270125"/>
          </a:xfrm>
          <a:prstGeom prst="straightConnector1">
            <a:avLst/>
          </a:prstGeom>
          <a:ln w="127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C54982F-7700-466B-9E2F-CCC8406C7F0B}"/>
              </a:ext>
            </a:extLst>
          </p:cNvPr>
          <p:cNvSpPr txBox="1">
            <a:spLocks noChangeArrowheads="1"/>
          </p:cNvSpPr>
          <p:nvPr/>
        </p:nvSpPr>
        <p:spPr bwMode="auto">
          <a:xfrm>
            <a:off x="4686300" y="5411788"/>
            <a:ext cx="2438400" cy="369887"/>
          </a:xfrm>
          <a:prstGeom prst="rect">
            <a:avLst/>
          </a:prstGeom>
          <a:solidFill>
            <a:srgbClr val="0070C0"/>
          </a:solidFill>
          <a:ln w="12700">
            <a:solidFill>
              <a:schemeClr val="tx1"/>
            </a:solidFill>
            <a:miter lim="800000"/>
            <a:headEnd/>
            <a:tailEnd/>
          </a:ln>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Họa sĩ</a:t>
            </a:r>
          </a:p>
        </p:txBody>
      </p:sp>
      <p:cxnSp>
        <p:nvCxnSpPr>
          <p:cNvPr id="24" name="Straight Arrow Connector 23">
            <a:extLst>
              <a:ext uri="{FF2B5EF4-FFF2-40B4-BE49-F238E27FC236}">
                <a16:creationId xmlns:a16="http://schemas.microsoft.com/office/drawing/2014/main" id="{A8224229-35F8-432A-9795-6FA71DFE6C64}"/>
              </a:ext>
            </a:extLst>
          </p:cNvPr>
          <p:cNvCxnSpPr/>
          <p:nvPr/>
        </p:nvCxnSpPr>
        <p:spPr>
          <a:xfrm>
            <a:off x="2895600" y="3276600"/>
            <a:ext cx="1830388" cy="3265488"/>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89610E9-398D-4193-AF8C-187B0F024770}"/>
              </a:ext>
            </a:extLst>
          </p:cNvPr>
          <p:cNvSpPr txBox="1">
            <a:spLocks noChangeArrowheads="1"/>
          </p:cNvSpPr>
          <p:nvPr/>
        </p:nvSpPr>
        <p:spPr bwMode="auto">
          <a:xfrm>
            <a:off x="4770438" y="6284913"/>
            <a:ext cx="2438400" cy="369887"/>
          </a:xfrm>
          <a:prstGeom prst="rect">
            <a:avLst/>
          </a:prstGeom>
          <a:solidFill>
            <a:srgbClr val="92D050"/>
          </a:solidFill>
          <a:ln w="12700">
            <a:solidFill>
              <a:schemeClr val="tx1"/>
            </a:solidFill>
            <a:miter lim="800000"/>
            <a:headEnd/>
            <a:tailEnd/>
          </a:ln>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Nhạc sĩ......</a:t>
            </a:r>
          </a:p>
        </p:txBody>
      </p:sp>
      <p:sp>
        <p:nvSpPr>
          <p:cNvPr id="12304" name="Rectangle 22">
            <a:extLst>
              <a:ext uri="{FF2B5EF4-FFF2-40B4-BE49-F238E27FC236}">
                <a16:creationId xmlns:a16="http://schemas.microsoft.com/office/drawing/2014/main" id="{819D1D8F-1455-4D51-B189-C44C9E8271B1}"/>
              </a:ext>
            </a:extLst>
          </p:cNvPr>
          <p:cNvSpPr>
            <a:spLocks noChangeArrowheads="1"/>
          </p:cNvSpPr>
          <p:nvPr/>
        </p:nvSpPr>
        <p:spPr bwMode="auto">
          <a:xfrm>
            <a:off x="381000" y="161925"/>
            <a:ext cx="579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CC0099"/>
                </a:solidFill>
                <a:effectLst/>
                <a:uLnTx/>
                <a:uFillTx/>
                <a:latin typeface="Times New Roman" panose="02020603050405020304" pitchFamily="18" charset="0"/>
                <a:ea typeface="+mn-ea"/>
                <a:cs typeface="+mn-cs"/>
              </a:rPr>
              <a:t> </a:t>
            </a:r>
            <a:endParaRPr kumimoji="0" lang="en-US" alt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F3F03AE6-BE7C-430E-9ED7-757F3964CCC5}"/>
              </a:ext>
            </a:extLst>
          </p:cNvPr>
          <p:cNvSpPr>
            <a:spLocks noChangeArrowheads="1"/>
          </p:cNvSpPr>
          <p:nvPr/>
        </p:nvSpPr>
        <p:spPr bwMode="auto">
          <a:xfrm>
            <a:off x="609600" y="254000"/>
            <a:ext cx="4984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 Người đó hằng ngày làm những việc gì ?</a:t>
            </a:r>
          </a:p>
        </p:txBody>
      </p:sp>
      <p:sp>
        <p:nvSpPr>
          <p:cNvPr id="13" name="Oval 12">
            <a:extLst>
              <a:ext uri="{FF2B5EF4-FFF2-40B4-BE49-F238E27FC236}">
                <a16:creationId xmlns:a16="http://schemas.microsoft.com/office/drawing/2014/main" id="{AA402C89-E15D-4C35-B0F8-463CE6DF90D0}"/>
              </a:ext>
            </a:extLst>
          </p:cNvPr>
          <p:cNvSpPr>
            <a:spLocks noChangeArrowheads="1"/>
          </p:cNvSpPr>
          <p:nvPr/>
        </p:nvSpPr>
        <p:spPr bwMode="auto">
          <a:xfrm>
            <a:off x="381000" y="2693988"/>
            <a:ext cx="2514600" cy="914400"/>
          </a:xfrm>
          <a:prstGeom prst="ellipse">
            <a:avLst/>
          </a:prstGeom>
          <a:solidFill>
            <a:schemeClr val="accent1"/>
          </a:solidFill>
          <a:ln w="9525" algn="ctr">
            <a:solidFill>
              <a:schemeClr val="tx1"/>
            </a:solidFill>
            <a:round/>
            <a:headEnd/>
            <a:tailEnd/>
          </a:ln>
        </p:spPr>
        <p:txBody>
          <a:bodyPr lIns="91438" tIns="45719" rIns="91438" bIns="4571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Công việc</a:t>
            </a:r>
          </a:p>
        </p:txBody>
      </p:sp>
      <p:cxnSp>
        <p:nvCxnSpPr>
          <p:cNvPr id="45" name="Straight Arrow Connector 44">
            <a:extLst>
              <a:ext uri="{FF2B5EF4-FFF2-40B4-BE49-F238E27FC236}">
                <a16:creationId xmlns:a16="http://schemas.microsoft.com/office/drawing/2014/main" id="{7E77018F-35FA-43AD-AB19-C43AEB23EEAF}"/>
              </a:ext>
            </a:extLst>
          </p:cNvPr>
          <p:cNvCxnSpPr>
            <a:cxnSpLocks noChangeShapeType="1"/>
          </p:cNvCxnSpPr>
          <p:nvPr/>
        </p:nvCxnSpPr>
        <p:spPr bwMode="auto">
          <a:xfrm flipV="1">
            <a:off x="6373813" y="1038225"/>
            <a:ext cx="1524000" cy="1762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6" name="Straight Arrow Connector 45">
            <a:extLst>
              <a:ext uri="{FF2B5EF4-FFF2-40B4-BE49-F238E27FC236}">
                <a16:creationId xmlns:a16="http://schemas.microsoft.com/office/drawing/2014/main" id="{ED84E5E0-8821-451E-9A0B-3032D15F83D2}"/>
              </a:ext>
            </a:extLst>
          </p:cNvPr>
          <p:cNvCxnSpPr>
            <a:cxnSpLocks noChangeShapeType="1"/>
          </p:cNvCxnSpPr>
          <p:nvPr/>
        </p:nvCxnSpPr>
        <p:spPr bwMode="auto">
          <a:xfrm flipV="1">
            <a:off x="6264275" y="1970088"/>
            <a:ext cx="1524000" cy="1762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7" name="Straight Arrow Connector 46">
            <a:extLst>
              <a:ext uri="{FF2B5EF4-FFF2-40B4-BE49-F238E27FC236}">
                <a16:creationId xmlns:a16="http://schemas.microsoft.com/office/drawing/2014/main" id="{8EC9D389-2C2B-43B0-882F-5B80F42A424D}"/>
              </a:ext>
            </a:extLst>
          </p:cNvPr>
          <p:cNvCxnSpPr>
            <a:cxnSpLocks noChangeShapeType="1"/>
          </p:cNvCxnSpPr>
          <p:nvPr/>
        </p:nvCxnSpPr>
        <p:spPr bwMode="auto">
          <a:xfrm flipV="1">
            <a:off x="6781800" y="2809875"/>
            <a:ext cx="1524000" cy="1762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8" name="Straight Arrow Connector 47">
            <a:extLst>
              <a:ext uri="{FF2B5EF4-FFF2-40B4-BE49-F238E27FC236}">
                <a16:creationId xmlns:a16="http://schemas.microsoft.com/office/drawing/2014/main" id="{9B06DB2E-3B8B-4381-A63E-DD04EB2E406B}"/>
              </a:ext>
            </a:extLst>
          </p:cNvPr>
          <p:cNvCxnSpPr>
            <a:cxnSpLocks noChangeShapeType="1"/>
          </p:cNvCxnSpPr>
          <p:nvPr/>
        </p:nvCxnSpPr>
        <p:spPr bwMode="auto">
          <a:xfrm flipV="1">
            <a:off x="6750050" y="3608388"/>
            <a:ext cx="1524000" cy="1746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9" name="Straight Arrow Connector 48">
            <a:extLst>
              <a:ext uri="{FF2B5EF4-FFF2-40B4-BE49-F238E27FC236}">
                <a16:creationId xmlns:a16="http://schemas.microsoft.com/office/drawing/2014/main" id="{0A995FE4-5D5E-42BF-BD80-17EB71EE72EA}"/>
              </a:ext>
            </a:extLst>
          </p:cNvPr>
          <p:cNvCxnSpPr>
            <a:cxnSpLocks noChangeShapeType="1"/>
          </p:cNvCxnSpPr>
          <p:nvPr/>
        </p:nvCxnSpPr>
        <p:spPr bwMode="auto">
          <a:xfrm flipV="1">
            <a:off x="6924675" y="4591050"/>
            <a:ext cx="1362075" cy="1000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0" name="Straight Arrow Connector 49">
            <a:extLst>
              <a:ext uri="{FF2B5EF4-FFF2-40B4-BE49-F238E27FC236}">
                <a16:creationId xmlns:a16="http://schemas.microsoft.com/office/drawing/2014/main" id="{A8937AD6-8630-4C31-9A95-36C22923BE09}"/>
              </a:ext>
            </a:extLst>
          </p:cNvPr>
          <p:cNvCxnSpPr>
            <a:cxnSpLocks noChangeShapeType="1"/>
          </p:cNvCxnSpPr>
          <p:nvPr/>
        </p:nvCxnSpPr>
        <p:spPr bwMode="auto">
          <a:xfrm flipV="1">
            <a:off x="7124700" y="5459413"/>
            <a:ext cx="1524000" cy="1762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 name="Straight Arrow Connector 50">
            <a:extLst>
              <a:ext uri="{FF2B5EF4-FFF2-40B4-BE49-F238E27FC236}">
                <a16:creationId xmlns:a16="http://schemas.microsoft.com/office/drawing/2014/main" id="{0C175230-8D4E-46A4-BC32-C85F238D752F}"/>
              </a:ext>
            </a:extLst>
          </p:cNvPr>
          <p:cNvCxnSpPr>
            <a:cxnSpLocks noChangeShapeType="1"/>
          </p:cNvCxnSpPr>
          <p:nvPr/>
        </p:nvCxnSpPr>
        <p:spPr bwMode="auto">
          <a:xfrm flipV="1">
            <a:off x="6904038" y="6375400"/>
            <a:ext cx="1270000" cy="2270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2" name="Oval 51">
            <a:extLst>
              <a:ext uri="{FF2B5EF4-FFF2-40B4-BE49-F238E27FC236}">
                <a16:creationId xmlns:a16="http://schemas.microsoft.com/office/drawing/2014/main" id="{7B480120-C00C-4F5B-946E-0C235A6743A6}"/>
              </a:ext>
            </a:extLst>
          </p:cNvPr>
          <p:cNvSpPr>
            <a:spLocks noChangeArrowheads="1"/>
          </p:cNvSpPr>
          <p:nvPr/>
        </p:nvSpPr>
        <p:spPr bwMode="auto">
          <a:xfrm>
            <a:off x="7731125" y="161925"/>
            <a:ext cx="3616325" cy="1176338"/>
          </a:xfrm>
          <a:prstGeom prst="ellipse">
            <a:avLst/>
          </a:prstGeom>
          <a:solidFill>
            <a:srgbClr val="92D050"/>
          </a:solidFill>
          <a:ln w="9525" algn="ctr">
            <a:solidFill>
              <a:schemeClr val="tx1"/>
            </a:solidFill>
            <a:round/>
            <a:headEnd/>
            <a:tailEnd/>
          </a:ln>
        </p:spPr>
        <p:txBody>
          <a:bodyPr lIns="91438" tIns="45719" rIns="91438" bIns="4571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TextBox 53">
            <a:extLst>
              <a:ext uri="{FF2B5EF4-FFF2-40B4-BE49-F238E27FC236}">
                <a16:creationId xmlns:a16="http://schemas.microsoft.com/office/drawing/2014/main" id="{BB34DB8F-7DA6-48C2-83AD-F0BF9B570893}"/>
              </a:ext>
            </a:extLst>
          </p:cNvPr>
          <p:cNvSpPr txBox="1">
            <a:spLocks noChangeArrowheads="1"/>
          </p:cNvSpPr>
          <p:nvPr/>
        </p:nvSpPr>
        <p:spPr bwMode="auto">
          <a:xfrm>
            <a:off x="8386763" y="377825"/>
            <a:ext cx="31432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Khám, chữa và điều trị bệnh, chăm sóc bệnh nhân.....</a:t>
            </a:r>
          </a:p>
        </p:txBody>
      </p:sp>
      <p:sp>
        <p:nvSpPr>
          <p:cNvPr id="57" name="Oval 56">
            <a:extLst>
              <a:ext uri="{FF2B5EF4-FFF2-40B4-BE49-F238E27FC236}">
                <a16:creationId xmlns:a16="http://schemas.microsoft.com/office/drawing/2014/main" id="{9519CFA6-627D-4381-AD5E-211F0046AF1D}"/>
              </a:ext>
            </a:extLst>
          </p:cNvPr>
          <p:cNvSpPr>
            <a:spLocks noChangeArrowheads="1"/>
          </p:cNvSpPr>
          <p:nvPr/>
        </p:nvSpPr>
        <p:spPr bwMode="auto">
          <a:xfrm>
            <a:off x="8305800" y="2403475"/>
            <a:ext cx="3886200" cy="914400"/>
          </a:xfrm>
          <a:prstGeom prst="ellipse">
            <a:avLst/>
          </a:prstGeom>
          <a:solidFill>
            <a:srgbClr val="00B0F0"/>
          </a:solidFill>
          <a:ln w="9525" algn="ctr">
            <a:solidFill>
              <a:schemeClr val="tx1"/>
            </a:solidFill>
            <a:round/>
            <a:headEnd/>
            <a:tailEnd/>
          </a:ln>
        </p:spPr>
        <p:txBody>
          <a:bodyPr lIns="91438" tIns="45719" rIns="91438" bIns="4571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TextBox 57">
            <a:extLst>
              <a:ext uri="{FF2B5EF4-FFF2-40B4-BE49-F238E27FC236}">
                <a16:creationId xmlns:a16="http://schemas.microsoft.com/office/drawing/2014/main" id="{E8DF2476-BE09-4DE4-A8B4-A1C4B7E14E5A}"/>
              </a:ext>
            </a:extLst>
          </p:cNvPr>
          <p:cNvSpPr txBox="1">
            <a:spLocks noChangeArrowheads="1"/>
          </p:cNvSpPr>
          <p:nvPr/>
        </p:nvSpPr>
        <p:spPr bwMode="auto">
          <a:xfrm>
            <a:off x="8482013" y="2536825"/>
            <a:ext cx="3748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Nghiên cứu, phát minh, sáng chế.....</a:t>
            </a:r>
          </a:p>
        </p:txBody>
      </p:sp>
      <p:sp>
        <p:nvSpPr>
          <p:cNvPr id="59" name="Oval 58">
            <a:extLst>
              <a:ext uri="{FF2B5EF4-FFF2-40B4-BE49-F238E27FC236}">
                <a16:creationId xmlns:a16="http://schemas.microsoft.com/office/drawing/2014/main" id="{4B936D1A-BDB9-4A19-A447-D44BA1D1544F}"/>
              </a:ext>
            </a:extLst>
          </p:cNvPr>
          <p:cNvSpPr>
            <a:spLocks noChangeArrowheads="1"/>
          </p:cNvSpPr>
          <p:nvPr/>
        </p:nvSpPr>
        <p:spPr bwMode="auto">
          <a:xfrm>
            <a:off x="8383588" y="4213225"/>
            <a:ext cx="3748087" cy="781050"/>
          </a:xfrm>
          <a:prstGeom prst="ellipse">
            <a:avLst/>
          </a:prstGeom>
          <a:solidFill>
            <a:srgbClr val="FFC000"/>
          </a:solidFill>
          <a:ln w="9525" algn="ctr">
            <a:solidFill>
              <a:schemeClr val="tx1"/>
            </a:solidFill>
            <a:round/>
            <a:headEnd/>
            <a:tailEnd/>
          </a:ln>
        </p:spPr>
        <p:txBody>
          <a:bodyPr lIns="91438" tIns="45719" rIns="91438" bIns="4571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TextBox 59">
            <a:extLst>
              <a:ext uri="{FF2B5EF4-FFF2-40B4-BE49-F238E27FC236}">
                <a16:creationId xmlns:a16="http://schemas.microsoft.com/office/drawing/2014/main" id="{AA713471-8A9C-4915-957F-C7C858AEBE8C}"/>
              </a:ext>
            </a:extLst>
          </p:cNvPr>
          <p:cNvSpPr txBox="1">
            <a:spLocks noChangeArrowheads="1"/>
          </p:cNvSpPr>
          <p:nvPr/>
        </p:nvSpPr>
        <p:spPr bwMode="auto">
          <a:xfrm>
            <a:off x="8991600" y="4405313"/>
            <a:ext cx="339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Sáng tác văn thơ, truyện...</a:t>
            </a:r>
          </a:p>
        </p:txBody>
      </p:sp>
      <p:sp>
        <p:nvSpPr>
          <p:cNvPr id="61" name="Oval 60">
            <a:extLst>
              <a:ext uri="{FF2B5EF4-FFF2-40B4-BE49-F238E27FC236}">
                <a16:creationId xmlns:a16="http://schemas.microsoft.com/office/drawing/2014/main" id="{14168B98-F294-4EA5-BE30-072A8D15A0E1}"/>
              </a:ext>
            </a:extLst>
          </p:cNvPr>
          <p:cNvSpPr>
            <a:spLocks noChangeArrowheads="1"/>
          </p:cNvSpPr>
          <p:nvPr/>
        </p:nvSpPr>
        <p:spPr bwMode="auto">
          <a:xfrm>
            <a:off x="8215313" y="6030913"/>
            <a:ext cx="3708400" cy="914400"/>
          </a:xfrm>
          <a:prstGeom prst="ellipse">
            <a:avLst/>
          </a:prstGeom>
          <a:solidFill>
            <a:srgbClr val="92D050"/>
          </a:solidFill>
          <a:ln w="9525" algn="ctr">
            <a:solidFill>
              <a:schemeClr val="tx1"/>
            </a:solidFill>
            <a:round/>
            <a:headEnd/>
            <a:tailEnd/>
          </a:ln>
        </p:spPr>
        <p:txBody>
          <a:bodyPr lIns="91438" tIns="45719" rIns="91438" bIns="4571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TextBox 61">
            <a:extLst>
              <a:ext uri="{FF2B5EF4-FFF2-40B4-BE49-F238E27FC236}">
                <a16:creationId xmlns:a16="http://schemas.microsoft.com/office/drawing/2014/main" id="{9C4DF674-3E36-4543-92F4-54070B9D15B1}"/>
              </a:ext>
            </a:extLst>
          </p:cNvPr>
          <p:cNvSpPr txBox="1">
            <a:spLocks noChangeArrowheads="1"/>
          </p:cNvSpPr>
          <p:nvPr/>
        </p:nvSpPr>
        <p:spPr bwMode="auto">
          <a:xfrm>
            <a:off x="8556625" y="6256338"/>
            <a:ext cx="373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Sáng tác bản nhạc, bài hát</a:t>
            </a:r>
          </a:p>
        </p:txBody>
      </p:sp>
      <p:sp>
        <p:nvSpPr>
          <p:cNvPr id="63" name="Rectangle 62">
            <a:extLst>
              <a:ext uri="{FF2B5EF4-FFF2-40B4-BE49-F238E27FC236}">
                <a16:creationId xmlns:a16="http://schemas.microsoft.com/office/drawing/2014/main" id="{C351EB81-0961-4FCA-B283-9121595E931E}"/>
              </a:ext>
            </a:extLst>
          </p:cNvPr>
          <p:cNvSpPr>
            <a:spLocks noChangeArrowheads="1"/>
          </p:cNvSpPr>
          <p:nvPr/>
        </p:nvSpPr>
        <p:spPr bwMode="auto">
          <a:xfrm>
            <a:off x="7815263" y="1503363"/>
            <a:ext cx="3748087" cy="755650"/>
          </a:xfrm>
          <a:prstGeom prst="rect">
            <a:avLst/>
          </a:prstGeom>
          <a:solidFill>
            <a:srgbClr val="FFFF00"/>
          </a:solidFill>
          <a:ln w="9525" algn="ctr">
            <a:solidFill>
              <a:schemeClr val="tx1"/>
            </a:solidFill>
            <a:round/>
            <a:headEnd/>
            <a:tailEnd/>
          </a:ln>
        </p:spPr>
        <p:txBody>
          <a:bodyPr lIns="91438" tIns="45719" rIns="91438" bIns="4571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 name="TextBox 63">
            <a:extLst>
              <a:ext uri="{FF2B5EF4-FFF2-40B4-BE49-F238E27FC236}">
                <a16:creationId xmlns:a16="http://schemas.microsoft.com/office/drawing/2014/main" id="{17B24398-D55E-488C-BE01-10E53EA2C6A1}"/>
              </a:ext>
            </a:extLst>
          </p:cNvPr>
          <p:cNvSpPr txBox="1">
            <a:spLocks noChangeArrowheads="1"/>
          </p:cNvSpPr>
          <p:nvPr/>
        </p:nvSpPr>
        <p:spPr bwMode="auto">
          <a:xfrm>
            <a:off x="8443913" y="1503363"/>
            <a:ext cx="3519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Giảng bài, soạn bài và chữa bài......</a:t>
            </a:r>
          </a:p>
        </p:txBody>
      </p:sp>
      <p:sp>
        <p:nvSpPr>
          <p:cNvPr id="66" name="TextBox 65">
            <a:extLst>
              <a:ext uri="{FF2B5EF4-FFF2-40B4-BE49-F238E27FC236}">
                <a16:creationId xmlns:a16="http://schemas.microsoft.com/office/drawing/2014/main" id="{D75DB13F-46FE-4E57-96B1-359BBC811CCD}"/>
              </a:ext>
            </a:extLst>
          </p:cNvPr>
          <p:cNvSpPr txBox="1">
            <a:spLocks noChangeArrowheads="1"/>
          </p:cNvSpPr>
          <p:nvPr/>
        </p:nvSpPr>
        <p:spPr bwMode="auto">
          <a:xfrm>
            <a:off x="8283575" y="3492500"/>
            <a:ext cx="3063875" cy="64611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Thiết kế, kiến thiết công trình...</a:t>
            </a:r>
          </a:p>
        </p:txBody>
      </p:sp>
      <p:sp>
        <p:nvSpPr>
          <p:cNvPr id="67" name="Rectangle 66">
            <a:extLst>
              <a:ext uri="{FF2B5EF4-FFF2-40B4-BE49-F238E27FC236}">
                <a16:creationId xmlns:a16="http://schemas.microsoft.com/office/drawing/2014/main" id="{F6944CF8-3430-411C-B4AB-82F73752059A}"/>
              </a:ext>
            </a:extLst>
          </p:cNvPr>
          <p:cNvSpPr>
            <a:spLocks noChangeArrowheads="1"/>
          </p:cNvSpPr>
          <p:nvPr/>
        </p:nvSpPr>
        <p:spPr bwMode="auto">
          <a:xfrm>
            <a:off x="8759825" y="5118100"/>
            <a:ext cx="3467100" cy="755650"/>
          </a:xfrm>
          <a:prstGeom prst="rect">
            <a:avLst/>
          </a:prstGeom>
          <a:solidFill>
            <a:srgbClr val="0070C0"/>
          </a:solidFill>
          <a:ln w="9525" algn="ctr">
            <a:solidFill>
              <a:schemeClr val="tx1"/>
            </a:solidFill>
            <a:round/>
            <a:headEnd/>
            <a:tailEnd/>
          </a:ln>
        </p:spPr>
        <p:txBody>
          <a:bodyPr lIns="91438" tIns="45719" rIns="91438" bIns="4571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8" name="TextBox 67">
            <a:extLst>
              <a:ext uri="{FF2B5EF4-FFF2-40B4-BE49-F238E27FC236}">
                <a16:creationId xmlns:a16="http://schemas.microsoft.com/office/drawing/2014/main" id="{5A8CE7BD-8EF8-4551-8BC9-529353D2CAF0}"/>
              </a:ext>
            </a:extLst>
          </p:cNvPr>
          <p:cNvSpPr txBox="1">
            <a:spLocks noChangeArrowheads="1"/>
          </p:cNvSpPr>
          <p:nvPr/>
        </p:nvSpPr>
        <p:spPr bwMode="auto">
          <a:xfrm>
            <a:off x="8759825" y="5272088"/>
            <a:ext cx="3570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Vẽ, tạc tượng, điêu khắc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nodeType="clickEffect">
                                  <p:stCondLst>
                                    <p:cond delay="0"/>
                                  </p:stCondLst>
                                  <p:childTnLst>
                                    <p:set>
                                      <p:cBhvr>
                                        <p:cTn id="89" dur="1" fill="hold">
                                          <p:stCondLst>
                                            <p:cond delay="0"/>
                                          </p:stCondLst>
                                        </p:cTn>
                                        <p:tgtEl>
                                          <p:spTgt spid="45"/>
                                        </p:tgtEl>
                                        <p:attrNameLst>
                                          <p:attrName>style.visibility</p:attrName>
                                        </p:attrNameLst>
                                      </p:cBhvr>
                                      <p:to>
                                        <p:strVal val="visible"/>
                                      </p:to>
                                    </p:set>
                                    <p:anim calcmode="lin" valueType="num">
                                      <p:cBhvr additive="base">
                                        <p:cTn id="90" dur="500" fill="hold"/>
                                        <p:tgtEl>
                                          <p:spTgt spid="45"/>
                                        </p:tgtEl>
                                        <p:attrNameLst>
                                          <p:attrName>ppt_x</p:attrName>
                                        </p:attrNameLst>
                                      </p:cBhvr>
                                      <p:tavLst>
                                        <p:tav tm="0">
                                          <p:val>
                                            <p:strVal val="#ppt_x"/>
                                          </p:val>
                                        </p:tav>
                                        <p:tav tm="100000">
                                          <p:val>
                                            <p:strVal val="#ppt_x"/>
                                          </p:val>
                                        </p:tav>
                                      </p:tavLst>
                                    </p:anim>
                                    <p:anim calcmode="lin" valueType="num">
                                      <p:cBhvr additive="base">
                                        <p:cTn id="91" dur="500" fill="hold"/>
                                        <p:tgtEl>
                                          <p:spTgt spid="45"/>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52"/>
                                        </p:tgtEl>
                                        <p:attrNameLst>
                                          <p:attrName>style.visibility</p:attrName>
                                        </p:attrNameLst>
                                      </p:cBhvr>
                                      <p:to>
                                        <p:strVal val="visible"/>
                                      </p:to>
                                    </p:set>
                                    <p:anim calcmode="lin" valueType="num">
                                      <p:cBhvr additive="base">
                                        <p:cTn id="94" dur="500" fill="hold"/>
                                        <p:tgtEl>
                                          <p:spTgt spid="52"/>
                                        </p:tgtEl>
                                        <p:attrNameLst>
                                          <p:attrName>ppt_x</p:attrName>
                                        </p:attrNameLst>
                                      </p:cBhvr>
                                      <p:tavLst>
                                        <p:tav tm="0">
                                          <p:val>
                                            <p:strVal val="#ppt_x"/>
                                          </p:val>
                                        </p:tav>
                                        <p:tav tm="100000">
                                          <p:val>
                                            <p:strVal val="#ppt_x"/>
                                          </p:val>
                                        </p:tav>
                                      </p:tavLst>
                                    </p:anim>
                                    <p:anim calcmode="lin" valueType="num">
                                      <p:cBhvr additive="base">
                                        <p:cTn id="95" dur="500" fill="hold"/>
                                        <p:tgtEl>
                                          <p:spTgt spid="52"/>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54"/>
                                        </p:tgtEl>
                                        <p:attrNameLst>
                                          <p:attrName>style.visibility</p:attrName>
                                        </p:attrNameLst>
                                      </p:cBhvr>
                                      <p:to>
                                        <p:strVal val="visible"/>
                                      </p:to>
                                    </p:set>
                                    <p:anim calcmode="lin" valueType="num">
                                      <p:cBhvr additive="base">
                                        <p:cTn id="98" dur="500" fill="hold"/>
                                        <p:tgtEl>
                                          <p:spTgt spid="54"/>
                                        </p:tgtEl>
                                        <p:attrNameLst>
                                          <p:attrName>ppt_x</p:attrName>
                                        </p:attrNameLst>
                                      </p:cBhvr>
                                      <p:tavLst>
                                        <p:tav tm="0">
                                          <p:val>
                                            <p:strVal val="#ppt_x"/>
                                          </p:val>
                                        </p:tav>
                                        <p:tav tm="100000">
                                          <p:val>
                                            <p:strVal val="#ppt_x"/>
                                          </p:val>
                                        </p:tav>
                                      </p:tavLst>
                                    </p:anim>
                                    <p:anim calcmode="lin" valueType="num">
                                      <p:cBhvr additive="base">
                                        <p:cTn id="9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 presetClass="entr" presetSubtype="4" fill="hold" nodeType="clickEffect">
                                  <p:stCondLst>
                                    <p:cond delay="0"/>
                                  </p:stCondLst>
                                  <p:childTnLst>
                                    <p:set>
                                      <p:cBhvr>
                                        <p:cTn id="103" dur="1" fill="hold">
                                          <p:stCondLst>
                                            <p:cond delay="0"/>
                                          </p:stCondLst>
                                        </p:cTn>
                                        <p:tgtEl>
                                          <p:spTgt spid="46"/>
                                        </p:tgtEl>
                                        <p:attrNameLst>
                                          <p:attrName>style.visibility</p:attrName>
                                        </p:attrNameLst>
                                      </p:cBhvr>
                                      <p:to>
                                        <p:strVal val="visible"/>
                                      </p:to>
                                    </p:set>
                                    <p:anim calcmode="lin" valueType="num">
                                      <p:cBhvr additive="base">
                                        <p:cTn id="104" dur="500" fill="hold"/>
                                        <p:tgtEl>
                                          <p:spTgt spid="46"/>
                                        </p:tgtEl>
                                        <p:attrNameLst>
                                          <p:attrName>ppt_x</p:attrName>
                                        </p:attrNameLst>
                                      </p:cBhvr>
                                      <p:tavLst>
                                        <p:tav tm="0">
                                          <p:val>
                                            <p:strVal val="#ppt_x"/>
                                          </p:val>
                                        </p:tav>
                                        <p:tav tm="100000">
                                          <p:val>
                                            <p:strVal val="#ppt_x"/>
                                          </p:val>
                                        </p:tav>
                                      </p:tavLst>
                                    </p:anim>
                                    <p:anim calcmode="lin" valueType="num">
                                      <p:cBhvr additive="base">
                                        <p:cTn id="105" dur="500" fill="hold"/>
                                        <p:tgtEl>
                                          <p:spTgt spid="46"/>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64"/>
                                        </p:tgtEl>
                                        <p:attrNameLst>
                                          <p:attrName>style.visibility</p:attrName>
                                        </p:attrNameLst>
                                      </p:cBhvr>
                                      <p:to>
                                        <p:strVal val="visible"/>
                                      </p:to>
                                    </p:set>
                                    <p:anim calcmode="lin" valueType="num">
                                      <p:cBhvr additive="base">
                                        <p:cTn id="108" dur="500" fill="hold"/>
                                        <p:tgtEl>
                                          <p:spTgt spid="64"/>
                                        </p:tgtEl>
                                        <p:attrNameLst>
                                          <p:attrName>ppt_x</p:attrName>
                                        </p:attrNameLst>
                                      </p:cBhvr>
                                      <p:tavLst>
                                        <p:tav tm="0">
                                          <p:val>
                                            <p:strVal val="#ppt_x"/>
                                          </p:val>
                                        </p:tav>
                                        <p:tav tm="100000">
                                          <p:val>
                                            <p:strVal val="#ppt_x"/>
                                          </p:val>
                                        </p:tav>
                                      </p:tavLst>
                                    </p:anim>
                                    <p:anim calcmode="lin" valueType="num">
                                      <p:cBhvr additive="base">
                                        <p:cTn id="109" dur="500" fill="hold"/>
                                        <p:tgtEl>
                                          <p:spTgt spid="64"/>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63"/>
                                        </p:tgtEl>
                                        <p:attrNameLst>
                                          <p:attrName>style.visibility</p:attrName>
                                        </p:attrNameLst>
                                      </p:cBhvr>
                                      <p:to>
                                        <p:strVal val="visible"/>
                                      </p:to>
                                    </p:set>
                                    <p:anim calcmode="lin" valueType="num">
                                      <p:cBhvr additive="base">
                                        <p:cTn id="112" dur="500" fill="hold"/>
                                        <p:tgtEl>
                                          <p:spTgt spid="63"/>
                                        </p:tgtEl>
                                        <p:attrNameLst>
                                          <p:attrName>ppt_x</p:attrName>
                                        </p:attrNameLst>
                                      </p:cBhvr>
                                      <p:tavLst>
                                        <p:tav tm="0">
                                          <p:val>
                                            <p:strVal val="#ppt_x"/>
                                          </p:val>
                                        </p:tav>
                                        <p:tav tm="100000">
                                          <p:val>
                                            <p:strVal val="#ppt_x"/>
                                          </p:val>
                                        </p:tav>
                                      </p:tavLst>
                                    </p:anim>
                                    <p:anim calcmode="lin" valueType="num">
                                      <p:cBhvr additive="base">
                                        <p:cTn id="113"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 presetClass="entr" presetSubtype="4" fill="hold" nodeType="clickEffect">
                                  <p:stCondLst>
                                    <p:cond delay="0"/>
                                  </p:stCondLst>
                                  <p:childTnLst>
                                    <p:set>
                                      <p:cBhvr>
                                        <p:cTn id="117" dur="1" fill="hold">
                                          <p:stCondLst>
                                            <p:cond delay="0"/>
                                          </p:stCondLst>
                                        </p:cTn>
                                        <p:tgtEl>
                                          <p:spTgt spid="47"/>
                                        </p:tgtEl>
                                        <p:attrNameLst>
                                          <p:attrName>style.visibility</p:attrName>
                                        </p:attrNameLst>
                                      </p:cBhvr>
                                      <p:to>
                                        <p:strVal val="visible"/>
                                      </p:to>
                                    </p:set>
                                    <p:anim calcmode="lin" valueType="num">
                                      <p:cBhvr additive="base">
                                        <p:cTn id="118" dur="500" fill="hold"/>
                                        <p:tgtEl>
                                          <p:spTgt spid="47"/>
                                        </p:tgtEl>
                                        <p:attrNameLst>
                                          <p:attrName>ppt_x</p:attrName>
                                        </p:attrNameLst>
                                      </p:cBhvr>
                                      <p:tavLst>
                                        <p:tav tm="0">
                                          <p:val>
                                            <p:strVal val="#ppt_x"/>
                                          </p:val>
                                        </p:tav>
                                        <p:tav tm="100000">
                                          <p:val>
                                            <p:strVal val="#ppt_x"/>
                                          </p:val>
                                        </p:tav>
                                      </p:tavLst>
                                    </p:anim>
                                    <p:anim calcmode="lin" valueType="num">
                                      <p:cBhvr additive="base">
                                        <p:cTn id="119" dur="500" fill="hold"/>
                                        <p:tgtEl>
                                          <p:spTgt spid="47"/>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additive="base">
                                        <p:cTn id="122" dur="500" fill="hold"/>
                                        <p:tgtEl>
                                          <p:spTgt spid="58"/>
                                        </p:tgtEl>
                                        <p:attrNameLst>
                                          <p:attrName>ppt_x</p:attrName>
                                        </p:attrNameLst>
                                      </p:cBhvr>
                                      <p:tavLst>
                                        <p:tav tm="0">
                                          <p:val>
                                            <p:strVal val="#ppt_x"/>
                                          </p:val>
                                        </p:tav>
                                        <p:tav tm="100000">
                                          <p:val>
                                            <p:strVal val="#ppt_x"/>
                                          </p:val>
                                        </p:tav>
                                      </p:tavLst>
                                    </p:anim>
                                    <p:anim calcmode="lin" valueType="num">
                                      <p:cBhvr additive="base">
                                        <p:cTn id="123" dur="500" fill="hold"/>
                                        <p:tgtEl>
                                          <p:spTgt spid="58"/>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57"/>
                                        </p:tgtEl>
                                        <p:attrNameLst>
                                          <p:attrName>style.visibility</p:attrName>
                                        </p:attrNameLst>
                                      </p:cBhvr>
                                      <p:to>
                                        <p:strVal val="visible"/>
                                      </p:to>
                                    </p:set>
                                    <p:anim calcmode="lin" valueType="num">
                                      <p:cBhvr additive="base">
                                        <p:cTn id="126" dur="500" fill="hold"/>
                                        <p:tgtEl>
                                          <p:spTgt spid="57"/>
                                        </p:tgtEl>
                                        <p:attrNameLst>
                                          <p:attrName>ppt_x</p:attrName>
                                        </p:attrNameLst>
                                      </p:cBhvr>
                                      <p:tavLst>
                                        <p:tav tm="0">
                                          <p:val>
                                            <p:strVal val="#ppt_x"/>
                                          </p:val>
                                        </p:tav>
                                        <p:tav tm="100000">
                                          <p:val>
                                            <p:strVal val="#ppt_x"/>
                                          </p:val>
                                        </p:tav>
                                      </p:tavLst>
                                    </p:anim>
                                    <p:anim calcmode="lin" valueType="num">
                                      <p:cBhvr additive="base">
                                        <p:cTn id="127"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nodeType="clickEffect">
                                  <p:stCondLst>
                                    <p:cond delay="0"/>
                                  </p:stCondLst>
                                  <p:childTnLst>
                                    <p:set>
                                      <p:cBhvr>
                                        <p:cTn id="131" dur="1" fill="hold">
                                          <p:stCondLst>
                                            <p:cond delay="0"/>
                                          </p:stCondLst>
                                        </p:cTn>
                                        <p:tgtEl>
                                          <p:spTgt spid="48"/>
                                        </p:tgtEl>
                                        <p:attrNameLst>
                                          <p:attrName>style.visibility</p:attrName>
                                        </p:attrNameLst>
                                      </p:cBhvr>
                                      <p:to>
                                        <p:strVal val="visible"/>
                                      </p:to>
                                    </p:set>
                                    <p:anim calcmode="lin" valueType="num">
                                      <p:cBhvr additive="base">
                                        <p:cTn id="132" dur="500" fill="hold"/>
                                        <p:tgtEl>
                                          <p:spTgt spid="48"/>
                                        </p:tgtEl>
                                        <p:attrNameLst>
                                          <p:attrName>ppt_x</p:attrName>
                                        </p:attrNameLst>
                                      </p:cBhvr>
                                      <p:tavLst>
                                        <p:tav tm="0">
                                          <p:val>
                                            <p:strVal val="#ppt_x"/>
                                          </p:val>
                                        </p:tav>
                                        <p:tav tm="100000">
                                          <p:val>
                                            <p:strVal val="#ppt_x"/>
                                          </p:val>
                                        </p:tav>
                                      </p:tavLst>
                                    </p:anim>
                                    <p:anim calcmode="lin" valueType="num">
                                      <p:cBhvr additive="base">
                                        <p:cTn id="133" dur="500" fill="hold"/>
                                        <p:tgtEl>
                                          <p:spTgt spid="48"/>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66"/>
                                        </p:tgtEl>
                                        <p:attrNameLst>
                                          <p:attrName>style.visibility</p:attrName>
                                        </p:attrNameLst>
                                      </p:cBhvr>
                                      <p:to>
                                        <p:strVal val="visible"/>
                                      </p:to>
                                    </p:set>
                                    <p:anim calcmode="lin" valueType="num">
                                      <p:cBhvr additive="base">
                                        <p:cTn id="136" dur="500" fill="hold"/>
                                        <p:tgtEl>
                                          <p:spTgt spid="66"/>
                                        </p:tgtEl>
                                        <p:attrNameLst>
                                          <p:attrName>ppt_x</p:attrName>
                                        </p:attrNameLst>
                                      </p:cBhvr>
                                      <p:tavLst>
                                        <p:tav tm="0">
                                          <p:val>
                                            <p:strVal val="#ppt_x"/>
                                          </p:val>
                                        </p:tav>
                                        <p:tav tm="100000">
                                          <p:val>
                                            <p:strVal val="#ppt_x"/>
                                          </p:val>
                                        </p:tav>
                                      </p:tavLst>
                                    </p:anim>
                                    <p:anim calcmode="lin" valueType="num">
                                      <p:cBhvr additive="base">
                                        <p:cTn id="137"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 presetClass="entr" presetSubtype="4" fill="hold" nodeType="clickEffect">
                                  <p:stCondLst>
                                    <p:cond delay="0"/>
                                  </p:stCondLst>
                                  <p:childTnLst>
                                    <p:set>
                                      <p:cBhvr>
                                        <p:cTn id="141" dur="1" fill="hold">
                                          <p:stCondLst>
                                            <p:cond delay="0"/>
                                          </p:stCondLst>
                                        </p:cTn>
                                        <p:tgtEl>
                                          <p:spTgt spid="49"/>
                                        </p:tgtEl>
                                        <p:attrNameLst>
                                          <p:attrName>style.visibility</p:attrName>
                                        </p:attrNameLst>
                                      </p:cBhvr>
                                      <p:to>
                                        <p:strVal val="visible"/>
                                      </p:to>
                                    </p:set>
                                    <p:anim calcmode="lin" valueType="num">
                                      <p:cBhvr additive="base">
                                        <p:cTn id="142" dur="500" fill="hold"/>
                                        <p:tgtEl>
                                          <p:spTgt spid="49"/>
                                        </p:tgtEl>
                                        <p:attrNameLst>
                                          <p:attrName>ppt_x</p:attrName>
                                        </p:attrNameLst>
                                      </p:cBhvr>
                                      <p:tavLst>
                                        <p:tav tm="0">
                                          <p:val>
                                            <p:strVal val="#ppt_x"/>
                                          </p:val>
                                        </p:tav>
                                        <p:tav tm="100000">
                                          <p:val>
                                            <p:strVal val="#ppt_x"/>
                                          </p:val>
                                        </p:tav>
                                      </p:tavLst>
                                    </p:anim>
                                    <p:anim calcmode="lin" valueType="num">
                                      <p:cBhvr additive="base">
                                        <p:cTn id="14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60"/>
                                        </p:tgtEl>
                                        <p:attrNameLst>
                                          <p:attrName>style.visibility</p:attrName>
                                        </p:attrNameLst>
                                      </p:cBhvr>
                                      <p:to>
                                        <p:strVal val="visible"/>
                                      </p:to>
                                    </p:set>
                                    <p:anim calcmode="lin" valueType="num">
                                      <p:cBhvr additive="base">
                                        <p:cTn id="148" dur="500" fill="hold"/>
                                        <p:tgtEl>
                                          <p:spTgt spid="60"/>
                                        </p:tgtEl>
                                        <p:attrNameLst>
                                          <p:attrName>ppt_x</p:attrName>
                                        </p:attrNameLst>
                                      </p:cBhvr>
                                      <p:tavLst>
                                        <p:tav tm="0">
                                          <p:val>
                                            <p:strVal val="#ppt_x"/>
                                          </p:val>
                                        </p:tav>
                                        <p:tav tm="100000">
                                          <p:val>
                                            <p:strVal val="#ppt_x"/>
                                          </p:val>
                                        </p:tav>
                                      </p:tavLst>
                                    </p:anim>
                                    <p:anim calcmode="lin" valueType="num">
                                      <p:cBhvr additive="base">
                                        <p:cTn id="149" dur="500" fill="hold"/>
                                        <p:tgtEl>
                                          <p:spTgt spid="60"/>
                                        </p:tgtEl>
                                        <p:attrNameLst>
                                          <p:attrName>ppt_y</p:attrName>
                                        </p:attrNameLst>
                                      </p:cBhvr>
                                      <p:tavLst>
                                        <p:tav tm="0">
                                          <p:val>
                                            <p:strVal val="1+#ppt_h/2"/>
                                          </p:val>
                                        </p:tav>
                                        <p:tav tm="100000">
                                          <p:val>
                                            <p:strVal val="#ppt_y"/>
                                          </p:val>
                                        </p:tav>
                                      </p:tavLst>
                                    </p:anim>
                                  </p:childTnLst>
                                </p:cTn>
                              </p:par>
                              <p:par>
                                <p:cTn id="150" presetID="2" presetClass="entr" presetSubtype="4" fill="hold" grpId="0" nodeType="withEffect">
                                  <p:stCondLst>
                                    <p:cond delay="0"/>
                                  </p:stCondLst>
                                  <p:childTnLst>
                                    <p:set>
                                      <p:cBhvr>
                                        <p:cTn id="151" dur="1" fill="hold">
                                          <p:stCondLst>
                                            <p:cond delay="0"/>
                                          </p:stCondLst>
                                        </p:cTn>
                                        <p:tgtEl>
                                          <p:spTgt spid="59"/>
                                        </p:tgtEl>
                                        <p:attrNameLst>
                                          <p:attrName>style.visibility</p:attrName>
                                        </p:attrNameLst>
                                      </p:cBhvr>
                                      <p:to>
                                        <p:strVal val="visible"/>
                                      </p:to>
                                    </p:set>
                                    <p:anim calcmode="lin" valueType="num">
                                      <p:cBhvr additive="base">
                                        <p:cTn id="152" dur="500" fill="hold"/>
                                        <p:tgtEl>
                                          <p:spTgt spid="59"/>
                                        </p:tgtEl>
                                        <p:attrNameLst>
                                          <p:attrName>ppt_x</p:attrName>
                                        </p:attrNameLst>
                                      </p:cBhvr>
                                      <p:tavLst>
                                        <p:tav tm="0">
                                          <p:val>
                                            <p:strVal val="#ppt_x"/>
                                          </p:val>
                                        </p:tav>
                                        <p:tav tm="100000">
                                          <p:val>
                                            <p:strVal val="#ppt_x"/>
                                          </p:val>
                                        </p:tav>
                                      </p:tavLst>
                                    </p:anim>
                                    <p:anim calcmode="lin" valueType="num">
                                      <p:cBhvr additive="base">
                                        <p:cTn id="15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 presetClass="entr" presetSubtype="4" fill="hold" nodeType="clickEffect">
                                  <p:stCondLst>
                                    <p:cond delay="0"/>
                                  </p:stCondLst>
                                  <p:childTnLst>
                                    <p:set>
                                      <p:cBhvr>
                                        <p:cTn id="157" dur="1" fill="hold">
                                          <p:stCondLst>
                                            <p:cond delay="0"/>
                                          </p:stCondLst>
                                        </p:cTn>
                                        <p:tgtEl>
                                          <p:spTgt spid="50"/>
                                        </p:tgtEl>
                                        <p:attrNameLst>
                                          <p:attrName>style.visibility</p:attrName>
                                        </p:attrNameLst>
                                      </p:cBhvr>
                                      <p:to>
                                        <p:strVal val="visible"/>
                                      </p:to>
                                    </p:set>
                                    <p:anim calcmode="lin" valueType="num">
                                      <p:cBhvr additive="base">
                                        <p:cTn id="158" dur="500" fill="hold"/>
                                        <p:tgtEl>
                                          <p:spTgt spid="50"/>
                                        </p:tgtEl>
                                        <p:attrNameLst>
                                          <p:attrName>ppt_x</p:attrName>
                                        </p:attrNameLst>
                                      </p:cBhvr>
                                      <p:tavLst>
                                        <p:tav tm="0">
                                          <p:val>
                                            <p:strVal val="#ppt_x"/>
                                          </p:val>
                                        </p:tav>
                                        <p:tav tm="100000">
                                          <p:val>
                                            <p:strVal val="#ppt_x"/>
                                          </p:val>
                                        </p:tav>
                                      </p:tavLst>
                                    </p:anim>
                                    <p:anim calcmode="lin" valueType="num">
                                      <p:cBhvr additive="base">
                                        <p:cTn id="159" dur="500" fill="hold"/>
                                        <p:tgtEl>
                                          <p:spTgt spid="50"/>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67"/>
                                        </p:tgtEl>
                                        <p:attrNameLst>
                                          <p:attrName>style.visibility</p:attrName>
                                        </p:attrNameLst>
                                      </p:cBhvr>
                                      <p:to>
                                        <p:strVal val="visible"/>
                                      </p:to>
                                    </p:set>
                                    <p:anim calcmode="lin" valueType="num">
                                      <p:cBhvr additive="base">
                                        <p:cTn id="162" dur="500" fill="hold"/>
                                        <p:tgtEl>
                                          <p:spTgt spid="67"/>
                                        </p:tgtEl>
                                        <p:attrNameLst>
                                          <p:attrName>ppt_x</p:attrName>
                                        </p:attrNameLst>
                                      </p:cBhvr>
                                      <p:tavLst>
                                        <p:tav tm="0">
                                          <p:val>
                                            <p:strVal val="#ppt_x"/>
                                          </p:val>
                                        </p:tav>
                                        <p:tav tm="100000">
                                          <p:val>
                                            <p:strVal val="#ppt_x"/>
                                          </p:val>
                                        </p:tav>
                                      </p:tavLst>
                                    </p:anim>
                                    <p:anim calcmode="lin" valueType="num">
                                      <p:cBhvr additive="base">
                                        <p:cTn id="163" dur="500" fill="hold"/>
                                        <p:tgtEl>
                                          <p:spTgt spid="67"/>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68"/>
                                        </p:tgtEl>
                                        <p:attrNameLst>
                                          <p:attrName>style.visibility</p:attrName>
                                        </p:attrNameLst>
                                      </p:cBhvr>
                                      <p:to>
                                        <p:strVal val="visible"/>
                                      </p:to>
                                    </p:set>
                                    <p:anim calcmode="lin" valueType="num">
                                      <p:cBhvr additive="base">
                                        <p:cTn id="166" dur="500" fill="hold"/>
                                        <p:tgtEl>
                                          <p:spTgt spid="68"/>
                                        </p:tgtEl>
                                        <p:attrNameLst>
                                          <p:attrName>ppt_x</p:attrName>
                                        </p:attrNameLst>
                                      </p:cBhvr>
                                      <p:tavLst>
                                        <p:tav tm="0">
                                          <p:val>
                                            <p:strVal val="#ppt_x"/>
                                          </p:val>
                                        </p:tav>
                                        <p:tav tm="100000">
                                          <p:val>
                                            <p:strVal val="#ppt_x"/>
                                          </p:val>
                                        </p:tav>
                                      </p:tavLst>
                                    </p:anim>
                                    <p:anim calcmode="lin" valueType="num">
                                      <p:cBhvr additive="base">
                                        <p:cTn id="167"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68" fill="hold" nodeType="clickPar">
                      <p:stCondLst>
                        <p:cond delay="indefinite"/>
                      </p:stCondLst>
                      <p:childTnLst>
                        <p:par>
                          <p:cTn id="169" fill="hold" nodeType="withGroup">
                            <p:stCondLst>
                              <p:cond delay="0"/>
                            </p:stCondLst>
                            <p:childTnLst>
                              <p:par>
                                <p:cTn id="170" presetID="2" presetClass="entr" presetSubtype="4" fill="hold" nodeType="clickEffect">
                                  <p:stCondLst>
                                    <p:cond delay="0"/>
                                  </p:stCondLst>
                                  <p:childTnLst>
                                    <p:set>
                                      <p:cBhvr>
                                        <p:cTn id="171" dur="1" fill="hold">
                                          <p:stCondLst>
                                            <p:cond delay="0"/>
                                          </p:stCondLst>
                                        </p:cTn>
                                        <p:tgtEl>
                                          <p:spTgt spid="51"/>
                                        </p:tgtEl>
                                        <p:attrNameLst>
                                          <p:attrName>style.visibility</p:attrName>
                                        </p:attrNameLst>
                                      </p:cBhvr>
                                      <p:to>
                                        <p:strVal val="visible"/>
                                      </p:to>
                                    </p:set>
                                    <p:anim calcmode="lin" valueType="num">
                                      <p:cBhvr additive="base">
                                        <p:cTn id="172" dur="500" fill="hold"/>
                                        <p:tgtEl>
                                          <p:spTgt spid="51"/>
                                        </p:tgtEl>
                                        <p:attrNameLst>
                                          <p:attrName>ppt_x</p:attrName>
                                        </p:attrNameLst>
                                      </p:cBhvr>
                                      <p:tavLst>
                                        <p:tav tm="0">
                                          <p:val>
                                            <p:strVal val="#ppt_x"/>
                                          </p:val>
                                        </p:tav>
                                        <p:tav tm="100000">
                                          <p:val>
                                            <p:strVal val="#ppt_x"/>
                                          </p:val>
                                        </p:tav>
                                      </p:tavLst>
                                    </p:anim>
                                    <p:anim calcmode="lin" valueType="num">
                                      <p:cBhvr additive="base">
                                        <p:cTn id="173" dur="500" fill="hold"/>
                                        <p:tgtEl>
                                          <p:spTgt spid="51"/>
                                        </p:tgtEl>
                                        <p:attrNameLst>
                                          <p:attrName>ppt_y</p:attrName>
                                        </p:attrNameLst>
                                      </p:cBhvr>
                                      <p:tavLst>
                                        <p:tav tm="0">
                                          <p:val>
                                            <p:strVal val="1+#ppt_h/2"/>
                                          </p:val>
                                        </p:tav>
                                        <p:tav tm="100000">
                                          <p:val>
                                            <p:strVal val="#ppt_y"/>
                                          </p:val>
                                        </p:tav>
                                      </p:tavLst>
                                    </p:anim>
                                  </p:childTnLst>
                                </p:cTn>
                              </p:par>
                              <p:par>
                                <p:cTn id="174" presetID="2" presetClass="entr" presetSubtype="4" fill="hold" grpId="0" nodeType="withEffect">
                                  <p:stCondLst>
                                    <p:cond delay="0"/>
                                  </p:stCondLst>
                                  <p:childTnLst>
                                    <p:set>
                                      <p:cBhvr>
                                        <p:cTn id="175" dur="1" fill="hold">
                                          <p:stCondLst>
                                            <p:cond delay="0"/>
                                          </p:stCondLst>
                                        </p:cTn>
                                        <p:tgtEl>
                                          <p:spTgt spid="62"/>
                                        </p:tgtEl>
                                        <p:attrNameLst>
                                          <p:attrName>style.visibility</p:attrName>
                                        </p:attrNameLst>
                                      </p:cBhvr>
                                      <p:to>
                                        <p:strVal val="visible"/>
                                      </p:to>
                                    </p:set>
                                    <p:anim calcmode="lin" valueType="num">
                                      <p:cBhvr additive="base">
                                        <p:cTn id="176" dur="500" fill="hold"/>
                                        <p:tgtEl>
                                          <p:spTgt spid="62"/>
                                        </p:tgtEl>
                                        <p:attrNameLst>
                                          <p:attrName>ppt_x</p:attrName>
                                        </p:attrNameLst>
                                      </p:cBhvr>
                                      <p:tavLst>
                                        <p:tav tm="0">
                                          <p:val>
                                            <p:strVal val="#ppt_x"/>
                                          </p:val>
                                        </p:tav>
                                        <p:tav tm="100000">
                                          <p:val>
                                            <p:strVal val="#ppt_x"/>
                                          </p:val>
                                        </p:tav>
                                      </p:tavLst>
                                    </p:anim>
                                    <p:anim calcmode="lin" valueType="num">
                                      <p:cBhvr additive="base">
                                        <p:cTn id="177" dur="500" fill="hold"/>
                                        <p:tgtEl>
                                          <p:spTgt spid="62"/>
                                        </p:tgtEl>
                                        <p:attrNameLst>
                                          <p:attrName>ppt_y</p:attrName>
                                        </p:attrNameLst>
                                      </p:cBhvr>
                                      <p:tavLst>
                                        <p:tav tm="0">
                                          <p:val>
                                            <p:strVal val="1+#ppt_h/2"/>
                                          </p:val>
                                        </p:tav>
                                        <p:tav tm="100000">
                                          <p:val>
                                            <p:strVal val="#ppt_y"/>
                                          </p:val>
                                        </p:tav>
                                      </p:tavLst>
                                    </p:anim>
                                  </p:childTnLst>
                                </p:cTn>
                              </p:par>
                              <p:par>
                                <p:cTn id="178" presetID="2" presetClass="entr" presetSubtype="4" fill="hold" grpId="0" nodeType="withEffect">
                                  <p:stCondLst>
                                    <p:cond delay="0"/>
                                  </p:stCondLst>
                                  <p:childTnLst>
                                    <p:set>
                                      <p:cBhvr>
                                        <p:cTn id="179" dur="1" fill="hold">
                                          <p:stCondLst>
                                            <p:cond delay="0"/>
                                          </p:stCondLst>
                                        </p:cTn>
                                        <p:tgtEl>
                                          <p:spTgt spid="61"/>
                                        </p:tgtEl>
                                        <p:attrNameLst>
                                          <p:attrName>style.visibility</p:attrName>
                                        </p:attrNameLst>
                                      </p:cBhvr>
                                      <p:to>
                                        <p:strVal val="visible"/>
                                      </p:to>
                                    </p:set>
                                    <p:anim calcmode="lin" valueType="num">
                                      <p:cBhvr additive="base">
                                        <p:cTn id="180" dur="500" fill="hold"/>
                                        <p:tgtEl>
                                          <p:spTgt spid="61"/>
                                        </p:tgtEl>
                                        <p:attrNameLst>
                                          <p:attrName>ppt_x</p:attrName>
                                        </p:attrNameLst>
                                      </p:cBhvr>
                                      <p:tavLst>
                                        <p:tav tm="0">
                                          <p:val>
                                            <p:strVal val="#ppt_x"/>
                                          </p:val>
                                        </p:tav>
                                        <p:tav tm="100000">
                                          <p:val>
                                            <p:strVal val="#ppt_x"/>
                                          </p:val>
                                        </p:tav>
                                      </p:tavLst>
                                    </p:anim>
                                    <p:anim calcmode="lin" valueType="num">
                                      <p:cBhvr additive="base">
                                        <p:cTn id="181"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22" grpId="0" animBg="1"/>
      <p:bldP spid="26" grpId="0" animBg="1"/>
      <p:bldP spid="2" grpId="0"/>
      <p:bldP spid="13" grpId="0" animBg="1"/>
      <p:bldP spid="52" grpId="0" animBg="1"/>
      <p:bldP spid="54" grpId="0"/>
      <p:bldP spid="57" grpId="0" animBg="1"/>
      <p:bldP spid="58" grpId="0"/>
      <p:bldP spid="59" grpId="0" animBg="1"/>
      <p:bldP spid="60" grpId="0"/>
      <p:bldP spid="61" grpId="0" animBg="1"/>
      <p:bldP spid="62" grpId="0"/>
      <p:bldP spid="63" grpId="0" animBg="1"/>
      <p:bldP spid="64" grpId="0"/>
      <p:bldP spid="66" grpId="0" animBg="1"/>
      <p:bldP spid="67" grpId="0" animBg="1"/>
      <p:bldP spid="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AutoShape 4">
            <a:extLst>
              <a:ext uri="{FF2B5EF4-FFF2-40B4-BE49-F238E27FC236}">
                <a16:creationId xmlns:a16="http://schemas.microsoft.com/office/drawing/2014/main" id="{12A08F5F-5ED7-4041-A337-AEBF8121270A}"/>
              </a:ext>
            </a:extLst>
          </p:cNvPr>
          <p:cNvSpPr>
            <a:spLocks noGrp="1" noChangeArrowheads="1"/>
          </p:cNvSpPr>
          <p:nvPr>
            <p:ph type="title"/>
          </p:nvPr>
        </p:nvSpPr>
        <p:spPr>
          <a:xfrm>
            <a:off x="3429000" y="2286000"/>
            <a:ext cx="4191000" cy="2286000"/>
          </a:xfrm>
          <a:prstGeom prst="cloudCallout">
            <a:avLst>
              <a:gd name="adj1" fmla="val -42921"/>
              <a:gd name="adj2" fmla="val 47426"/>
            </a:avLst>
          </a:prstGeom>
          <a:solidFill>
            <a:srgbClr val="FFFF00"/>
          </a:solidFill>
          <a:ln>
            <a:solidFill>
              <a:schemeClr val="tx1"/>
            </a:solidFill>
            <a:round/>
          </a:ln>
        </p:spPr>
        <p:txBody>
          <a:bodyPr>
            <a:noAutofit/>
          </a:bodyPr>
          <a:lstStyle/>
          <a:p>
            <a:pPr eaLnBrk="1" hangingPunct="1">
              <a:defRPr/>
            </a:pPr>
            <a:r>
              <a:rPr lang="en-US" altLang="en-US" sz="3600" b="1">
                <a:solidFill>
                  <a:srgbClr val="9900CC"/>
                </a:solidFill>
                <a:effectLst>
                  <a:outerShdw blurRad="38100" dist="38100" dir="2700000" algn="tl">
                    <a:srgbClr val="000000"/>
                  </a:outerShdw>
                </a:effectLst>
                <a:latin typeface="Times New Roman" pitchFamily="18" charset="0"/>
                <a:cs typeface="Times New Roman" pitchFamily="18" charset="0"/>
              </a:rPr>
              <a:t>Thái độ làm việc</a:t>
            </a:r>
            <a:endParaRPr lang="en-US" altLang="en-US" sz="3200" b="1">
              <a:solidFill>
                <a:srgbClr val="FF3300"/>
              </a:solidFill>
              <a:effectLst>
                <a:outerShdw blurRad="38100" dist="38100" dir="2700000" algn="tl">
                  <a:srgbClr val="000000"/>
                </a:outerShdw>
              </a:effectLst>
            </a:endParaRPr>
          </a:p>
        </p:txBody>
      </p:sp>
      <p:pic>
        <p:nvPicPr>
          <p:cNvPr id="13315" name="Picture 14" descr="CHEERLDR">
            <a:extLst>
              <a:ext uri="{FF2B5EF4-FFF2-40B4-BE49-F238E27FC236}">
                <a16:creationId xmlns:a16="http://schemas.microsoft.com/office/drawing/2014/main" id="{5941E1EA-840A-4453-B856-48DF58E9E6D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2578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FD3D03E8-B9F3-4D88-A502-DCA25FB760AD}"/>
              </a:ext>
            </a:extLst>
          </p:cNvPr>
          <p:cNvCxnSpPr>
            <a:cxnSpLocks noChangeShapeType="1"/>
          </p:cNvCxnSpPr>
          <p:nvPr/>
        </p:nvCxnSpPr>
        <p:spPr bwMode="auto">
          <a:xfrm flipH="1" flipV="1">
            <a:off x="3209925" y="2654300"/>
            <a:ext cx="690563" cy="650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1FB1E379-BB35-47F3-810A-29DC158DD2F5}"/>
              </a:ext>
            </a:extLst>
          </p:cNvPr>
          <p:cNvCxnSpPr>
            <a:cxnSpLocks noChangeShapeType="1"/>
          </p:cNvCxnSpPr>
          <p:nvPr/>
        </p:nvCxnSpPr>
        <p:spPr bwMode="auto">
          <a:xfrm flipV="1">
            <a:off x="5638800" y="1600200"/>
            <a:ext cx="152400" cy="8080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 name="Straight Arrow Connector 6">
            <a:extLst>
              <a:ext uri="{FF2B5EF4-FFF2-40B4-BE49-F238E27FC236}">
                <a16:creationId xmlns:a16="http://schemas.microsoft.com/office/drawing/2014/main" id="{AEC0BF35-23FF-457A-A63C-2455C77BC4F3}"/>
              </a:ext>
            </a:extLst>
          </p:cNvPr>
          <p:cNvCxnSpPr>
            <a:cxnSpLocks noChangeShapeType="1"/>
          </p:cNvCxnSpPr>
          <p:nvPr/>
        </p:nvCxnSpPr>
        <p:spPr bwMode="auto">
          <a:xfrm flipH="1">
            <a:off x="1717675" y="4191000"/>
            <a:ext cx="2182813" cy="9271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AD7C5458-0C4A-4D77-90DA-81F6444D9404}"/>
              </a:ext>
            </a:extLst>
          </p:cNvPr>
          <p:cNvCxnSpPr>
            <a:cxnSpLocks noChangeShapeType="1"/>
          </p:cNvCxnSpPr>
          <p:nvPr/>
        </p:nvCxnSpPr>
        <p:spPr bwMode="auto">
          <a:xfrm flipH="1">
            <a:off x="4495800" y="4229100"/>
            <a:ext cx="381000" cy="11811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 name="Straight Arrow Connector 8">
            <a:extLst>
              <a:ext uri="{FF2B5EF4-FFF2-40B4-BE49-F238E27FC236}">
                <a16:creationId xmlns:a16="http://schemas.microsoft.com/office/drawing/2014/main" id="{932EE73E-6E08-4CD1-B849-D2ECC776D31E}"/>
              </a:ext>
            </a:extLst>
          </p:cNvPr>
          <p:cNvCxnSpPr>
            <a:cxnSpLocks noChangeShapeType="1"/>
          </p:cNvCxnSpPr>
          <p:nvPr/>
        </p:nvCxnSpPr>
        <p:spPr bwMode="auto">
          <a:xfrm>
            <a:off x="6096000" y="4419600"/>
            <a:ext cx="1447800" cy="1219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 name="Straight Arrow Connector 11">
            <a:extLst>
              <a:ext uri="{FF2B5EF4-FFF2-40B4-BE49-F238E27FC236}">
                <a16:creationId xmlns:a16="http://schemas.microsoft.com/office/drawing/2014/main" id="{BFA29DB9-9E0E-4ED4-9FF5-9BD3B6F4BCF0}"/>
              </a:ext>
            </a:extLst>
          </p:cNvPr>
          <p:cNvCxnSpPr>
            <a:cxnSpLocks noChangeShapeType="1"/>
          </p:cNvCxnSpPr>
          <p:nvPr/>
        </p:nvCxnSpPr>
        <p:spPr bwMode="auto">
          <a:xfrm>
            <a:off x="7239000" y="3810000"/>
            <a:ext cx="1524000" cy="152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4CDC45B8-883A-4BE5-8BDC-C7A7D91951C1}"/>
              </a:ext>
            </a:extLst>
          </p:cNvPr>
          <p:cNvCxnSpPr>
            <a:cxnSpLocks noChangeShapeType="1"/>
          </p:cNvCxnSpPr>
          <p:nvPr/>
        </p:nvCxnSpPr>
        <p:spPr bwMode="auto">
          <a:xfrm flipV="1">
            <a:off x="7543800" y="2471738"/>
            <a:ext cx="1219200" cy="4953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 name="TextBox 23">
            <a:extLst>
              <a:ext uri="{FF2B5EF4-FFF2-40B4-BE49-F238E27FC236}">
                <a16:creationId xmlns:a16="http://schemas.microsoft.com/office/drawing/2014/main" id="{4A2CE44D-17D9-45DD-98CD-0E97289DF244}"/>
              </a:ext>
            </a:extLst>
          </p:cNvPr>
          <p:cNvSpPr txBox="1">
            <a:spLocks noChangeArrowheads="1"/>
          </p:cNvSpPr>
          <p:nvPr/>
        </p:nvSpPr>
        <p:spPr bwMode="auto">
          <a:xfrm>
            <a:off x="5943600" y="1071563"/>
            <a:ext cx="4724400" cy="5842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Giảng bài hay, dễ hiểu</a:t>
            </a:r>
          </a:p>
        </p:txBody>
      </p:sp>
      <p:sp>
        <p:nvSpPr>
          <p:cNvPr id="25" name="TextBox 24">
            <a:extLst>
              <a:ext uri="{FF2B5EF4-FFF2-40B4-BE49-F238E27FC236}">
                <a16:creationId xmlns:a16="http://schemas.microsoft.com/office/drawing/2014/main" id="{C6B54BC1-B62A-444A-BCC1-9E1F5EE2E143}"/>
              </a:ext>
            </a:extLst>
          </p:cNvPr>
          <p:cNvSpPr txBox="1">
            <a:spLocks noChangeArrowheads="1"/>
          </p:cNvSpPr>
          <p:nvPr/>
        </p:nvSpPr>
        <p:spPr bwMode="auto">
          <a:xfrm>
            <a:off x="8991600" y="2133600"/>
            <a:ext cx="2743200" cy="1384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Ân cần, tận tụy, dịu dàng, nghiêm khắc, vui vẻ</a:t>
            </a:r>
          </a:p>
        </p:txBody>
      </p:sp>
      <p:sp>
        <p:nvSpPr>
          <p:cNvPr id="27" name="TextBox 26">
            <a:extLst>
              <a:ext uri="{FF2B5EF4-FFF2-40B4-BE49-F238E27FC236}">
                <a16:creationId xmlns:a16="http://schemas.microsoft.com/office/drawing/2014/main" id="{16E6F44E-1535-4B97-89EA-DE794541AC9B}"/>
              </a:ext>
            </a:extLst>
          </p:cNvPr>
          <p:cNvSpPr txBox="1">
            <a:spLocks noChangeArrowheads="1"/>
          </p:cNvSpPr>
          <p:nvPr/>
        </p:nvSpPr>
        <p:spPr bwMode="auto">
          <a:xfrm>
            <a:off x="8991600" y="3886200"/>
            <a:ext cx="2743200" cy="95408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Chăm sóc chu đáo, tỉ mỉ</a:t>
            </a:r>
          </a:p>
        </p:txBody>
      </p:sp>
      <p:sp>
        <p:nvSpPr>
          <p:cNvPr id="30" name="TextBox 29">
            <a:extLst>
              <a:ext uri="{FF2B5EF4-FFF2-40B4-BE49-F238E27FC236}">
                <a16:creationId xmlns:a16="http://schemas.microsoft.com/office/drawing/2014/main" id="{A0F1067F-0B06-444E-978F-E32065659304}"/>
              </a:ext>
            </a:extLst>
          </p:cNvPr>
          <p:cNvSpPr txBox="1">
            <a:spLocks noChangeArrowheads="1"/>
          </p:cNvSpPr>
          <p:nvPr/>
        </p:nvSpPr>
        <p:spPr bwMode="auto">
          <a:xfrm>
            <a:off x="7848600" y="5638800"/>
            <a:ext cx="2667000" cy="9540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miệt mài, nghiêm túc, </a:t>
            </a:r>
          </a:p>
        </p:txBody>
      </p:sp>
      <p:sp>
        <p:nvSpPr>
          <p:cNvPr id="31" name="TextBox 30">
            <a:extLst>
              <a:ext uri="{FF2B5EF4-FFF2-40B4-BE49-F238E27FC236}">
                <a16:creationId xmlns:a16="http://schemas.microsoft.com/office/drawing/2014/main" id="{79F5AD5A-8CD2-45E9-8739-FBD7F618FEF0}"/>
              </a:ext>
            </a:extLst>
          </p:cNvPr>
          <p:cNvSpPr txBox="1">
            <a:spLocks noChangeArrowheads="1"/>
          </p:cNvSpPr>
          <p:nvPr/>
        </p:nvSpPr>
        <p:spPr bwMode="auto">
          <a:xfrm>
            <a:off x="3200400" y="5465763"/>
            <a:ext cx="3697288" cy="9540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Tìm ra phác đồ điều trị để chữa khỏi bệnh</a:t>
            </a:r>
          </a:p>
        </p:txBody>
      </p:sp>
      <p:sp>
        <p:nvSpPr>
          <p:cNvPr id="54273" name="TextBox 54272">
            <a:extLst>
              <a:ext uri="{FF2B5EF4-FFF2-40B4-BE49-F238E27FC236}">
                <a16:creationId xmlns:a16="http://schemas.microsoft.com/office/drawing/2014/main" id="{5CFFDBE8-5CD0-4C6B-AD84-F916EA7E21FB}"/>
              </a:ext>
            </a:extLst>
          </p:cNvPr>
          <p:cNvSpPr txBox="1">
            <a:spLocks noChangeArrowheads="1"/>
          </p:cNvSpPr>
          <p:nvPr/>
        </p:nvSpPr>
        <p:spPr bwMode="auto">
          <a:xfrm>
            <a:off x="9525" y="2012950"/>
            <a:ext cx="3200400" cy="9540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Động viên, nhắc nhở bệnh nhân</a:t>
            </a:r>
          </a:p>
        </p:txBody>
      </p:sp>
      <p:sp>
        <p:nvSpPr>
          <p:cNvPr id="54274" name="TextBox 54273">
            <a:extLst>
              <a:ext uri="{FF2B5EF4-FFF2-40B4-BE49-F238E27FC236}">
                <a16:creationId xmlns:a16="http://schemas.microsoft.com/office/drawing/2014/main" id="{0E5FA710-A156-4457-B90D-338025B35E1D}"/>
              </a:ext>
            </a:extLst>
          </p:cNvPr>
          <p:cNvSpPr txBox="1"/>
          <p:nvPr/>
        </p:nvSpPr>
        <p:spPr>
          <a:xfrm>
            <a:off x="227013" y="5118100"/>
            <a:ext cx="2649537" cy="523875"/>
          </a:xfrm>
          <a:prstGeom prst="rect">
            <a:avLst/>
          </a:prstGeom>
          <a:solidFill>
            <a:schemeClr val="accent1">
              <a:lumMod val="75000"/>
            </a:schemeClr>
          </a:solidFill>
        </p:spPr>
        <p:txBody>
          <a:bodyPr wrap="none" lIns="91438" tIns="45719" rIns="91438" bIns="4571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Say sưa, lo lắng  </a:t>
            </a:r>
          </a:p>
        </p:txBody>
      </p:sp>
      <p:sp>
        <p:nvSpPr>
          <p:cNvPr id="21" name="Text Box 15">
            <a:extLst>
              <a:ext uri="{FF2B5EF4-FFF2-40B4-BE49-F238E27FC236}">
                <a16:creationId xmlns:a16="http://schemas.microsoft.com/office/drawing/2014/main" id="{70E72C12-7F00-4E33-B43B-F60AFD4C91AC}"/>
              </a:ext>
            </a:extLst>
          </p:cNvPr>
          <p:cNvSpPr txBox="1">
            <a:spLocks noChangeArrowheads="1"/>
          </p:cNvSpPr>
          <p:nvPr/>
        </p:nvSpPr>
        <p:spPr bwMode="auto">
          <a:xfrm>
            <a:off x="419100" y="0"/>
            <a:ext cx="8915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8" tIns="45719" rIns="91438" bIns="45719">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marR="0" lvl="0" indent="-342900" algn="l" defTabSz="914400" rtl="0" eaLnBrk="0" fontAlgn="base" latinLnBrk="0" hangingPunct="0">
              <a:lnSpc>
                <a:spcPct val="100000"/>
              </a:lnSpc>
              <a:spcBef>
                <a:spcPct val="50000"/>
              </a:spcBef>
              <a:spcAft>
                <a:spcPct val="0"/>
              </a:spcAft>
              <a:buClrTx/>
              <a:buSzTx/>
              <a:buFontTx/>
              <a:buNone/>
              <a:tabLst/>
              <a:defRPr/>
            </a:pPr>
            <a:r>
              <a:rPr kumimoji="0" lang="en-US" altLang="x-none" sz="3600" b="1" i="0" u="none" strike="noStrike" kern="1200" cap="none" spc="0" normalizeH="0" baseline="0" noProof="0">
                <a:ln>
                  <a:noFill/>
                </a:ln>
                <a:solidFill>
                  <a:srgbClr val="CC0099"/>
                </a:solidFill>
                <a:effectLst/>
                <a:uLnTx/>
                <a:uFillTx/>
                <a:latin typeface="Times New Roman" pitchFamily="18" charset="0"/>
                <a:ea typeface="+mn-ea"/>
                <a:cs typeface="Times New Roman" pitchFamily="18" charset="0"/>
              </a:rPr>
              <a:t> </a:t>
            </a:r>
            <a:r>
              <a:rPr kumimoji="0" lang="en-US" altLang="x-none"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c. Người đó làm việc như thế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500" fill="hold"/>
                                        <p:tgtEl>
                                          <p:spTgt spid="54276"/>
                                        </p:tgtEl>
                                        <p:attrNameLst>
                                          <p:attrName>ppt_x</p:attrName>
                                        </p:attrNameLst>
                                      </p:cBhvr>
                                      <p:tavLst>
                                        <p:tav tm="0">
                                          <p:val>
                                            <p:strVal val="#ppt_x"/>
                                          </p:val>
                                        </p:tav>
                                        <p:tav tm="100000">
                                          <p:val>
                                            <p:strVal val="#ppt_x"/>
                                          </p:val>
                                        </p:tav>
                                      </p:tavLst>
                                    </p:anim>
                                    <p:anim calcmode="lin" valueType="num">
                                      <p:cBhvr additive="base">
                                        <p:cTn id="8" dur="500" fill="hold"/>
                                        <p:tgtEl>
                                          <p:spTgt spid="5427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1"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54274"/>
                                        </p:tgtEl>
                                        <p:attrNameLst>
                                          <p:attrName>style.visibility</p:attrName>
                                        </p:attrNameLst>
                                      </p:cBhvr>
                                      <p:to>
                                        <p:strVal val="visible"/>
                                      </p:to>
                                    </p:set>
                                    <p:animEffect transition="in" filter="barn(inVertical)">
                                      <p:cBhvr>
                                        <p:cTn id="60" dur="500"/>
                                        <p:tgtEl>
                                          <p:spTgt spid="5427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Vertical)">
                                      <p:cBhvr>
                                        <p:cTn id="65" dur="500"/>
                                        <p:tgtEl>
                                          <p:spTgt spid="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54273"/>
                                        </p:tgtEl>
                                        <p:attrNameLst>
                                          <p:attrName>style.visibility</p:attrName>
                                        </p:attrNameLst>
                                      </p:cBhvr>
                                      <p:to>
                                        <p:strVal val="visible"/>
                                      </p:to>
                                    </p:set>
                                    <p:animEffect transition="in" filter="barn(inVertical)">
                                      <p:cBhvr>
                                        <p:cTn id="68" dur="500"/>
                                        <p:tgtEl>
                                          <p:spTgt spid="54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P spid="24" grpId="0" animBg="1"/>
      <p:bldP spid="25" grpId="0" animBg="1"/>
      <p:bldP spid="27" grpId="0" animBg="1"/>
      <p:bldP spid="30" grpId="0" animBg="1"/>
      <p:bldP spid="31" grpId="0" animBg="1"/>
      <p:bldP spid="54273" grpId="0" animBg="1"/>
      <p:bldP spid="5427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AutoShape 4">
            <a:extLst>
              <a:ext uri="{FF2B5EF4-FFF2-40B4-BE49-F238E27FC236}">
                <a16:creationId xmlns:a16="http://schemas.microsoft.com/office/drawing/2014/main" id="{AB2F0D23-7791-4DC6-9AF2-EC8085012D57}"/>
              </a:ext>
            </a:extLst>
          </p:cNvPr>
          <p:cNvSpPr>
            <a:spLocks noGrp="1" noChangeArrowheads="1"/>
          </p:cNvSpPr>
          <p:nvPr>
            <p:ph type="title"/>
          </p:nvPr>
        </p:nvSpPr>
        <p:spPr>
          <a:xfrm>
            <a:off x="3429000" y="2286000"/>
            <a:ext cx="4191000" cy="2286000"/>
          </a:xfrm>
          <a:prstGeom prst="cloudCallout">
            <a:avLst>
              <a:gd name="adj1" fmla="val -42921"/>
              <a:gd name="adj2" fmla="val 47426"/>
            </a:avLst>
          </a:prstGeom>
          <a:solidFill>
            <a:srgbClr val="FFFF00"/>
          </a:solidFill>
          <a:ln>
            <a:solidFill>
              <a:schemeClr val="tx1"/>
            </a:solidFill>
            <a:round/>
          </a:ln>
        </p:spPr>
        <p:txBody>
          <a:bodyPr>
            <a:noAutofit/>
          </a:bodyPr>
          <a:lstStyle/>
          <a:p>
            <a:pPr eaLnBrk="1" hangingPunct="1">
              <a:defRPr/>
            </a:pPr>
            <a:r>
              <a:rPr lang="en-US" altLang="en-US" sz="3600" b="1">
                <a:solidFill>
                  <a:srgbClr val="9900CC"/>
                </a:solidFill>
                <a:effectLst>
                  <a:outerShdw blurRad="38100" dist="38100" dir="2700000" algn="tl">
                    <a:srgbClr val="000000"/>
                  </a:outerShdw>
                </a:effectLst>
                <a:latin typeface="Times New Roman" pitchFamily="18" charset="0"/>
                <a:cs typeface="Times New Roman" pitchFamily="18" charset="0"/>
              </a:rPr>
              <a:t>Tình cảm</a:t>
            </a:r>
            <a:endParaRPr lang="en-US" altLang="en-US" sz="3200" b="1">
              <a:solidFill>
                <a:srgbClr val="FF3300"/>
              </a:solidFill>
              <a:effectLst>
                <a:outerShdw blurRad="38100" dist="38100" dir="2700000" algn="tl">
                  <a:srgbClr val="000000"/>
                </a:outerShdw>
              </a:effectLst>
            </a:endParaRPr>
          </a:p>
        </p:txBody>
      </p:sp>
      <p:pic>
        <p:nvPicPr>
          <p:cNvPr id="14339" name="Picture 14" descr="CHEERLDR">
            <a:extLst>
              <a:ext uri="{FF2B5EF4-FFF2-40B4-BE49-F238E27FC236}">
                <a16:creationId xmlns:a16="http://schemas.microsoft.com/office/drawing/2014/main" id="{DDC81FF2-44D2-4165-B598-28D72BEBD47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2578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FD4FA47C-FFB1-445F-A31C-61EC8F39E405}"/>
              </a:ext>
            </a:extLst>
          </p:cNvPr>
          <p:cNvCxnSpPr>
            <a:cxnSpLocks noChangeShapeType="1"/>
          </p:cNvCxnSpPr>
          <p:nvPr/>
        </p:nvCxnSpPr>
        <p:spPr bwMode="auto">
          <a:xfrm flipH="1" flipV="1">
            <a:off x="3448050" y="2276475"/>
            <a:ext cx="371475" cy="6905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557E30F0-F56B-4FCC-89BA-C8C227ACA77D}"/>
              </a:ext>
            </a:extLst>
          </p:cNvPr>
          <p:cNvCxnSpPr>
            <a:cxnSpLocks noChangeShapeType="1"/>
          </p:cNvCxnSpPr>
          <p:nvPr/>
        </p:nvCxnSpPr>
        <p:spPr bwMode="auto">
          <a:xfrm flipV="1">
            <a:off x="5638800" y="1752600"/>
            <a:ext cx="152400" cy="6556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 name="Straight Arrow Connector 6">
            <a:extLst>
              <a:ext uri="{FF2B5EF4-FFF2-40B4-BE49-F238E27FC236}">
                <a16:creationId xmlns:a16="http://schemas.microsoft.com/office/drawing/2014/main" id="{11D443CA-43A5-4EF9-ADC3-CE4ECFFB2A44}"/>
              </a:ext>
            </a:extLst>
          </p:cNvPr>
          <p:cNvCxnSpPr>
            <a:cxnSpLocks noChangeShapeType="1"/>
          </p:cNvCxnSpPr>
          <p:nvPr/>
        </p:nvCxnSpPr>
        <p:spPr bwMode="auto">
          <a:xfrm flipH="1">
            <a:off x="1847850" y="4146550"/>
            <a:ext cx="180975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4FA716CC-F7D8-4B98-96D7-9B72610565CB}"/>
              </a:ext>
            </a:extLst>
          </p:cNvPr>
          <p:cNvCxnSpPr>
            <a:cxnSpLocks noChangeShapeType="1"/>
          </p:cNvCxnSpPr>
          <p:nvPr/>
        </p:nvCxnSpPr>
        <p:spPr bwMode="auto">
          <a:xfrm flipH="1">
            <a:off x="4495800" y="4457700"/>
            <a:ext cx="381000" cy="11811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 name="Straight Arrow Connector 8">
            <a:extLst>
              <a:ext uri="{FF2B5EF4-FFF2-40B4-BE49-F238E27FC236}">
                <a16:creationId xmlns:a16="http://schemas.microsoft.com/office/drawing/2014/main" id="{42A0352D-CF7A-43A5-8775-977C5788E147}"/>
              </a:ext>
            </a:extLst>
          </p:cNvPr>
          <p:cNvCxnSpPr>
            <a:cxnSpLocks noChangeShapeType="1"/>
          </p:cNvCxnSpPr>
          <p:nvPr/>
        </p:nvCxnSpPr>
        <p:spPr bwMode="auto">
          <a:xfrm>
            <a:off x="6096000" y="4419600"/>
            <a:ext cx="1447800" cy="1219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 name="Straight Arrow Connector 11">
            <a:extLst>
              <a:ext uri="{FF2B5EF4-FFF2-40B4-BE49-F238E27FC236}">
                <a16:creationId xmlns:a16="http://schemas.microsoft.com/office/drawing/2014/main" id="{6CC78844-3BBF-4408-B95B-0C749624CA0E}"/>
              </a:ext>
            </a:extLst>
          </p:cNvPr>
          <p:cNvCxnSpPr>
            <a:cxnSpLocks noChangeShapeType="1"/>
          </p:cNvCxnSpPr>
          <p:nvPr/>
        </p:nvCxnSpPr>
        <p:spPr bwMode="auto">
          <a:xfrm>
            <a:off x="7239000" y="3810000"/>
            <a:ext cx="1524000" cy="152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F4A4F6BB-9C5F-4369-BA34-DB4CF88917B7}"/>
              </a:ext>
            </a:extLst>
          </p:cNvPr>
          <p:cNvCxnSpPr>
            <a:cxnSpLocks noChangeShapeType="1"/>
          </p:cNvCxnSpPr>
          <p:nvPr/>
        </p:nvCxnSpPr>
        <p:spPr bwMode="auto">
          <a:xfrm flipV="1">
            <a:off x="7543800" y="2471738"/>
            <a:ext cx="1219200" cy="4953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 name="TextBox 23">
            <a:extLst>
              <a:ext uri="{FF2B5EF4-FFF2-40B4-BE49-F238E27FC236}">
                <a16:creationId xmlns:a16="http://schemas.microsoft.com/office/drawing/2014/main" id="{A1A2EEFE-F631-45F6-A3D9-6F4CEB106D3E}"/>
              </a:ext>
            </a:extLst>
          </p:cNvPr>
          <p:cNvSpPr txBox="1">
            <a:spLocks noChangeArrowheads="1"/>
          </p:cNvSpPr>
          <p:nvPr/>
        </p:nvSpPr>
        <p:spPr bwMode="auto">
          <a:xfrm>
            <a:off x="5791200" y="1222375"/>
            <a:ext cx="2362200" cy="5842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Yêu thương</a:t>
            </a:r>
          </a:p>
        </p:txBody>
      </p:sp>
      <p:sp>
        <p:nvSpPr>
          <p:cNvPr id="25" name="TextBox 24">
            <a:extLst>
              <a:ext uri="{FF2B5EF4-FFF2-40B4-BE49-F238E27FC236}">
                <a16:creationId xmlns:a16="http://schemas.microsoft.com/office/drawing/2014/main" id="{3D531DA9-94E8-4A35-A933-748B2E3EFE0A}"/>
              </a:ext>
            </a:extLst>
          </p:cNvPr>
          <p:cNvSpPr txBox="1">
            <a:spLocks noChangeArrowheads="1"/>
          </p:cNvSpPr>
          <p:nvPr/>
        </p:nvSpPr>
        <p:spPr bwMode="auto">
          <a:xfrm>
            <a:off x="8801100" y="2179638"/>
            <a:ext cx="2362200" cy="5842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Quý mến</a:t>
            </a:r>
          </a:p>
        </p:txBody>
      </p:sp>
      <p:sp>
        <p:nvSpPr>
          <p:cNvPr id="27" name="TextBox 26">
            <a:extLst>
              <a:ext uri="{FF2B5EF4-FFF2-40B4-BE49-F238E27FC236}">
                <a16:creationId xmlns:a16="http://schemas.microsoft.com/office/drawing/2014/main" id="{6D5FAE65-2C8F-44CC-93E1-28F9E60F87F9}"/>
              </a:ext>
            </a:extLst>
          </p:cNvPr>
          <p:cNvSpPr txBox="1">
            <a:spLocks noChangeArrowheads="1"/>
          </p:cNvSpPr>
          <p:nvPr/>
        </p:nvSpPr>
        <p:spPr bwMode="auto">
          <a:xfrm>
            <a:off x="8991600" y="3886200"/>
            <a:ext cx="2362200" cy="5842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Kính trọng</a:t>
            </a:r>
          </a:p>
        </p:txBody>
      </p:sp>
      <p:sp>
        <p:nvSpPr>
          <p:cNvPr id="30" name="TextBox 29">
            <a:extLst>
              <a:ext uri="{FF2B5EF4-FFF2-40B4-BE49-F238E27FC236}">
                <a16:creationId xmlns:a16="http://schemas.microsoft.com/office/drawing/2014/main" id="{BB4005A2-EA00-47D5-B2CB-00019E83D75D}"/>
              </a:ext>
            </a:extLst>
          </p:cNvPr>
          <p:cNvSpPr txBox="1">
            <a:spLocks noChangeArrowheads="1"/>
          </p:cNvSpPr>
          <p:nvPr/>
        </p:nvSpPr>
        <p:spPr bwMode="auto">
          <a:xfrm>
            <a:off x="7848600" y="5638800"/>
            <a:ext cx="1981200" cy="584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Thán phục</a:t>
            </a:r>
          </a:p>
        </p:txBody>
      </p:sp>
      <p:sp>
        <p:nvSpPr>
          <p:cNvPr id="31" name="TextBox 30">
            <a:extLst>
              <a:ext uri="{FF2B5EF4-FFF2-40B4-BE49-F238E27FC236}">
                <a16:creationId xmlns:a16="http://schemas.microsoft.com/office/drawing/2014/main" id="{0F6E6064-AE07-41C3-A15A-20F7160C4E93}"/>
              </a:ext>
            </a:extLst>
          </p:cNvPr>
          <p:cNvSpPr txBox="1">
            <a:spLocks noChangeArrowheads="1"/>
          </p:cNvSpPr>
          <p:nvPr/>
        </p:nvSpPr>
        <p:spPr bwMode="auto">
          <a:xfrm>
            <a:off x="3200400" y="5808663"/>
            <a:ext cx="1676400" cy="5842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Biết ơn</a:t>
            </a:r>
          </a:p>
        </p:txBody>
      </p:sp>
      <p:sp>
        <p:nvSpPr>
          <p:cNvPr id="54273" name="TextBox 54272">
            <a:extLst>
              <a:ext uri="{FF2B5EF4-FFF2-40B4-BE49-F238E27FC236}">
                <a16:creationId xmlns:a16="http://schemas.microsoft.com/office/drawing/2014/main" id="{0E9C1C03-F326-42E9-A123-149AF17ED3FF}"/>
              </a:ext>
            </a:extLst>
          </p:cNvPr>
          <p:cNvSpPr txBox="1">
            <a:spLocks noChangeArrowheads="1"/>
          </p:cNvSpPr>
          <p:nvPr/>
        </p:nvSpPr>
        <p:spPr bwMode="auto">
          <a:xfrm>
            <a:off x="228600" y="1752600"/>
            <a:ext cx="41148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Thích làm công việc đó</a:t>
            </a:r>
          </a:p>
        </p:txBody>
      </p:sp>
      <p:sp>
        <p:nvSpPr>
          <p:cNvPr id="54274" name="TextBox 54273">
            <a:extLst>
              <a:ext uri="{FF2B5EF4-FFF2-40B4-BE49-F238E27FC236}">
                <a16:creationId xmlns:a16="http://schemas.microsoft.com/office/drawing/2014/main" id="{830E795F-8AFB-4157-8A81-9DB18AE2A1F8}"/>
              </a:ext>
            </a:extLst>
          </p:cNvPr>
          <p:cNvSpPr txBox="1"/>
          <p:nvPr/>
        </p:nvSpPr>
        <p:spPr>
          <a:xfrm>
            <a:off x="403225" y="4195763"/>
            <a:ext cx="1455738" cy="584200"/>
          </a:xfrm>
          <a:prstGeom prst="rect">
            <a:avLst/>
          </a:prstGeom>
          <a:solidFill>
            <a:schemeClr val="accent1">
              <a:lumMod val="75000"/>
            </a:schemeClr>
          </a:solidFill>
        </p:spPr>
        <p:txBody>
          <a:bodyPr wrap="none" lIns="91438" tIns="45719" rIns="91438" bIns="4571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Tự hào </a:t>
            </a:r>
          </a:p>
        </p:txBody>
      </p:sp>
      <p:sp>
        <p:nvSpPr>
          <p:cNvPr id="14354" name="TextBox 20">
            <a:extLst>
              <a:ext uri="{FF2B5EF4-FFF2-40B4-BE49-F238E27FC236}">
                <a16:creationId xmlns:a16="http://schemas.microsoft.com/office/drawing/2014/main" id="{CBF0A7FE-36AD-49AF-BD34-6BB60EF20117}"/>
              </a:ext>
            </a:extLst>
          </p:cNvPr>
          <p:cNvSpPr txBox="1">
            <a:spLocks noChangeArrowheads="1"/>
          </p:cNvSpPr>
          <p:nvPr/>
        </p:nvSpPr>
        <p:spPr bwMode="auto">
          <a:xfrm>
            <a:off x="320675" y="152400"/>
            <a:ext cx="10472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 Tình cảm của em đối với người đó như thế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500" fill="hold"/>
                                        <p:tgtEl>
                                          <p:spTgt spid="54276"/>
                                        </p:tgtEl>
                                        <p:attrNameLst>
                                          <p:attrName>ppt_x</p:attrName>
                                        </p:attrNameLst>
                                      </p:cBhvr>
                                      <p:tavLst>
                                        <p:tav tm="0">
                                          <p:val>
                                            <p:strVal val="#ppt_x"/>
                                          </p:val>
                                        </p:tav>
                                        <p:tav tm="100000">
                                          <p:val>
                                            <p:strVal val="#ppt_x"/>
                                          </p:val>
                                        </p:tav>
                                      </p:tavLst>
                                    </p:anim>
                                    <p:anim calcmode="lin" valueType="num">
                                      <p:cBhvr additive="base">
                                        <p:cTn id="8" dur="500" fill="hold"/>
                                        <p:tgtEl>
                                          <p:spTgt spid="5427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1"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54274"/>
                                        </p:tgtEl>
                                        <p:attrNameLst>
                                          <p:attrName>style.visibility</p:attrName>
                                        </p:attrNameLst>
                                      </p:cBhvr>
                                      <p:to>
                                        <p:strVal val="visible"/>
                                      </p:to>
                                    </p:set>
                                    <p:animEffect transition="in" filter="barn(inVertical)">
                                      <p:cBhvr>
                                        <p:cTn id="60" dur="500"/>
                                        <p:tgtEl>
                                          <p:spTgt spid="5427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Vertical)">
                                      <p:cBhvr>
                                        <p:cTn id="65" dur="500"/>
                                        <p:tgtEl>
                                          <p:spTgt spid="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54273"/>
                                        </p:tgtEl>
                                        <p:attrNameLst>
                                          <p:attrName>style.visibility</p:attrName>
                                        </p:attrNameLst>
                                      </p:cBhvr>
                                      <p:to>
                                        <p:strVal val="visible"/>
                                      </p:to>
                                    </p:set>
                                    <p:animEffect transition="in" filter="barn(inVertical)">
                                      <p:cBhvr>
                                        <p:cTn id="68" dur="500"/>
                                        <p:tgtEl>
                                          <p:spTgt spid="54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P spid="24" grpId="0" animBg="1"/>
      <p:bldP spid="25" grpId="0" animBg="1"/>
      <p:bldP spid="27" grpId="0" animBg="1"/>
      <p:bldP spid="30" grpId="0" animBg="1"/>
      <p:bldP spid="31" grpId="0" animBg="1"/>
      <p:bldP spid="54273" grpId="0" animBg="1"/>
      <p:bldP spid="5427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MH" val="20180926094856"/>
  <p:tag name="MH_LIBRARY" val="CONTENTS"/>
  <p:tag name="MH_AUTOCOLOR" val="TRUE"/>
  <p:tag name="MH_TYPE" val="CONTENTS"/>
  <p:tag name="ID" val="626777"/>
</p:tagLst>
</file>

<file path=ppt/tags/tag3.xml><?xml version="1.0" encoding="utf-8"?>
<p:tagLst xmlns:a="http://schemas.openxmlformats.org/drawingml/2006/main" xmlns:r="http://schemas.openxmlformats.org/officeDocument/2006/relationships" xmlns:p="http://schemas.openxmlformats.org/presentationml/2006/main">
  <p:tag name="TIMING" val="|24.4|8.1|7.6|12.4|1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1889</Words>
  <Application>Microsoft Office PowerPoint</Application>
  <PresentationFormat>Widescreen</PresentationFormat>
  <Paragraphs>108</Paragraphs>
  <Slides>21</Slides>
  <Notes>5</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等线</vt:lpstr>
      <vt:lpstr>Arial</vt:lpstr>
      <vt:lpstr>Calibri</vt:lpstr>
      <vt:lpstr>Calibri Light</vt:lpstr>
      <vt:lpstr>Times New Roman</vt:lpstr>
      <vt:lpstr>Viner Hand ITC</vt:lpstr>
      <vt:lpstr>Wingdings 3</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Thái độ làm việc</vt:lpstr>
      <vt:lpstr>Tình cảm</vt:lpstr>
      <vt:lpstr>Kể về người lao động trí óc</vt:lpstr>
      <vt:lpstr>  HỌC SINH KỂ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cp:lastModifiedBy>
  <cp:revision>7</cp:revision>
  <dcterms:created xsi:type="dcterms:W3CDTF">2022-02-10T09:10:43Z</dcterms:created>
  <dcterms:modified xsi:type="dcterms:W3CDTF">2022-02-13T09:44:20Z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FE65B5A071BB4AF894AAB0228612112A</vt:lpwstr>
  </property>
  <property fmtid="{D5CDD505-2E9C-101B-9397-08002B2CF9AE}" pid="3" name="KSOProductBuildVer">
    <vt:lpwstr>1033-11.2.0.10463</vt:lpwstr>
  </property>
</Properties>
</file>