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18"/>
  </p:notesMasterIdLst>
  <p:sldIdLst>
    <p:sldId id="257" r:id="rId4"/>
    <p:sldId id="316" r:id="rId5"/>
    <p:sldId id="317" r:id="rId6"/>
    <p:sldId id="318" r:id="rId7"/>
    <p:sldId id="319" r:id="rId8"/>
    <p:sldId id="256" r:id="rId9"/>
    <p:sldId id="354" r:id="rId10"/>
    <p:sldId id="353" r:id="rId11"/>
    <p:sldId id="336" r:id="rId12"/>
    <p:sldId id="355" r:id="rId13"/>
    <p:sldId id="299" r:id="rId14"/>
    <p:sldId id="347" r:id="rId15"/>
    <p:sldId id="338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2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A234B-F27D-4EB2-AC6E-25B006E8955C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7BEA3-F949-4D2A-A3CF-0C99A850B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50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7823A3B5-9601-40E2-9C85-B3746605E0CF}" type="slidenum">
              <a:rPr lang="vi-VN" altLang="en-US" sz="1200"/>
              <a:pPr/>
              <a:t>1</a:t>
            </a:fld>
            <a:endParaRPr lang="vi-VN" altLang="en-US" sz="1200"/>
          </a:p>
        </p:txBody>
      </p:sp>
    </p:spTree>
    <p:extLst>
      <p:ext uri="{BB962C8B-B14F-4D97-AF65-F5344CB8AC3E}">
        <p14:creationId xmlns:p14="http://schemas.microsoft.com/office/powerpoint/2010/main" val="29733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3238-8D02-41FF-BE84-BFDC4C1DF8B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04FF-D0CD-4A08-9B1B-D33B1F5E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0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3238-8D02-41FF-BE84-BFDC4C1DF8B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04FF-D0CD-4A08-9B1B-D33B1F5E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4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3238-8D02-41FF-BE84-BFDC4C1DF8B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04FF-D0CD-4A08-9B1B-D33B1F5E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1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C157A1-9202-41EF-855C-7232D35008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5CE82A-F361-465E-A0FB-D21D3F6A29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4D2DAB-D64F-406E-A75C-AF9A41B79E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0A811-5DFC-413F-8B85-35832DD97C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366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635896-0D3A-48A2-8967-B1AC43C559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A112AF-753F-4A73-9CC2-CAAFDE724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00D144-720D-4534-A1E4-A0FE78517B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FD04CB-CFD7-4125-9A02-13E8FB243D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285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DDE216-3DBC-46F1-B96D-2DB4C0DB49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57A74D-4CC2-4D44-8099-E96D1CB565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0C74EA-85D0-4A3D-A88C-7C02F8BE60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EDC7AE-2546-4CEB-BEE4-0A66350ECF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144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CC1476-FCFF-4E41-BAAA-597B912127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E96C4B-E415-4EF8-9EF8-C7FA8E886F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5A3093-3BA9-4335-887B-F1CD95B9A5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9B095-8DD3-467B-813A-A2A4B8AAF5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920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69645EB-3CBD-4819-AE2E-DBE6AC1542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79F7B23-2231-44BB-BB0D-531A105A6F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978A83F-D047-4A9C-A1D8-1A50AC2E60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D6E40-70E6-4F2F-AB7A-57FA96CC3F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649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64D5648-E2D2-41A4-B22B-517018EAE6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52328EB-B1BC-44A4-9BDC-BF0C4790AD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68E7728-301E-438A-87C0-561617AA17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F0D7A9-1AE9-458C-9382-D082CEDF87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570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1228726-6196-400A-B489-8A0596F308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09A0F2-A40A-4ACE-A13C-C90B2A6898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01C6FE8-7A0A-4EC8-B51C-B3ECB8949D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ED3A1D-9D65-4002-882A-5FD1CD5B86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294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5FDD64-AA90-4193-B2FB-B89644EF28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91BDB1-0F7D-4109-B553-5C07DD6960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0A6CCB-D01B-4561-8D97-C028AB3F18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5337CE-F90E-4EF5-83F5-B8EAE8E635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48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3238-8D02-41FF-BE84-BFDC4C1DF8B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04FF-D0CD-4A08-9B1B-D33B1F5E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82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5E4FC6-5AA6-44F2-B1B5-2004B9A687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CAD37D-D5C6-44BC-B738-3643F54C31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6B116F-FD24-4E1D-A3F6-AAAFE4712D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8A131-5297-411E-BF85-E8005A5DD0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256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0193B7-5B79-4D4C-9BDE-6BA929D5E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D7CEF4-369D-47D8-8C4D-424048DFA0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7F9B31-57B9-4298-980A-FE3D23AD3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1C690-37EB-44BE-8C66-708A200063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804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E85FB7-A26C-4695-B25D-B71F1F86E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DB7C9A-F21C-4C6F-8B10-1F34363B8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875850-80C9-4266-B576-0B3143741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EC41C-5117-4CCA-934F-A5AD51D5A9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206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912CEED-D94D-4840-AF3E-C72C43F908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B71A533-F004-4BB4-B240-B330A3DA71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7684BB-FD52-4C76-B7AC-0DF6C74F3F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EC30B5-5010-4408-A156-CBB0E5637F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788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EBF8B61-D907-45B5-94C8-A563F49F61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463AC9C-6DDC-47BD-9742-AC610B4286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7984A29-CCB1-451D-B613-89AD3CAD7E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2A147-4C18-4674-B4F5-DB50403D40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237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E699528-A148-4E3C-A40E-95E5C0A4B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990600"/>
            <a:ext cx="1016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2400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7E52ABBB-32FA-4CEA-B63C-DDCE0C860681}"/>
              </a:ext>
            </a:extLst>
          </p:cNvPr>
          <p:cNvGrpSpPr>
            <a:grpSpLocks/>
          </p:cNvGrpSpPr>
          <p:nvPr/>
        </p:nvGrpSpPr>
        <p:grpSpPr bwMode="auto">
          <a:xfrm>
            <a:off x="508001" y="304800"/>
            <a:ext cx="11188700" cy="5791200"/>
            <a:chOff x="240" y="192"/>
            <a:chExt cx="5286" cy="3648"/>
          </a:xfrm>
        </p:grpSpPr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C1E3B487-53A1-49BF-A075-C7E230C1D18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808EBC0A-C0B5-4E2E-ADF9-475252F05B8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95E4A619-5C88-4659-90A7-D6E4EFBB3E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00A7B8D6-4DEF-4391-86D0-150E34B9C75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10" name="Line 13">
              <a:extLst>
                <a:ext uri="{FF2B5EF4-FFF2-40B4-BE49-F238E27FC236}">
                  <a16:creationId xmlns:a16="http://schemas.microsoft.com/office/drawing/2014/main" id="{8169DECD-B709-4636-9C37-E80B367B78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79D1FC3B-99A0-416D-A58B-501BA65DF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</p:grpSp>
      <p:sp>
        <p:nvSpPr>
          <p:cNvPr id="120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0" y="1371600"/>
            <a:ext cx="10261600" cy="2057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16000" y="3765550"/>
            <a:ext cx="102616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F8EC9DEB-E36E-4E2A-87BC-756FF0D33E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A2D6E813-23E6-47CC-9ABD-C534D5362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426BD6DA-C2E8-4218-A290-3C276BDD42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b="1"/>
            </a:lvl1pPr>
          </a:lstStyle>
          <a:p>
            <a:fld id="{BB801D47-87DC-4286-B460-792B6A14E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368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0205E2-5848-4527-B765-7F3A4AF8D9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9E6683-813E-4D97-9B2F-EF96862E69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0E672E-2699-42D1-B4DF-01F710B9A1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49B921-4BCE-4CDB-85B0-1914F84495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298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6ACC47-EB2D-46C7-968C-D15BA8F6DF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8250F6-98A0-4C48-814A-A77AEB4A0C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4DDC6B-447C-4070-8273-077547C371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4B470B-C9D6-4BEF-A4B3-6CAEAA655E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2992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EE67E7-C9A4-4349-9404-5E3CCEE1BE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A23086-1101-4058-BE39-8F5FBA2CB9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88CDFD-32E9-43D1-9A74-D34155E0B8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AB039-8ECB-4311-B59B-2FEBD9D44C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5817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B3F12EB-B113-4FEE-B3B5-97691C790D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CD10FF9-45B4-4719-91E2-30BFA35C72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B6A7DDF-245C-44BB-AEAE-49FBF0E411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8AADE-DA50-44DB-B59F-E6E10D24E8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17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3238-8D02-41FF-BE84-BFDC4C1DF8B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04FF-D0CD-4A08-9B1B-D33B1F5E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44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1DD1FA9-EC57-41B8-8E42-65B83D82A8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4B4161-39EC-4737-AA6A-088CED8BC4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7D5EC1-D19D-4E67-B250-29AE2F8B63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7DD3AD-1C35-461F-B985-D557BC464B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875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FF1AA37-6FDC-439E-B5DA-6B37547247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A54C3E-E2BA-43B3-BAE7-FCB6C964BE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ADC1C10-A114-4A0D-8C9C-9166F44528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D34FA-097C-446B-BD0A-A1445C4EA6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055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399685-8537-43D8-A72F-D4A502CF03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0F83BE-C859-4A8C-85FC-A1F51B2AD8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16B080-73A6-4F34-A519-0D06456CB4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F6EC1-E346-4F99-B0B4-946DCC3D4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642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0141C2-2639-4CAE-8BAF-E7D4583E5C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F79AFC-7013-442C-9095-1D57325CF0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772F9C-E060-45DC-9806-2955AC5754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FB717-7E7D-4535-B831-CD1B48E011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3818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938CA8-D9D8-4AAE-955E-25014BD073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EDD64D-A33C-471D-877D-7FA386D30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CF86FF-89AB-4FE7-A08E-E9D7EB1434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24D68-9867-424F-B449-A2965BA21E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4426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1"/>
            <a:ext cx="2743200" cy="5597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33401"/>
            <a:ext cx="8026400" cy="5597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EF15F5-2D0E-468A-9262-CD8F88B368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F9C60C-4B76-42D5-B9E0-8081E830E4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7F1042-64B6-46D3-8E04-C590ADA5C6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0C0836-BDBE-48AA-9B50-C255A1E5BF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2826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533401"/>
            <a:ext cx="10972800" cy="5597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1F53304-F088-48BC-9F6F-D1744F9983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006D8FB-AFDD-4887-A926-E89D283306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BED3CA9-A149-43FD-B6DF-0EADBCEEB0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19627-E62E-4FA6-A1D7-DECAAD7452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03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3238-8D02-41FF-BE84-BFDC4C1DF8B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04FF-D0CD-4A08-9B1B-D33B1F5E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7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3238-8D02-41FF-BE84-BFDC4C1DF8B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04FF-D0CD-4A08-9B1B-D33B1F5E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9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3238-8D02-41FF-BE84-BFDC4C1DF8B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04FF-D0CD-4A08-9B1B-D33B1F5E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11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3238-8D02-41FF-BE84-BFDC4C1DF8B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04FF-D0CD-4A08-9B1B-D33B1F5E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9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3238-8D02-41FF-BE84-BFDC4C1DF8B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04FF-D0CD-4A08-9B1B-D33B1F5E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3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3238-8D02-41FF-BE84-BFDC4C1DF8B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04FF-D0CD-4A08-9B1B-D33B1F5E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8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53238-8D02-41FF-BE84-BFDC4C1DF8B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B04FF-D0CD-4A08-9B1B-D33B1F5E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915D581-135E-462D-A15E-AA6873E46E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821A59C-C61C-45EA-AE53-A0FD8C0EE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F7094EC-A5D8-409D-85AA-E62EA002D3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B07688F-41FD-44D1-BCCD-973F021C1B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130E91B-A0CB-48CB-A421-EE138123C3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917E7A4-D2BB-41DB-BE30-25F486AA8D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3ABB3AB-2246-4F2F-93D9-587F52F49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334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28A3A7E-B4E7-4544-AFA2-0EA45EE3D8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1"/>
            <a:ext cx="1097280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9812" name="Rectangle 4">
            <a:extLst>
              <a:ext uri="{FF2B5EF4-FFF2-40B4-BE49-F238E27FC236}">
                <a16:creationId xmlns:a16="http://schemas.microsoft.com/office/drawing/2014/main" id="{FED29861-8AE3-460F-8074-2706EDB099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>
            <a:extLst>
              <a:ext uri="{FF2B5EF4-FFF2-40B4-BE49-F238E27FC236}">
                <a16:creationId xmlns:a16="http://schemas.microsoft.com/office/drawing/2014/main" id="{F4A2BA5B-CFDF-4131-AAA6-B605E74E53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4" name="Rectangle 6">
            <a:extLst>
              <a:ext uri="{FF2B5EF4-FFF2-40B4-BE49-F238E27FC236}">
                <a16:creationId xmlns:a16="http://schemas.microsoft.com/office/drawing/2014/main" id="{5BA5FFF1-698A-446F-A68A-F7473C5BD1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fld id="{98A542D1-B7A0-4BB1-9E62-3C78CD47B9FF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1" name="Group 7">
            <a:extLst>
              <a:ext uri="{FF2B5EF4-FFF2-40B4-BE49-F238E27FC236}">
                <a16:creationId xmlns:a16="http://schemas.microsoft.com/office/drawing/2014/main" id="{BFD318B4-4127-4159-8D5D-25AA69C14376}"/>
              </a:ext>
            </a:extLst>
          </p:cNvPr>
          <p:cNvGrpSpPr>
            <a:grpSpLocks/>
          </p:cNvGrpSpPr>
          <p:nvPr/>
        </p:nvGrpSpPr>
        <p:grpSpPr bwMode="auto">
          <a:xfrm>
            <a:off x="372533" y="152400"/>
            <a:ext cx="11582400" cy="1600200"/>
            <a:chOff x="176" y="96"/>
            <a:chExt cx="5472" cy="1008"/>
          </a:xfrm>
        </p:grpSpPr>
        <p:sp>
          <p:nvSpPr>
            <p:cNvPr id="1032" name="Line 8">
              <a:extLst>
                <a:ext uri="{FF2B5EF4-FFF2-40B4-BE49-F238E27FC236}">
                  <a16:creationId xmlns:a16="http://schemas.microsoft.com/office/drawing/2014/main" id="{8FBFFE36-3666-4C81-8F0E-C0D92B63B5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3" name="Rectangle 9">
              <a:extLst>
                <a:ext uri="{FF2B5EF4-FFF2-40B4-BE49-F238E27FC236}">
                  <a16:creationId xmlns:a16="http://schemas.microsoft.com/office/drawing/2014/main" id="{A9214D4A-B627-4A85-9BFC-812A39898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1034" name="Rectangle 10">
              <a:extLst>
                <a:ext uri="{FF2B5EF4-FFF2-40B4-BE49-F238E27FC236}">
                  <a16:creationId xmlns:a16="http://schemas.microsoft.com/office/drawing/2014/main" id="{CB748223-E8DD-4DE8-AFC6-3EC36541B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1035" name="Rectangle 11">
              <a:extLst>
                <a:ext uri="{FF2B5EF4-FFF2-40B4-BE49-F238E27FC236}">
                  <a16:creationId xmlns:a16="http://schemas.microsoft.com/office/drawing/2014/main" id="{944313FD-2F79-48EC-BB23-A443FC83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1036" name="Rectangle 12">
              <a:extLst>
                <a:ext uri="{FF2B5EF4-FFF2-40B4-BE49-F238E27FC236}">
                  <a16:creationId xmlns:a16="http://schemas.microsoft.com/office/drawing/2014/main" id="{CFAC2AB9-4632-4486-B896-C7B7A27CD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28049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gif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gif"/><Relationship Id="rId5" Type="http://schemas.openxmlformats.org/officeDocument/2006/relationships/image" Target="../media/image10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gif"/><Relationship Id="rId4" Type="http://schemas.openxmlformats.org/officeDocument/2006/relationships/hyperlink" Target="http://www.bigoo.ws/code/preview/191673.ht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Frames PPT 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0" descr="027-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"/>
            <a:ext cx="6629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286000" y="457201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THẠCH BÀN A</a:t>
            </a:r>
          </a:p>
        </p:txBody>
      </p:sp>
      <p:sp>
        <p:nvSpPr>
          <p:cNvPr id="3077" name="WordArt 61"/>
          <p:cNvSpPr>
            <a:spLocks noChangeArrowheads="1" noChangeShapeType="1" noTextEdit="1"/>
          </p:cNvSpPr>
          <p:nvPr/>
        </p:nvSpPr>
        <p:spPr bwMode="auto">
          <a:xfrm>
            <a:off x="2743200" y="1828800"/>
            <a:ext cx="7315200" cy="5334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545204"/>
              </a:avLst>
            </a:prstTxWarp>
          </a:bodyPr>
          <a:lstStyle/>
          <a:p>
            <a:pPr algn="ctr"/>
            <a:r>
              <a:rPr lang="en-US" sz="48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9E9E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9E9E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9E9E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9E9E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9E9E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9E9E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9E9E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4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9E9E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9E9E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9E9E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9E9E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9E9E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9E9E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9E9E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9E9E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48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50000">
                    <a:srgbClr val="9E9EFF"/>
                  </a:gs>
                  <a:gs pos="100000">
                    <a:srgbClr val="0000FF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2" name="Picture 71" descr="DONG 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058319"/>
            <a:ext cx="2895600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331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7">
            <a:extLst>
              <a:ext uri="{FF2B5EF4-FFF2-40B4-BE49-F238E27FC236}">
                <a16:creationId xmlns:a16="http://schemas.microsoft.com/office/drawing/2014/main" id="{8340E29B-B5D0-46EF-A390-6F09F54C0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00200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2:</a:t>
            </a:r>
            <a:r>
              <a:rPr lang="en-US" altLang="en-US" sz="32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rồi tính</a:t>
            </a:r>
          </a:p>
        </p:txBody>
      </p:sp>
      <p:sp>
        <p:nvSpPr>
          <p:cNvPr id="39944" name="Text Box 8" descr="Thu Dong Nam 50">
            <a:extLst>
              <a:ext uri="{FF2B5EF4-FFF2-40B4-BE49-F238E27FC236}">
                <a16:creationId xmlns:a16="http://schemas.microsoft.com/office/drawing/2014/main" id="{921EF1EE-CB18-406B-A24E-65830CC7F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09801"/>
            <a:ext cx="9144000" cy="1311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</a:rPr>
              <a:t>a. 1107 x 6                              b.  1106 x 7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</a:rPr>
              <a:t>    2319 x 4                                   1218 x 5</a:t>
            </a:r>
          </a:p>
        </p:txBody>
      </p:sp>
      <p:sp>
        <p:nvSpPr>
          <p:cNvPr id="39945" name="Text Box 9" descr="Thu Dong Nam 50">
            <a:extLst>
              <a:ext uri="{FF2B5EF4-FFF2-40B4-BE49-F238E27FC236}">
                <a16:creationId xmlns:a16="http://schemas.microsoft.com/office/drawing/2014/main" id="{970CE4EE-883B-4A8C-B971-6CBDD4F9F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733800"/>
            <a:ext cx="15240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</a:rPr>
              <a:t>1107 </a:t>
            </a:r>
          </a:p>
        </p:txBody>
      </p:sp>
      <p:sp>
        <p:nvSpPr>
          <p:cNvPr id="39946" name="Text Box 10" descr="Thu Dong Nam 50">
            <a:extLst>
              <a:ext uri="{FF2B5EF4-FFF2-40B4-BE49-F238E27FC236}">
                <a16:creationId xmlns:a16="http://schemas.microsoft.com/office/drawing/2014/main" id="{5A9B586A-BDE8-404C-AAFB-F365BBF45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343400"/>
            <a:ext cx="6096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39947" name="Text Box 11" descr="Thu Dong Nam 50">
            <a:extLst>
              <a:ext uri="{FF2B5EF4-FFF2-40B4-BE49-F238E27FC236}">
                <a16:creationId xmlns:a16="http://schemas.microsoft.com/office/drawing/2014/main" id="{C92A022F-2C77-45A5-8D05-D1C25FF41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91000"/>
            <a:ext cx="6096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39948" name="Text Box 12" descr="Thu Dong Nam 50">
            <a:extLst>
              <a:ext uri="{FF2B5EF4-FFF2-40B4-BE49-F238E27FC236}">
                <a16:creationId xmlns:a16="http://schemas.microsoft.com/office/drawing/2014/main" id="{02CDDB14-64D5-4518-9466-A05F8BA13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810000"/>
            <a:ext cx="15240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</a:rPr>
              <a:t>2319 </a:t>
            </a:r>
          </a:p>
        </p:txBody>
      </p:sp>
      <p:sp>
        <p:nvSpPr>
          <p:cNvPr id="39949" name="Text Box 13" descr="Thu Dong Nam 50">
            <a:extLst>
              <a:ext uri="{FF2B5EF4-FFF2-40B4-BE49-F238E27FC236}">
                <a16:creationId xmlns:a16="http://schemas.microsoft.com/office/drawing/2014/main" id="{490962D6-D8A4-472F-B56E-BA5BF1352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419600"/>
            <a:ext cx="6096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39950" name="Text Box 14" descr="Thu Dong Nam 50">
            <a:extLst>
              <a:ext uri="{FF2B5EF4-FFF2-40B4-BE49-F238E27FC236}">
                <a16:creationId xmlns:a16="http://schemas.microsoft.com/office/drawing/2014/main" id="{4FEA10EB-7441-497C-BE37-2809E4325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267200"/>
            <a:ext cx="6096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39951" name="Text Box 15" descr="Thu Dong Nam 50">
            <a:extLst>
              <a:ext uri="{FF2B5EF4-FFF2-40B4-BE49-F238E27FC236}">
                <a16:creationId xmlns:a16="http://schemas.microsoft.com/office/drawing/2014/main" id="{08EF9F36-C3E8-4D8C-828E-779B30ACB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3733800"/>
            <a:ext cx="12954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</a:rPr>
              <a:t>1218 </a:t>
            </a:r>
          </a:p>
        </p:txBody>
      </p:sp>
      <p:sp>
        <p:nvSpPr>
          <p:cNvPr id="39952" name="Text Box 16" descr="Thu Dong Nam 50">
            <a:extLst>
              <a:ext uri="{FF2B5EF4-FFF2-40B4-BE49-F238E27FC236}">
                <a16:creationId xmlns:a16="http://schemas.microsoft.com/office/drawing/2014/main" id="{25E52675-8D3C-419E-B923-38C6E3ABD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4343400"/>
            <a:ext cx="6096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39953" name="Text Box 17" descr="Thu Dong Nam 50">
            <a:extLst>
              <a:ext uri="{FF2B5EF4-FFF2-40B4-BE49-F238E27FC236}">
                <a16:creationId xmlns:a16="http://schemas.microsoft.com/office/drawing/2014/main" id="{91C51179-AF8C-4B5C-A179-E8082989C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4267200"/>
            <a:ext cx="6096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39954" name="Text Box 18" descr="Thu Dong Nam 50">
            <a:extLst>
              <a:ext uri="{FF2B5EF4-FFF2-40B4-BE49-F238E27FC236}">
                <a16:creationId xmlns:a16="http://schemas.microsoft.com/office/drawing/2014/main" id="{CF616A72-3E2F-4FCD-9879-DA6E431F6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733800"/>
            <a:ext cx="15240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</a:rPr>
              <a:t>1106</a:t>
            </a:r>
          </a:p>
        </p:txBody>
      </p:sp>
      <p:sp>
        <p:nvSpPr>
          <p:cNvPr id="39955" name="Text Box 19" descr="Thu Dong Nam 50">
            <a:extLst>
              <a:ext uri="{FF2B5EF4-FFF2-40B4-BE49-F238E27FC236}">
                <a16:creationId xmlns:a16="http://schemas.microsoft.com/office/drawing/2014/main" id="{B1CFA067-8BC2-40A9-844C-832B7DE60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343400"/>
            <a:ext cx="6096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39956" name="Text Box 20" descr="Thu Dong Nam 50">
            <a:extLst>
              <a:ext uri="{FF2B5EF4-FFF2-40B4-BE49-F238E27FC236}">
                <a16:creationId xmlns:a16="http://schemas.microsoft.com/office/drawing/2014/main" id="{87AC2CCD-0404-4990-AA4F-5DAEBBAC1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191000"/>
            <a:ext cx="6096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39957" name="Line 21">
            <a:extLst>
              <a:ext uri="{FF2B5EF4-FFF2-40B4-BE49-F238E27FC236}">
                <a16:creationId xmlns:a16="http://schemas.microsoft.com/office/drawing/2014/main" id="{BE17230E-769C-48BC-AD15-A5E8C357F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5181600"/>
            <a:ext cx="1066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58" name="Line 22">
            <a:extLst>
              <a:ext uri="{FF2B5EF4-FFF2-40B4-BE49-F238E27FC236}">
                <a16:creationId xmlns:a16="http://schemas.microsoft.com/office/drawing/2014/main" id="{E6264288-7898-438D-941C-753885B8E7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5181600"/>
            <a:ext cx="1066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59" name="Line 23">
            <a:extLst>
              <a:ext uri="{FF2B5EF4-FFF2-40B4-BE49-F238E27FC236}">
                <a16:creationId xmlns:a16="http://schemas.microsoft.com/office/drawing/2014/main" id="{3C4EA787-B974-4F57-A527-067B3815DD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5181600"/>
            <a:ext cx="1066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60" name="Line 24">
            <a:extLst>
              <a:ext uri="{FF2B5EF4-FFF2-40B4-BE49-F238E27FC236}">
                <a16:creationId xmlns:a16="http://schemas.microsoft.com/office/drawing/2014/main" id="{946214EB-1B5F-48B5-B514-1261B258D834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5181600"/>
            <a:ext cx="1143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61" name="Text Box 25" descr="Thu Dong Nam 50">
            <a:extLst>
              <a:ext uri="{FF2B5EF4-FFF2-40B4-BE49-F238E27FC236}">
                <a16:creationId xmlns:a16="http://schemas.microsoft.com/office/drawing/2014/main" id="{8F945519-DEBA-4560-A7AA-D0A338684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334000"/>
            <a:ext cx="15240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800000"/>
                </a:solidFill>
              </a:rPr>
              <a:t>6642</a:t>
            </a:r>
          </a:p>
        </p:txBody>
      </p:sp>
      <p:sp>
        <p:nvSpPr>
          <p:cNvPr id="39962" name="Text Box 26" descr="Thu Dong Nam 50">
            <a:extLst>
              <a:ext uri="{FF2B5EF4-FFF2-40B4-BE49-F238E27FC236}">
                <a16:creationId xmlns:a16="http://schemas.microsoft.com/office/drawing/2014/main" id="{BEC06E10-508F-4679-AB46-C332EB4CA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334000"/>
            <a:ext cx="15240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800000"/>
                </a:solidFill>
              </a:rPr>
              <a:t>9276</a:t>
            </a:r>
          </a:p>
        </p:txBody>
      </p:sp>
      <p:sp>
        <p:nvSpPr>
          <p:cNvPr id="39963" name="Text Box 27" descr="Thu Dong Nam 50">
            <a:extLst>
              <a:ext uri="{FF2B5EF4-FFF2-40B4-BE49-F238E27FC236}">
                <a16:creationId xmlns:a16="http://schemas.microsoft.com/office/drawing/2014/main" id="{AADE36E4-3C8D-448B-BD3E-0EE11DD88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334000"/>
            <a:ext cx="13208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800000"/>
                </a:solidFill>
              </a:rPr>
              <a:t>7742</a:t>
            </a:r>
          </a:p>
        </p:txBody>
      </p:sp>
      <p:sp>
        <p:nvSpPr>
          <p:cNvPr id="39964" name="Text Box 28" descr="Thu Dong Nam 50">
            <a:extLst>
              <a:ext uri="{FF2B5EF4-FFF2-40B4-BE49-F238E27FC236}">
                <a16:creationId xmlns:a16="http://schemas.microsoft.com/office/drawing/2014/main" id="{D9E449DD-2835-4ABD-B59D-C4770798D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5600" y="5257800"/>
            <a:ext cx="14224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800000"/>
                </a:solidFill>
              </a:rPr>
              <a:t>6090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9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9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39944" grpId="0"/>
      <p:bldP spid="39945" grpId="0"/>
      <p:bldP spid="39946" grpId="0"/>
      <p:bldP spid="39947" grpId="0"/>
      <p:bldP spid="39948" grpId="0"/>
      <p:bldP spid="39949" grpId="0"/>
      <p:bldP spid="39950" grpId="0"/>
      <p:bldP spid="39951" grpId="0"/>
      <p:bldP spid="39952" grpId="0"/>
      <p:bldP spid="39953" grpId="0"/>
      <p:bldP spid="39954" grpId="0"/>
      <p:bldP spid="39955" grpId="0"/>
      <p:bldP spid="39956" grpId="0"/>
      <p:bldP spid="39961" grpId="0"/>
      <p:bldP spid="39962" grpId="0"/>
      <p:bldP spid="39963" grpId="0"/>
      <p:bldP spid="399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1" name="Rectangle 47">
            <a:extLst>
              <a:ext uri="{FF2B5EF4-FFF2-40B4-BE49-F238E27FC236}">
                <a16:creationId xmlns:a16="http://schemas.microsoft.com/office/drawing/2014/main" id="{F733084C-7055-4CC8-82A6-2FF1A1C14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854393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32" name="Text Box 48">
            <a:extLst>
              <a:ext uri="{FF2B5EF4-FFF2-40B4-BE49-F238E27FC236}">
                <a16:creationId xmlns:a16="http://schemas.microsoft.com/office/drawing/2014/main" id="{EEA460B0-C4ED-45D9-B1D6-D6D74CB1E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828801"/>
            <a:ext cx="480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Mỗi xe: 1425 kg</a:t>
            </a:r>
          </a:p>
          <a:p>
            <a:pPr eaLnBrk="1" hangingPunct="1"/>
            <a:r>
              <a:rPr lang="en-US" altLang="en-US" sz="3600" b="1"/>
              <a:t>  3 xe   :     ?   kg</a:t>
            </a:r>
          </a:p>
        </p:txBody>
      </p:sp>
      <p:sp>
        <p:nvSpPr>
          <p:cNvPr id="42033" name="Text Box 49">
            <a:extLst>
              <a:ext uri="{FF2B5EF4-FFF2-40B4-BE49-F238E27FC236}">
                <a16:creationId xmlns:a16="http://schemas.microsoft.com/office/drawing/2014/main" id="{08FEA21C-F0E0-4146-BF03-5EF70E3EC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828800"/>
            <a:ext cx="4800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Mỗi xe: 1425 kg</a:t>
            </a:r>
          </a:p>
          <a:p>
            <a:pPr eaLnBrk="1" hangingPunct="1"/>
            <a:r>
              <a:rPr lang="en-US" altLang="en-US" sz="3200"/>
              <a:t>  3 xe   :     ?   kg</a:t>
            </a:r>
          </a:p>
        </p:txBody>
      </p:sp>
      <p:sp>
        <p:nvSpPr>
          <p:cNvPr id="42035" name="Text Box 51">
            <a:extLst>
              <a:ext uri="{FF2B5EF4-FFF2-40B4-BE49-F238E27FC236}">
                <a16:creationId xmlns:a16="http://schemas.microsoft.com/office/drawing/2014/main" id="{C93CEE8A-8C07-4780-9FCA-4D26A52AD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517901"/>
            <a:ext cx="61722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u="sng">
                <a:solidFill>
                  <a:srgbClr val="990000"/>
                </a:solidFill>
              </a:rPr>
              <a:t>Bài giải</a:t>
            </a:r>
          </a:p>
          <a:p>
            <a:pPr algn="ctr" eaLnBrk="1" hangingPunct="1"/>
            <a:r>
              <a:rPr lang="en-US" altLang="en-US" sz="3200" b="1"/>
              <a:t>Số ki-lô-gam gạo 3 xe chở được là:</a:t>
            </a:r>
          </a:p>
          <a:p>
            <a:pPr algn="ctr" eaLnBrk="1" hangingPunct="1"/>
            <a:r>
              <a:rPr lang="en-US" altLang="en-US" sz="3200" b="1"/>
              <a:t>1425 x 3 = 4265 ( kg)</a:t>
            </a:r>
          </a:p>
          <a:p>
            <a:pPr algn="r" eaLnBrk="1" hangingPunct="1"/>
            <a:r>
              <a:rPr lang="en-US" altLang="en-US" sz="3200" b="1"/>
              <a:t>Đáp số: 4265 kg</a:t>
            </a:r>
          </a:p>
        </p:txBody>
      </p:sp>
      <p:grpSp>
        <p:nvGrpSpPr>
          <p:cNvPr id="42040" name="Group 56">
            <a:extLst>
              <a:ext uri="{FF2B5EF4-FFF2-40B4-BE49-F238E27FC236}">
                <a16:creationId xmlns:a16="http://schemas.microsoft.com/office/drawing/2014/main" id="{D340DD7B-7CDD-4F78-8CA4-088582A01834}"/>
              </a:ext>
            </a:extLst>
          </p:cNvPr>
          <p:cNvGrpSpPr>
            <a:grpSpLocks/>
          </p:cNvGrpSpPr>
          <p:nvPr/>
        </p:nvGrpSpPr>
        <p:grpSpPr bwMode="auto">
          <a:xfrm>
            <a:off x="-2895600" y="3962401"/>
            <a:ext cx="4419600" cy="2752725"/>
            <a:chOff x="2576" y="576"/>
            <a:chExt cx="2784" cy="1734"/>
          </a:xfrm>
        </p:grpSpPr>
        <p:pic>
          <p:nvPicPr>
            <p:cNvPr id="23565" name="Picture 52" descr="DUMPTRUK">
              <a:extLst>
                <a:ext uri="{FF2B5EF4-FFF2-40B4-BE49-F238E27FC236}">
                  <a16:creationId xmlns:a16="http://schemas.microsoft.com/office/drawing/2014/main" id="{B3FDE1A7-7718-48C9-B98F-F06B143016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" y="768"/>
              <a:ext cx="2784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6" name="Oval 53">
              <a:extLst>
                <a:ext uri="{FF2B5EF4-FFF2-40B4-BE49-F238E27FC236}">
                  <a16:creationId xmlns:a16="http://schemas.microsoft.com/office/drawing/2014/main" id="{94399F27-8563-4E23-AEA2-658C0FCAD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576"/>
              <a:ext cx="1920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7" name="Text Box 54">
              <a:extLst>
                <a:ext uri="{FF2B5EF4-FFF2-40B4-BE49-F238E27FC236}">
                  <a16:creationId xmlns:a16="http://schemas.microsoft.com/office/drawing/2014/main" id="{82C4DFED-CDA9-4006-B0A9-2BC939DCB6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720"/>
              <a:ext cx="163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FF0000"/>
                  </a:solidFill>
                  <a:latin typeface="VNI-Times" pitchFamily="2" charset="0"/>
                </a:rPr>
                <a:t>1425 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kg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gạo</a:t>
              </a:r>
              <a:endPara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2041" name="Picture 57" descr="DUMPTRUK">
            <a:extLst>
              <a:ext uri="{FF2B5EF4-FFF2-40B4-BE49-F238E27FC236}">
                <a16:creationId xmlns:a16="http://schemas.microsoft.com/office/drawing/2014/main" id="{5B0EB11B-54F4-41E3-8722-4988D62D7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24400"/>
            <a:ext cx="2590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42" name="Picture 58" descr="DUMPTRUK">
            <a:extLst>
              <a:ext uri="{FF2B5EF4-FFF2-40B4-BE49-F238E27FC236}">
                <a16:creationId xmlns:a16="http://schemas.microsoft.com/office/drawing/2014/main" id="{55DC236B-DEB4-4405-8732-FB086E584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99000"/>
            <a:ext cx="2590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43" name="Picture 59" descr="DUMPTRUK">
            <a:extLst>
              <a:ext uri="{FF2B5EF4-FFF2-40B4-BE49-F238E27FC236}">
                <a16:creationId xmlns:a16="http://schemas.microsoft.com/office/drawing/2014/main" id="{6D489EA2-5B93-468B-88A4-EB2F4C42A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699000"/>
            <a:ext cx="2590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44" name="AutoShape 60">
            <a:extLst>
              <a:ext uri="{FF2B5EF4-FFF2-40B4-BE49-F238E27FC236}">
                <a16:creationId xmlns:a16="http://schemas.microsoft.com/office/drawing/2014/main" id="{28959E72-BA75-4998-A684-0BE3441929F9}"/>
              </a:ext>
            </a:extLst>
          </p:cNvPr>
          <p:cNvSpPr>
            <a:spLocks/>
          </p:cNvSpPr>
          <p:nvPr/>
        </p:nvSpPr>
        <p:spPr bwMode="auto">
          <a:xfrm rot="5400000">
            <a:off x="5791200" y="127000"/>
            <a:ext cx="533400" cy="8458200"/>
          </a:xfrm>
          <a:prstGeom prst="leftBrace">
            <a:avLst>
              <a:gd name="adj1" fmla="val 132143"/>
              <a:gd name="adj2" fmla="val 49773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42045" name="Text Box 61">
            <a:extLst>
              <a:ext uri="{FF2B5EF4-FFF2-40B4-BE49-F238E27FC236}">
                <a16:creationId xmlns:a16="http://schemas.microsoft.com/office/drawing/2014/main" id="{AE41FA10-7380-4DDB-B193-0CCE8B5D1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4740" y="3581769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Ki-</a:t>
            </a:r>
            <a:r>
              <a:rPr lang="en-US" altLang="en-US" sz="2800" b="1" i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28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altLang="en-US" sz="2800" b="1" i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altLang="en-US" sz="2800" b="1" i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825 -0.000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2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50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2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2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2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2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2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42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2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2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42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42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42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42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42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4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4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4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31" grpId="0"/>
      <p:bldP spid="42032" grpId="0" build="allAtOnce"/>
      <p:bldP spid="42044" grpId="0" animBg="1"/>
      <p:bldP spid="42044" grpId="1" animBg="1"/>
      <p:bldP spid="42045" grpId="0"/>
      <p:bldP spid="4204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>
            <a:extLst>
              <a:ext uri="{FF2B5EF4-FFF2-40B4-BE49-F238E27FC236}">
                <a16:creationId xmlns:a16="http://schemas.microsoft.com/office/drawing/2014/main" id="{622E7168-B352-49B8-A9C8-EEB6345C8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225" y="2438400"/>
            <a:ext cx="7970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660033"/>
                </a:solidFill>
                <a:latin typeface="Times New Roman" panose="02020603050405020304" pitchFamily="18" charset="0"/>
              </a:rPr>
              <a:t>   </a:t>
            </a:r>
            <a:endParaRPr lang="en-US" altLang="en-US" sz="2800" b="1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17">
            <a:extLst>
              <a:ext uri="{FF2B5EF4-FFF2-40B4-BE49-F238E27FC236}">
                <a16:creationId xmlns:a16="http://schemas.microsoft.com/office/drawing/2014/main" id="{12DB96A8-BC78-4663-9B4F-B274773FC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288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3: 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Mỗi xe chở 1425 kg gạo. Hỏi 3 xe như thế chở bao nhiêu ki-lô-gam gạo ?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DA66FB16-BC15-4706-9689-65E10D5EC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0480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u="sng">
                <a:solidFill>
                  <a:srgbClr val="800000"/>
                </a:solidFill>
                <a:latin typeface="Times New Roman" panose="02020603050405020304" pitchFamily="18" charset="0"/>
              </a:rPr>
              <a:t>Tóm tắt:</a:t>
            </a:r>
          </a:p>
        </p:txBody>
      </p:sp>
      <p:sp>
        <p:nvSpPr>
          <p:cNvPr id="10257" name="Text Box 17" descr="Thu Dong Nam 50">
            <a:extLst>
              <a:ext uri="{FF2B5EF4-FFF2-40B4-BE49-F238E27FC236}">
                <a16:creationId xmlns:a16="http://schemas.microsoft.com/office/drawing/2014/main" id="{FD65B936-70C6-48C9-83E5-70A0B6A4A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733800"/>
            <a:ext cx="33528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xe : 1425 kg</a:t>
            </a:r>
          </a:p>
        </p:txBody>
      </p:sp>
      <p:sp>
        <p:nvSpPr>
          <p:cNvPr id="10258" name="Text Box 18" descr="Thu Dong Nam 50">
            <a:extLst>
              <a:ext uri="{FF2B5EF4-FFF2-40B4-BE49-F238E27FC236}">
                <a16:creationId xmlns:a16="http://schemas.microsoft.com/office/drawing/2014/main" id="{B11D12AE-47CB-406E-8FA8-E8CD3B59F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343400"/>
            <a:ext cx="33528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xe : … kg?</a:t>
            </a:r>
          </a:p>
        </p:txBody>
      </p:sp>
      <p:sp>
        <p:nvSpPr>
          <p:cNvPr id="10259" name="Text Box 19" descr="Thu Dong Nam 50">
            <a:extLst>
              <a:ext uri="{FF2B5EF4-FFF2-40B4-BE49-F238E27FC236}">
                <a16:creationId xmlns:a16="http://schemas.microsoft.com/office/drawing/2014/main" id="{BEB00068-FB1E-400A-8B43-09B65B569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200400"/>
            <a:ext cx="32004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Bài giải</a:t>
            </a:r>
          </a:p>
        </p:txBody>
      </p:sp>
      <p:sp>
        <p:nvSpPr>
          <p:cNvPr id="10260" name="Text Box 20" descr="Thu Dong Nam 50">
            <a:extLst>
              <a:ext uri="{FF2B5EF4-FFF2-40B4-BE49-F238E27FC236}">
                <a16:creationId xmlns:a16="http://schemas.microsoft.com/office/drawing/2014/main" id="{427FD9E4-8FB8-4D97-A77B-2290A61DA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810000"/>
            <a:ext cx="45720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xe chở số kg gạo là:</a:t>
            </a:r>
          </a:p>
        </p:txBody>
      </p:sp>
      <p:sp>
        <p:nvSpPr>
          <p:cNvPr id="10261" name="Text Box 21" descr="Thu Dong Nam 50">
            <a:extLst>
              <a:ext uri="{FF2B5EF4-FFF2-40B4-BE49-F238E27FC236}">
                <a16:creationId xmlns:a16="http://schemas.microsoft.com/office/drawing/2014/main" id="{7A2857B0-86B4-4459-894E-2378B993E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572000"/>
            <a:ext cx="46482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1425 x 3 = 4275 (kg)</a:t>
            </a:r>
          </a:p>
        </p:txBody>
      </p:sp>
      <p:sp>
        <p:nvSpPr>
          <p:cNvPr id="10262" name="Text Box 22" descr="Thu Dong Nam 50">
            <a:extLst>
              <a:ext uri="{FF2B5EF4-FFF2-40B4-BE49-F238E27FC236}">
                <a16:creationId xmlns:a16="http://schemas.microsoft.com/office/drawing/2014/main" id="{A15F595F-5C9D-454D-AB7A-801C81869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257800"/>
            <a:ext cx="38862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4275 kg gạo.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36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9" grpId="0"/>
      <p:bldP spid="10257" grpId="0"/>
      <p:bldP spid="10258" grpId="0"/>
      <p:bldP spid="10259" grpId="0"/>
      <p:bldP spid="10260" grpId="0"/>
      <p:bldP spid="10261" grpId="0"/>
      <p:bldP spid="102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7">
            <a:extLst>
              <a:ext uri="{FF2B5EF4-FFF2-40B4-BE49-F238E27FC236}">
                <a16:creationId xmlns:a16="http://schemas.microsoft.com/office/drawing/2014/main" id="{D5CFC34A-7FF9-4DBD-A31B-2C0339AB5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288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4:</a:t>
            </a:r>
            <a:r>
              <a:rPr lang="en-US" altLang="en-US" sz="32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khu đất hình vuông có cạnh là 1508 m.</a:t>
            </a:r>
          </a:p>
        </p:txBody>
      </p:sp>
      <p:sp>
        <p:nvSpPr>
          <p:cNvPr id="48" name="Rectangle 14">
            <a:extLst>
              <a:ext uri="{FF2B5EF4-FFF2-40B4-BE49-F238E27FC236}">
                <a16:creationId xmlns:a16="http://schemas.microsoft.com/office/drawing/2014/main" id="{C544F659-4D06-40EA-868A-82F879136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2076" y="3962400"/>
            <a:ext cx="549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Chu vi khu đất hình vuông là :</a:t>
            </a:r>
          </a:p>
        </p:txBody>
      </p:sp>
      <p:sp>
        <p:nvSpPr>
          <p:cNvPr id="49" name="Rectangle 15">
            <a:extLst>
              <a:ext uri="{FF2B5EF4-FFF2-40B4-BE49-F238E27FC236}">
                <a16:creationId xmlns:a16="http://schemas.microsoft.com/office/drawing/2014/main" id="{CB5FC749-2F9B-4C3E-9EF3-FEC6D4CB0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652964"/>
            <a:ext cx="35639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1508 x 4 = 6032 (m)</a:t>
            </a:r>
          </a:p>
        </p:txBody>
      </p:sp>
      <p:sp>
        <p:nvSpPr>
          <p:cNvPr id="50" name="Rectangle 16">
            <a:extLst>
              <a:ext uri="{FF2B5EF4-FFF2-40B4-BE49-F238E27FC236}">
                <a16:creationId xmlns:a16="http://schemas.microsoft.com/office/drawing/2014/main" id="{137694F8-AA25-4A8A-A6E3-AFCBA8DA5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8214" y="5257800"/>
            <a:ext cx="28590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Đáp số: 6032 m</a:t>
            </a:r>
          </a:p>
        </p:txBody>
      </p:sp>
      <p:sp>
        <p:nvSpPr>
          <p:cNvPr id="53" name="Rectangle 12">
            <a:extLst>
              <a:ext uri="{FF2B5EF4-FFF2-40B4-BE49-F238E27FC236}">
                <a16:creationId xmlns:a16="http://schemas.microsoft.com/office/drawing/2014/main" id="{A623FEFF-5A8D-4C39-A4A0-FB5CA6BF4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200401"/>
            <a:ext cx="26670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u="sng">
                <a:solidFill>
                  <a:srgbClr val="800000"/>
                </a:solidFill>
                <a:latin typeface="Times New Roman" panose="02020603050405020304" pitchFamily="18" charset="0"/>
              </a:rPr>
              <a:t>Bài giải:</a:t>
            </a:r>
          </a:p>
        </p:txBody>
      </p:sp>
      <p:sp>
        <p:nvSpPr>
          <p:cNvPr id="12304" name="Text Box 16" descr="Thu Dong Nam 50">
            <a:extLst>
              <a:ext uri="{FF2B5EF4-FFF2-40B4-BE49-F238E27FC236}">
                <a16:creationId xmlns:a16="http://schemas.microsoft.com/office/drawing/2014/main" id="{463C076C-BD5C-45AE-9B98-3FAF2C1B1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048000"/>
            <a:ext cx="22098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12305" name="Text Box 17" descr="Thu Dong Nam 50">
            <a:extLst>
              <a:ext uri="{FF2B5EF4-FFF2-40B4-BE49-F238E27FC236}">
                <a16:creationId xmlns:a16="http://schemas.microsoft.com/office/drawing/2014/main" id="{981BB64E-90E3-4D59-9F92-1F3115E57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81400"/>
            <a:ext cx="25146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1508 m</a:t>
            </a:r>
          </a:p>
        </p:txBody>
      </p:sp>
      <p:sp>
        <p:nvSpPr>
          <p:cNvPr id="12306" name="Text Box 18" descr="Thu Dong Nam 50">
            <a:extLst>
              <a:ext uri="{FF2B5EF4-FFF2-40B4-BE49-F238E27FC236}">
                <a16:creationId xmlns:a16="http://schemas.microsoft.com/office/drawing/2014/main" id="{F65681ED-92F8-4306-A5E0-F67F09C65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14800"/>
            <a:ext cx="27432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= … m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6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48" grpId="0"/>
      <p:bldP spid="49" grpId="0"/>
      <p:bldP spid="50" grpId="0"/>
      <p:bldP spid="53" grpId="0"/>
      <p:bldP spid="12304" grpId="0"/>
      <p:bldP spid="12305" grpId="0"/>
      <p:bldP spid="123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5_iykim20003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1905000" y="533400"/>
            <a:ext cx="8153400" cy="2286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và học giỏi</a:t>
            </a:r>
          </a:p>
        </p:txBody>
      </p:sp>
    </p:spTree>
    <p:extLst>
      <p:ext uri="{BB962C8B-B14F-4D97-AF65-F5344CB8AC3E}">
        <p14:creationId xmlns:p14="http://schemas.microsoft.com/office/powerpoint/2010/main" val="282488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2-thay-co-299754935">
            <a:extLst>
              <a:ext uri="{FF2B5EF4-FFF2-40B4-BE49-F238E27FC236}">
                <a16:creationId xmlns:a16="http://schemas.microsoft.com/office/drawing/2014/main" id="{3FE90932-E0F5-47D0-9631-6D80E4293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2" name="WordArt 4">
            <a:extLst>
              <a:ext uri="{FF2B5EF4-FFF2-40B4-BE49-F238E27FC236}">
                <a16:creationId xmlns:a16="http://schemas.microsoft.com/office/drawing/2014/main" id="{33E06776-6E9D-45D8-91F3-3333A8DA11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2286000"/>
            <a:ext cx="897255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Mời các em đến với trò chơi: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vàng!</a:t>
            </a:r>
            <a:endParaRPr lang="en-US" sz="3200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6" descr="Bellcoll">
            <a:extLst>
              <a:ext uri="{FF2B5EF4-FFF2-40B4-BE49-F238E27FC236}">
                <a16:creationId xmlns:a16="http://schemas.microsoft.com/office/drawing/2014/main" id="{CEA42141-42E7-4260-80D5-90102D2402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1752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Bellcoll">
            <a:extLst>
              <a:ext uri="{FF2B5EF4-FFF2-40B4-BE49-F238E27FC236}">
                <a16:creationId xmlns:a16="http://schemas.microsoft.com/office/drawing/2014/main" id="{B790EE35-EF4E-4109-878C-5AAAF537BA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"/>
            <a:ext cx="1752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isc119">
            <a:extLst>
              <a:ext uri="{FF2B5EF4-FFF2-40B4-BE49-F238E27FC236}">
                <a16:creationId xmlns:a16="http://schemas.microsoft.com/office/drawing/2014/main" id="{01C7B99C-9E0E-48AD-85BB-1266226D5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Picture16">
            <a:extLst>
              <a:ext uri="{FF2B5EF4-FFF2-40B4-BE49-F238E27FC236}">
                <a16:creationId xmlns:a16="http://schemas.microsoft.com/office/drawing/2014/main" id="{36627651-A0CD-4F2D-806F-9AA1CBBDD7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7" name="AutoShape 5">
            <a:extLst>
              <a:ext uri="{FF2B5EF4-FFF2-40B4-BE49-F238E27FC236}">
                <a16:creationId xmlns:a16="http://schemas.microsoft.com/office/drawing/2014/main" id="{C5B77586-1DAE-4F4C-A015-EED0BA213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844676"/>
            <a:ext cx="6400800" cy="576263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Arial" panose="020B0604020202020204" pitchFamily="34" charset="0"/>
              </a:rPr>
              <a:t>Chọn </a:t>
            </a:r>
            <a:r>
              <a:rPr lang="en-US" altLang="en-US" sz="2800">
                <a:solidFill>
                  <a:srgbClr val="FF33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800">
                <a:solidFill>
                  <a:srgbClr val="FFFF00"/>
                </a:solidFill>
                <a:latin typeface="Arial" panose="020B0604020202020204" pitchFamily="34" charset="0"/>
              </a:rPr>
              <a:t>, hoặc </a:t>
            </a:r>
            <a:r>
              <a:rPr lang="en-US" altLang="en-US" sz="2800">
                <a:solidFill>
                  <a:srgbClr val="FF3300"/>
                </a:solidFill>
                <a:latin typeface="Arial" panose="020B0604020202020204" pitchFamily="34" charset="0"/>
              </a:rPr>
              <a:t>B</a:t>
            </a:r>
            <a:r>
              <a:rPr lang="en-US" altLang="en-US" sz="2800">
                <a:solidFill>
                  <a:srgbClr val="FFFF00"/>
                </a:solidFill>
                <a:latin typeface="Arial" panose="020B0604020202020204" pitchFamily="34" charset="0"/>
              </a:rPr>
              <a:t>, hoặc </a:t>
            </a:r>
            <a:r>
              <a:rPr lang="en-US" altLang="en-US" sz="2800">
                <a:solidFill>
                  <a:srgbClr val="FF3300"/>
                </a:solidFill>
                <a:latin typeface="Arial" panose="020B0604020202020204" pitchFamily="34" charset="0"/>
              </a:rPr>
              <a:t>C</a:t>
            </a:r>
            <a:r>
              <a:rPr lang="en-US" altLang="en-US" sz="2800">
                <a:solidFill>
                  <a:srgbClr val="FFFF00"/>
                </a:solidFill>
                <a:latin typeface="Arial" panose="020B0604020202020204" pitchFamily="34" charset="0"/>
              </a:rPr>
              <a:t>, hoặc </a:t>
            </a:r>
            <a:r>
              <a:rPr lang="en-US" altLang="en-US" sz="2800">
                <a:solidFill>
                  <a:srgbClr val="FF330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25958" name="AutoShape 6">
            <a:extLst>
              <a:ext uri="{FF2B5EF4-FFF2-40B4-BE49-F238E27FC236}">
                <a16:creationId xmlns:a16="http://schemas.microsoft.com/office/drawing/2014/main" id="{5E6664B4-E311-4CEA-B949-636938C01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2563814"/>
            <a:ext cx="7704138" cy="1152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1234 x 2 = ?</a:t>
            </a:r>
          </a:p>
        </p:txBody>
      </p:sp>
      <p:sp>
        <p:nvSpPr>
          <p:cNvPr id="125959" name="Oval 7">
            <a:extLst>
              <a:ext uri="{FF2B5EF4-FFF2-40B4-BE49-F238E27FC236}">
                <a16:creationId xmlns:a16="http://schemas.microsoft.com/office/drawing/2014/main" id="{182144E7-AAB2-4C65-9E07-B0C271A49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2511425"/>
            <a:ext cx="1368425" cy="1244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Câu 1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5960" name="AutoShape 8" descr="5%">
            <a:extLst>
              <a:ext uri="{FF2B5EF4-FFF2-40B4-BE49-F238E27FC236}">
                <a16:creationId xmlns:a16="http://schemas.microsoft.com/office/drawing/2014/main" id="{875BD6A2-F568-4A8E-B4A1-00185FDAD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3933825"/>
            <a:ext cx="5976938" cy="503238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</a:rPr>
              <a:t>A. 2864</a:t>
            </a:r>
          </a:p>
        </p:txBody>
      </p:sp>
      <p:sp>
        <p:nvSpPr>
          <p:cNvPr id="125961" name="AutoShape 9" descr="5%">
            <a:extLst>
              <a:ext uri="{FF2B5EF4-FFF2-40B4-BE49-F238E27FC236}">
                <a16:creationId xmlns:a16="http://schemas.microsoft.com/office/drawing/2014/main" id="{47E585DB-245E-4688-AADD-4737E11BD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4508501"/>
            <a:ext cx="5976938" cy="504825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</a:rPr>
              <a:t>B. 4268</a:t>
            </a:r>
          </a:p>
        </p:txBody>
      </p:sp>
      <p:sp>
        <p:nvSpPr>
          <p:cNvPr id="125962" name="AutoShape 10" descr="5%">
            <a:extLst>
              <a:ext uri="{FF2B5EF4-FFF2-40B4-BE49-F238E27FC236}">
                <a16:creationId xmlns:a16="http://schemas.microsoft.com/office/drawing/2014/main" id="{469FB1B3-8D09-4934-AF8E-35D775B78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5084764"/>
            <a:ext cx="5976938" cy="504825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</a:rPr>
              <a:t>C. 2468</a:t>
            </a:r>
          </a:p>
        </p:txBody>
      </p:sp>
      <p:sp>
        <p:nvSpPr>
          <p:cNvPr id="125963" name="AutoShape 11" descr="5%">
            <a:extLst>
              <a:ext uri="{FF2B5EF4-FFF2-40B4-BE49-F238E27FC236}">
                <a16:creationId xmlns:a16="http://schemas.microsoft.com/office/drawing/2014/main" id="{433D6AA3-7AC1-43C2-BC77-3C5DB68BB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5661025"/>
            <a:ext cx="5976938" cy="503238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</a:rPr>
              <a:t>D. 8642</a:t>
            </a:r>
          </a:p>
        </p:txBody>
      </p:sp>
      <p:pic>
        <p:nvPicPr>
          <p:cNvPr id="7179" name="Picture 12" descr="Hinh dong Phao hoa">
            <a:extLst>
              <a:ext uri="{FF2B5EF4-FFF2-40B4-BE49-F238E27FC236}">
                <a16:creationId xmlns:a16="http://schemas.microsoft.com/office/drawing/2014/main" id="{02E603DB-61D1-4AF3-8EBA-2B77C82F5B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13" y="-1482725"/>
            <a:ext cx="1771651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3" descr="hinhnen">
            <a:extLst>
              <a:ext uri="{FF2B5EF4-FFF2-40B4-BE49-F238E27FC236}">
                <a16:creationId xmlns:a16="http://schemas.microsoft.com/office/drawing/2014/main" id="{87F6BF90-D9B9-4A94-B39F-ECDEAFB89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380164"/>
            <a:ext cx="91805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66" name="WordArt 14">
            <a:extLst>
              <a:ext uri="{FF2B5EF4-FFF2-40B4-BE49-F238E27FC236}">
                <a16:creationId xmlns:a16="http://schemas.microsoft.com/office/drawing/2014/main" id="{024E5291-B9EB-487C-9CCA-59E28762F0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11614" y="6516688"/>
            <a:ext cx="4676775" cy="2778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sp>
        <p:nvSpPr>
          <p:cNvPr id="125967" name="Oval 15">
            <a:extLst>
              <a:ext uri="{FF2B5EF4-FFF2-40B4-BE49-F238E27FC236}">
                <a16:creationId xmlns:a16="http://schemas.microsoft.com/office/drawing/2014/main" id="{E02FC3B2-C77D-44FB-B450-26F4249BA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5805488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25968" name="Oval 16">
            <a:extLst>
              <a:ext uri="{FF2B5EF4-FFF2-40B4-BE49-F238E27FC236}">
                <a16:creationId xmlns:a16="http://schemas.microsoft.com/office/drawing/2014/main" id="{96791D2F-2CAF-4AFD-8280-CABBA5E34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5805488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25969" name="Oval 17">
            <a:extLst>
              <a:ext uri="{FF2B5EF4-FFF2-40B4-BE49-F238E27FC236}">
                <a16:creationId xmlns:a16="http://schemas.microsoft.com/office/drawing/2014/main" id="{E73EB4CA-63E5-402B-9044-872C34E2F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5805488"/>
            <a:ext cx="8636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25970" name="Oval 18">
            <a:extLst>
              <a:ext uri="{FF2B5EF4-FFF2-40B4-BE49-F238E27FC236}">
                <a16:creationId xmlns:a16="http://schemas.microsoft.com/office/drawing/2014/main" id="{CA73F5E3-94EA-4D68-96BF-820680ED8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5805488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125971" name="Oval 19">
            <a:extLst>
              <a:ext uri="{FF2B5EF4-FFF2-40B4-BE49-F238E27FC236}">
                <a16:creationId xmlns:a16="http://schemas.microsoft.com/office/drawing/2014/main" id="{456E5AA2-0BA0-48E3-85F3-084E764AD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5805488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125972" name="Oval 20">
            <a:extLst>
              <a:ext uri="{FF2B5EF4-FFF2-40B4-BE49-F238E27FC236}">
                <a16:creationId xmlns:a16="http://schemas.microsoft.com/office/drawing/2014/main" id="{B81DAA40-FF78-44C1-8745-79A5002D3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5805488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25973" name="Oval 21">
            <a:extLst>
              <a:ext uri="{FF2B5EF4-FFF2-40B4-BE49-F238E27FC236}">
                <a16:creationId xmlns:a16="http://schemas.microsoft.com/office/drawing/2014/main" id="{04F30976-BD9E-413C-8131-EBCCBF7BD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5805488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25974" name="Oval 22">
            <a:extLst>
              <a:ext uri="{FF2B5EF4-FFF2-40B4-BE49-F238E27FC236}">
                <a16:creationId xmlns:a16="http://schemas.microsoft.com/office/drawing/2014/main" id="{47824382-6CE7-4830-868F-8E2AE5F47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5805488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25975" name="Oval 23">
            <a:extLst>
              <a:ext uri="{FF2B5EF4-FFF2-40B4-BE49-F238E27FC236}">
                <a16:creationId xmlns:a16="http://schemas.microsoft.com/office/drawing/2014/main" id="{8ED36E95-7D75-46E1-8820-A18D091C6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5805488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25976" name="Oval 24">
            <a:extLst>
              <a:ext uri="{FF2B5EF4-FFF2-40B4-BE49-F238E27FC236}">
                <a16:creationId xmlns:a16="http://schemas.microsoft.com/office/drawing/2014/main" id="{E967A297-D373-4FFD-B4C1-EBD64E1FC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5805488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125977" name="WordArt 25" descr="Narrow vertical">
            <a:extLst>
              <a:ext uri="{FF2B5EF4-FFF2-40B4-BE49-F238E27FC236}">
                <a16:creationId xmlns:a16="http://schemas.microsoft.com/office/drawing/2014/main" id="{857DDAF6-55EA-47E8-9B65-EF5230E651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3956051" y="969963"/>
            <a:ext cx="4714875" cy="8747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Rung Chuông Vàng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259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259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59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2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2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2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12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2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2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 build="allAtOnce" animBg="1"/>
      <p:bldP spid="125958" grpId="0" animBg="1"/>
      <p:bldP spid="125959" grpId="0" animBg="1"/>
      <p:bldP spid="125960" grpId="0" animBg="1"/>
      <p:bldP spid="125961" grpId="0" animBg="1"/>
      <p:bldP spid="125962" grpId="0" animBg="1"/>
      <p:bldP spid="125963" grpId="0" animBg="1"/>
      <p:bldP spid="125967" grpId="0" animBg="1"/>
      <p:bldP spid="125967" grpId="1" animBg="1"/>
      <p:bldP spid="125968" grpId="0" animBg="1"/>
      <p:bldP spid="125968" grpId="1" animBg="1"/>
      <p:bldP spid="125969" grpId="0" animBg="1"/>
      <p:bldP spid="125969" grpId="1" animBg="1"/>
      <p:bldP spid="125970" grpId="0" animBg="1"/>
      <p:bldP spid="125970" grpId="1" animBg="1"/>
      <p:bldP spid="125971" grpId="0" animBg="1"/>
      <p:bldP spid="125971" grpId="1" animBg="1"/>
      <p:bldP spid="125972" grpId="0" animBg="1"/>
      <p:bldP spid="125972" grpId="1" animBg="1"/>
      <p:bldP spid="125973" grpId="0" animBg="1"/>
      <p:bldP spid="125973" grpId="1" animBg="1"/>
      <p:bldP spid="125974" grpId="0" animBg="1"/>
      <p:bldP spid="125974" grpId="1" animBg="1"/>
      <p:bldP spid="125975" grpId="0" animBg="1"/>
      <p:bldP spid="125975" grpId="1" animBg="1"/>
      <p:bldP spid="125976" grpId="0" animBg="1"/>
      <p:bldP spid="12597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7" name="AutoShape 11">
            <a:extLst>
              <a:ext uri="{FF2B5EF4-FFF2-40B4-BE49-F238E27FC236}">
                <a16:creationId xmlns:a16="http://schemas.microsoft.com/office/drawing/2014/main" id="{500C1B79-3003-4279-A1AE-4F8446EFB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700213"/>
            <a:ext cx="6400800" cy="576262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Arial" panose="020B0604020202020204" pitchFamily="34" charset="0"/>
              </a:rPr>
              <a:t>Chọn </a:t>
            </a:r>
            <a:r>
              <a:rPr lang="en-US" altLang="en-US" sz="2800">
                <a:solidFill>
                  <a:srgbClr val="FF33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800">
                <a:solidFill>
                  <a:srgbClr val="FFFF00"/>
                </a:solidFill>
                <a:latin typeface="Arial" panose="020B0604020202020204" pitchFamily="34" charset="0"/>
              </a:rPr>
              <a:t>, hoặc </a:t>
            </a:r>
            <a:r>
              <a:rPr lang="en-US" altLang="en-US" sz="2800">
                <a:solidFill>
                  <a:srgbClr val="FF3300"/>
                </a:solidFill>
                <a:latin typeface="Arial" panose="020B0604020202020204" pitchFamily="34" charset="0"/>
              </a:rPr>
              <a:t>B</a:t>
            </a:r>
            <a:r>
              <a:rPr lang="en-US" altLang="en-US" sz="2800">
                <a:solidFill>
                  <a:srgbClr val="FFFF00"/>
                </a:solidFill>
                <a:latin typeface="Arial" panose="020B0604020202020204" pitchFamily="34" charset="0"/>
              </a:rPr>
              <a:t>, hoặc </a:t>
            </a:r>
            <a:r>
              <a:rPr lang="en-US" altLang="en-US" sz="2800">
                <a:solidFill>
                  <a:srgbClr val="FF3300"/>
                </a:solidFill>
                <a:latin typeface="Arial" panose="020B0604020202020204" pitchFamily="34" charset="0"/>
              </a:rPr>
              <a:t>C</a:t>
            </a:r>
            <a:r>
              <a:rPr lang="en-US" altLang="en-US" sz="2800">
                <a:solidFill>
                  <a:srgbClr val="FFFF00"/>
                </a:solidFill>
                <a:latin typeface="Arial" panose="020B0604020202020204" pitchFamily="34" charset="0"/>
              </a:rPr>
              <a:t>, hoặc </a:t>
            </a:r>
            <a:r>
              <a:rPr lang="en-US" altLang="en-US" sz="2800">
                <a:solidFill>
                  <a:srgbClr val="FF330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26988" name="AutoShape 12">
            <a:extLst>
              <a:ext uri="{FF2B5EF4-FFF2-40B4-BE49-F238E27FC236}">
                <a16:creationId xmlns:a16="http://schemas.microsoft.com/office/drawing/2014/main" id="{41147690-EB0F-476A-B869-6ABF1D210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1" y="2514600"/>
            <a:ext cx="4175125" cy="10096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4000 x 2 = ?</a:t>
            </a:r>
          </a:p>
        </p:txBody>
      </p:sp>
      <p:sp>
        <p:nvSpPr>
          <p:cNvPr id="126989" name="Oval 13">
            <a:extLst>
              <a:ext uri="{FF2B5EF4-FFF2-40B4-BE49-F238E27FC236}">
                <a16:creationId xmlns:a16="http://schemas.microsoft.com/office/drawing/2014/main" id="{D43D1B13-1B18-4671-AA41-226630BF7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1" y="2286000"/>
            <a:ext cx="1368425" cy="110013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Câu 2</a:t>
            </a:r>
          </a:p>
        </p:txBody>
      </p:sp>
      <p:sp>
        <p:nvSpPr>
          <p:cNvPr id="126990" name="AutoShape 14" descr="5%">
            <a:extLst>
              <a:ext uri="{FF2B5EF4-FFF2-40B4-BE49-F238E27FC236}">
                <a16:creationId xmlns:a16="http://schemas.microsoft.com/office/drawing/2014/main" id="{69652BD6-689E-482D-AA35-BBC41B180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1" y="3657600"/>
            <a:ext cx="4175125" cy="503238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</a:rPr>
              <a:t>  A.     8000</a:t>
            </a:r>
          </a:p>
        </p:txBody>
      </p:sp>
      <p:sp>
        <p:nvSpPr>
          <p:cNvPr id="126991" name="AutoShape 15" descr="5%">
            <a:extLst>
              <a:ext uri="{FF2B5EF4-FFF2-40B4-BE49-F238E27FC236}">
                <a16:creationId xmlns:a16="http://schemas.microsoft.com/office/drawing/2014/main" id="{1F39EBA4-FD08-4EEE-AF80-0C63FB7C8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1" y="4267201"/>
            <a:ext cx="4175125" cy="504825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</a:rPr>
              <a:t>  B.     8888</a:t>
            </a:r>
          </a:p>
        </p:txBody>
      </p:sp>
      <p:sp>
        <p:nvSpPr>
          <p:cNvPr id="126992" name="AutoShape 16" descr="5%">
            <a:extLst>
              <a:ext uri="{FF2B5EF4-FFF2-40B4-BE49-F238E27FC236}">
                <a16:creationId xmlns:a16="http://schemas.microsoft.com/office/drawing/2014/main" id="{2EBC48FE-6268-459F-812D-F987EB509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1" y="4876801"/>
            <a:ext cx="4175125" cy="504825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</a:rPr>
              <a:t>  C.     4200 </a:t>
            </a:r>
          </a:p>
        </p:txBody>
      </p:sp>
      <p:sp>
        <p:nvSpPr>
          <p:cNvPr id="126993" name="AutoShape 17" descr="5%">
            <a:extLst>
              <a:ext uri="{FF2B5EF4-FFF2-40B4-BE49-F238E27FC236}">
                <a16:creationId xmlns:a16="http://schemas.microsoft.com/office/drawing/2014/main" id="{E75B24C0-6DD8-41A8-87C0-E31BB68AD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1" y="5562600"/>
            <a:ext cx="4175125" cy="503238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</a:rPr>
              <a:t>  D.     2400 </a:t>
            </a:r>
          </a:p>
        </p:txBody>
      </p:sp>
      <p:sp>
        <p:nvSpPr>
          <p:cNvPr id="126994" name="WordArt 18">
            <a:extLst>
              <a:ext uri="{FF2B5EF4-FFF2-40B4-BE49-F238E27FC236}">
                <a16:creationId xmlns:a16="http://schemas.microsoft.com/office/drawing/2014/main" id="{2D6B15F3-DA46-4991-B6CB-94D8175913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11614" y="6478588"/>
            <a:ext cx="4676775" cy="2778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pic>
        <p:nvPicPr>
          <p:cNvPr id="8202" name="Picture 19" descr="Hinh dong Phao hoa">
            <a:extLst>
              <a:ext uri="{FF2B5EF4-FFF2-40B4-BE49-F238E27FC236}">
                <a16:creationId xmlns:a16="http://schemas.microsoft.com/office/drawing/2014/main" id="{E409BDFD-0358-461B-9437-F49D36A817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13" y="-1525588"/>
            <a:ext cx="1771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96" name="Oval 20">
            <a:extLst>
              <a:ext uri="{FF2B5EF4-FFF2-40B4-BE49-F238E27FC236}">
                <a16:creationId xmlns:a16="http://schemas.microsoft.com/office/drawing/2014/main" id="{D19BE050-8333-4683-A6FD-549C8254F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5876925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26997" name="Oval 21">
            <a:extLst>
              <a:ext uri="{FF2B5EF4-FFF2-40B4-BE49-F238E27FC236}">
                <a16:creationId xmlns:a16="http://schemas.microsoft.com/office/drawing/2014/main" id="{009622B4-8605-4404-9B03-7214E0282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5876925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26998" name="Oval 22">
            <a:extLst>
              <a:ext uri="{FF2B5EF4-FFF2-40B4-BE49-F238E27FC236}">
                <a16:creationId xmlns:a16="http://schemas.microsoft.com/office/drawing/2014/main" id="{FDF6849F-783E-446B-8DD9-BA2C3642B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5876925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26999" name="Oval 23">
            <a:extLst>
              <a:ext uri="{FF2B5EF4-FFF2-40B4-BE49-F238E27FC236}">
                <a16:creationId xmlns:a16="http://schemas.microsoft.com/office/drawing/2014/main" id="{81D38DDE-AFA7-4E4F-BAB7-50738E001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5876925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127000" name="Oval 24">
            <a:extLst>
              <a:ext uri="{FF2B5EF4-FFF2-40B4-BE49-F238E27FC236}">
                <a16:creationId xmlns:a16="http://schemas.microsoft.com/office/drawing/2014/main" id="{3A223D20-0EEC-47D8-99F2-23FC5DFF5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5876925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127001" name="Oval 25">
            <a:extLst>
              <a:ext uri="{FF2B5EF4-FFF2-40B4-BE49-F238E27FC236}">
                <a16:creationId xmlns:a16="http://schemas.microsoft.com/office/drawing/2014/main" id="{86725FB2-8B65-4D1E-BB7B-0A0345F73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5876925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27002" name="Oval 26">
            <a:extLst>
              <a:ext uri="{FF2B5EF4-FFF2-40B4-BE49-F238E27FC236}">
                <a16:creationId xmlns:a16="http://schemas.microsoft.com/office/drawing/2014/main" id="{50A44FC6-F5DF-4686-AD15-6C171E200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5876925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27003" name="Oval 27">
            <a:extLst>
              <a:ext uri="{FF2B5EF4-FFF2-40B4-BE49-F238E27FC236}">
                <a16:creationId xmlns:a16="http://schemas.microsoft.com/office/drawing/2014/main" id="{89CFE1F1-2C05-4DF0-B431-F00519D24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5876925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27004" name="Oval 28">
            <a:extLst>
              <a:ext uri="{FF2B5EF4-FFF2-40B4-BE49-F238E27FC236}">
                <a16:creationId xmlns:a16="http://schemas.microsoft.com/office/drawing/2014/main" id="{7A98D829-10E8-43E6-B2A6-AB4993C18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5876925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27005" name="Oval 29">
            <a:extLst>
              <a:ext uri="{FF2B5EF4-FFF2-40B4-BE49-F238E27FC236}">
                <a16:creationId xmlns:a16="http://schemas.microsoft.com/office/drawing/2014/main" id="{1C578343-AD3F-46F0-A801-2D80138FF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5876925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127006" name="WordArt 30" descr="Narrow vertical">
            <a:extLst>
              <a:ext uri="{FF2B5EF4-FFF2-40B4-BE49-F238E27FC236}">
                <a16:creationId xmlns:a16="http://schemas.microsoft.com/office/drawing/2014/main" id="{7A08D85C-C81B-4A26-A4C7-1473474DF5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3956051" y="969963"/>
            <a:ext cx="4714875" cy="8747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Rung Chuông Vàng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270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270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70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69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26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269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26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2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27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2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2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26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12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7" grpId="0" build="allAtOnce" animBg="1"/>
      <p:bldP spid="126988" grpId="0" build="allAtOnce" animBg="1"/>
      <p:bldP spid="126989" grpId="0" animBg="1"/>
      <p:bldP spid="126990" grpId="0" animBg="1"/>
      <p:bldP spid="126991" grpId="0" animBg="1"/>
      <p:bldP spid="126992" grpId="0" animBg="1"/>
      <p:bldP spid="126993" grpId="0" animBg="1"/>
      <p:bldP spid="126996" grpId="0" animBg="1"/>
      <p:bldP spid="126996" grpId="1" animBg="1"/>
      <p:bldP spid="126997" grpId="0" animBg="1"/>
      <p:bldP spid="126997" grpId="1" animBg="1"/>
      <p:bldP spid="126998" grpId="0" animBg="1"/>
      <p:bldP spid="126998" grpId="1" animBg="1"/>
      <p:bldP spid="126999" grpId="0" animBg="1"/>
      <p:bldP spid="126999" grpId="1" animBg="1"/>
      <p:bldP spid="127000" grpId="0" animBg="1"/>
      <p:bldP spid="127000" grpId="1" animBg="1"/>
      <p:bldP spid="127001" grpId="0" animBg="1"/>
      <p:bldP spid="127001" grpId="1" animBg="1"/>
      <p:bldP spid="127002" grpId="0" animBg="1"/>
      <p:bldP spid="127002" grpId="1" animBg="1"/>
      <p:bldP spid="127003" grpId="0" animBg="1"/>
      <p:bldP spid="127003" grpId="1" animBg="1"/>
      <p:bldP spid="127004" grpId="0" animBg="1"/>
      <p:bldP spid="127004" grpId="1" animBg="1"/>
      <p:bldP spid="127005" grpId="0" animBg="1"/>
      <p:bldP spid="12700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inhnen">
            <a:extLst>
              <a:ext uri="{FF2B5EF4-FFF2-40B4-BE49-F238E27FC236}">
                <a16:creationId xmlns:a16="http://schemas.microsoft.com/office/drawing/2014/main" id="{DEAF0F1F-DB90-4F70-8A39-E39DFC2AF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308726"/>
            <a:ext cx="91805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AutoShape 3">
            <a:extLst>
              <a:ext uri="{FF2B5EF4-FFF2-40B4-BE49-F238E27FC236}">
                <a16:creationId xmlns:a16="http://schemas.microsoft.com/office/drawing/2014/main" id="{15815F0C-CCFC-415A-A78A-1524B3776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844676"/>
            <a:ext cx="6400800" cy="576263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Arial" panose="020B0604020202020204" pitchFamily="34" charset="0"/>
              </a:rPr>
              <a:t>Chọn </a:t>
            </a:r>
            <a:r>
              <a:rPr lang="en-US" altLang="en-US" sz="2800">
                <a:solidFill>
                  <a:srgbClr val="FF33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800">
                <a:solidFill>
                  <a:srgbClr val="FFFF00"/>
                </a:solidFill>
                <a:latin typeface="Arial" panose="020B0604020202020204" pitchFamily="34" charset="0"/>
              </a:rPr>
              <a:t>, hoặc </a:t>
            </a:r>
            <a:r>
              <a:rPr lang="en-US" altLang="en-US" sz="2800">
                <a:solidFill>
                  <a:srgbClr val="FF3300"/>
                </a:solidFill>
                <a:latin typeface="Arial" panose="020B0604020202020204" pitchFamily="34" charset="0"/>
              </a:rPr>
              <a:t>B</a:t>
            </a:r>
            <a:r>
              <a:rPr lang="en-US" altLang="en-US" sz="2800">
                <a:solidFill>
                  <a:srgbClr val="FFFF00"/>
                </a:solidFill>
                <a:latin typeface="Arial" panose="020B0604020202020204" pitchFamily="34" charset="0"/>
              </a:rPr>
              <a:t>, hoặc </a:t>
            </a:r>
            <a:r>
              <a:rPr lang="en-US" altLang="en-US" sz="2800">
                <a:solidFill>
                  <a:srgbClr val="FF3300"/>
                </a:solidFill>
                <a:latin typeface="Arial" panose="020B0604020202020204" pitchFamily="34" charset="0"/>
              </a:rPr>
              <a:t>C</a:t>
            </a:r>
            <a:r>
              <a:rPr lang="en-US" altLang="en-US" sz="2800">
                <a:solidFill>
                  <a:srgbClr val="FFFF00"/>
                </a:solidFill>
                <a:latin typeface="Arial" panose="020B0604020202020204" pitchFamily="34" charset="0"/>
              </a:rPr>
              <a:t>, hoặc </a:t>
            </a:r>
            <a:r>
              <a:rPr lang="en-US" altLang="en-US" sz="2800">
                <a:solidFill>
                  <a:srgbClr val="FF330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28004" name="AutoShape 4">
            <a:extLst>
              <a:ext uri="{FF2B5EF4-FFF2-40B4-BE49-F238E27FC236}">
                <a16:creationId xmlns:a16="http://schemas.microsoft.com/office/drawing/2014/main" id="{E8EBD3D0-E28F-4555-BC5F-B955E338F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401" y="2563814"/>
            <a:ext cx="7343775" cy="1152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Xây một bức tường hết 1021 viên gạch. Hỏi xây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2 bức tường như thế hết bao nhiêu viên gạch?</a:t>
            </a:r>
          </a:p>
        </p:txBody>
      </p:sp>
      <p:sp>
        <p:nvSpPr>
          <p:cNvPr id="128005" name="Oval 5">
            <a:extLst>
              <a:ext uri="{FF2B5EF4-FFF2-40B4-BE49-F238E27FC236}">
                <a16:creationId xmlns:a16="http://schemas.microsoft.com/office/drawing/2014/main" id="{D8E8273A-7F4B-4930-8807-8AFAF8F0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2511425"/>
            <a:ext cx="1368425" cy="1244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Câu 3 </a:t>
            </a:r>
          </a:p>
        </p:txBody>
      </p:sp>
      <p:sp>
        <p:nvSpPr>
          <p:cNvPr id="128006" name="AutoShape 6" descr="5%">
            <a:extLst>
              <a:ext uri="{FF2B5EF4-FFF2-40B4-BE49-F238E27FC236}">
                <a16:creationId xmlns:a16="http://schemas.microsoft.com/office/drawing/2014/main" id="{A71293AC-830A-49EC-B84D-9702E1E60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3933825"/>
            <a:ext cx="5976938" cy="503238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</a:rPr>
              <a:t>   A. 1021 viên gạch</a:t>
            </a:r>
          </a:p>
        </p:txBody>
      </p:sp>
      <p:sp>
        <p:nvSpPr>
          <p:cNvPr id="128007" name="AutoShape 7" descr="5%">
            <a:extLst>
              <a:ext uri="{FF2B5EF4-FFF2-40B4-BE49-F238E27FC236}">
                <a16:creationId xmlns:a16="http://schemas.microsoft.com/office/drawing/2014/main" id="{2B8EBEBF-2856-4463-B42D-0AF516F68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4508501"/>
            <a:ext cx="5976938" cy="504825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</a:rPr>
              <a:t>   B. 2021 viên gạch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28008" name="AutoShape 8" descr="5%">
            <a:extLst>
              <a:ext uri="{FF2B5EF4-FFF2-40B4-BE49-F238E27FC236}">
                <a16:creationId xmlns:a16="http://schemas.microsoft.com/office/drawing/2014/main" id="{919D5BAA-D74B-4D37-B3C7-CF6A6A4F3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5084764"/>
            <a:ext cx="5976938" cy="504825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</a:rPr>
              <a:t>   C. 2211 viên gạch</a:t>
            </a:r>
          </a:p>
        </p:txBody>
      </p:sp>
      <p:sp>
        <p:nvSpPr>
          <p:cNvPr id="128009" name="AutoShape 9" descr="5%">
            <a:extLst>
              <a:ext uri="{FF2B5EF4-FFF2-40B4-BE49-F238E27FC236}">
                <a16:creationId xmlns:a16="http://schemas.microsoft.com/office/drawing/2014/main" id="{9AC369B0-DD15-46B6-984E-6460AC85F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5661025"/>
            <a:ext cx="5976938" cy="503238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</a:rPr>
              <a:t>   D. 2042 viên gạch</a:t>
            </a:r>
          </a:p>
        </p:txBody>
      </p:sp>
      <p:sp>
        <p:nvSpPr>
          <p:cNvPr id="128010" name="WordArt 10">
            <a:extLst>
              <a:ext uri="{FF2B5EF4-FFF2-40B4-BE49-F238E27FC236}">
                <a16:creationId xmlns:a16="http://schemas.microsoft.com/office/drawing/2014/main" id="{14522AF1-CCE2-4305-A104-E0FFC5409D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11614" y="6381751"/>
            <a:ext cx="4676775" cy="277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pic>
        <p:nvPicPr>
          <p:cNvPr id="9227" name="Picture 11" descr="Hinh dong Phao hoa">
            <a:extLst>
              <a:ext uri="{FF2B5EF4-FFF2-40B4-BE49-F238E27FC236}">
                <a16:creationId xmlns:a16="http://schemas.microsoft.com/office/drawing/2014/main" id="{5D58D624-FB95-4D15-8E2A-563601A7DD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7813" y="-1338263"/>
            <a:ext cx="1771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13" name="Oval 13">
            <a:extLst>
              <a:ext uri="{FF2B5EF4-FFF2-40B4-BE49-F238E27FC236}">
                <a16:creationId xmlns:a16="http://schemas.microsoft.com/office/drawing/2014/main" id="{0DF5A21F-B0C1-4789-A1F3-ABE09D055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5373688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28014" name="Oval 14">
            <a:extLst>
              <a:ext uri="{FF2B5EF4-FFF2-40B4-BE49-F238E27FC236}">
                <a16:creationId xmlns:a16="http://schemas.microsoft.com/office/drawing/2014/main" id="{9C81CC8D-761D-4D2C-BE4D-DCFC7AB61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5373688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28015" name="Oval 15">
            <a:extLst>
              <a:ext uri="{FF2B5EF4-FFF2-40B4-BE49-F238E27FC236}">
                <a16:creationId xmlns:a16="http://schemas.microsoft.com/office/drawing/2014/main" id="{B540E2CF-3B5E-4CE3-91BD-A1E5FA882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5373688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28016" name="Oval 16">
            <a:extLst>
              <a:ext uri="{FF2B5EF4-FFF2-40B4-BE49-F238E27FC236}">
                <a16:creationId xmlns:a16="http://schemas.microsoft.com/office/drawing/2014/main" id="{813E779B-CAE4-4417-A9AC-E14223590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5373688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128017" name="Oval 17">
            <a:extLst>
              <a:ext uri="{FF2B5EF4-FFF2-40B4-BE49-F238E27FC236}">
                <a16:creationId xmlns:a16="http://schemas.microsoft.com/office/drawing/2014/main" id="{43F682F8-47F6-472C-A5D0-144FF5383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5373688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128018" name="Oval 18">
            <a:extLst>
              <a:ext uri="{FF2B5EF4-FFF2-40B4-BE49-F238E27FC236}">
                <a16:creationId xmlns:a16="http://schemas.microsoft.com/office/drawing/2014/main" id="{AEC15F0A-0189-4039-8839-2B33D14E2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5373688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28019" name="Oval 19">
            <a:extLst>
              <a:ext uri="{FF2B5EF4-FFF2-40B4-BE49-F238E27FC236}">
                <a16:creationId xmlns:a16="http://schemas.microsoft.com/office/drawing/2014/main" id="{8706C7E6-ECC1-4931-B042-B1D652E18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5373688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28020" name="Oval 20">
            <a:extLst>
              <a:ext uri="{FF2B5EF4-FFF2-40B4-BE49-F238E27FC236}">
                <a16:creationId xmlns:a16="http://schemas.microsoft.com/office/drawing/2014/main" id="{0E1E5916-C12A-43F9-9386-36A03E6E1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5373688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28021" name="Oval 21">
            <a:extLst>
              <a:ext uri="{FF2B5EF4-FFF2-40B4-BE49-F238E27FC236}">
                <a16:creationId xmlns:a16="http://schemas.microsoft.com/office/drawing/2014/main" id="{4672DC83-83C7-4808-A6C6-7D1047E6D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5373688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28022" name="Oval 22">
            <a:extLst>
              <a:ext uri="{FF2B5EF4-FFF2-40B4-BE49-F238E27FC236}">
                <a16:creationId xmlns:a16="http://schemas.microsoft.com/office/drawing/2014/main" id="{0FC5EFE0-F4CE-4A91-902C-4CA9CCD14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5373688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128023" name="WordArt 23" descr="Narrow vertical">
            <a:extLst>
              <a:ext uri="{FF2B5EF4-FFF2-40B4-BE49-F238E27FC236}">
                <a16:creationId xmlns:a16="http://schemas.microsoft.com/office/drawing/2014/main" id="{DE7DC020-2E35-4336-8869-9F00F91D51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3956051" y="969963"/>
            <a:ext cx="4714875" cy="8747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Rung Chuông Vàng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280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280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80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80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2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2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2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128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28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28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28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2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28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allAtOnce" animBg="1"/>
      <p:bldP spid="128004" grpId="0" animBg="1"/>
      <p:bldP spid="128005" grpId="0" animBg="1"/>
      <p:bldP spid="128006" grpId="0" animBg="1"/>
      <p:bldP spid="128007" grpId="0" animBg="1"/>
      <p:bldP spid="128008" grpId="0" animBg="1"/>
      <p:bldP spid="128009" grpId="0" animBg="1"/>
      <p:bldP spid="128013" grpId="0" animBg="1"/>
      <p:bldP spid="128013" grpId="1" animBg="1"/>
      <p:bldP spid="128014" grpId="0" animBg="1"/>
      <p:bldP spid="128014" grpId="1" animBg="1"/>
      <p:bldP spid="128015" grpId="0" animBg="1"/>
      <p:bldP spid="128015" grpId="1" animBg="1"/>
      <p:bldP spid="128016" grpId="0" animBg="1"/>
      <p:bldP spid="128016" grpId="1" animBg="1"/>
      <p:bldP spid="128017" grpId="0" animBg="1"/>
      <p:bldP spid="128017" grpId="1" animBg="1"/>
      <p:bldP spid="128018" grpId="0" animBg="1"/>
      <p:bldP spid="128018" grpId="1" animBg="1"/>
      <p:bldP spid="128019" grpId="0" animBg="1"/>
      <p:bldP spid="128019" grpId="1" animBg="1"/>
      <p:bldP spid="128020" grpId="0" animBg="1"/>
      <p:bldP spid="128020" grpId="1" animBg="1"/>
      <p:bldP spid="128021" grpId="0" animBg="1"/>
      <p:bldP spid="128021" grpId="1" animBg="1"/>
      <p:bldP spid="128022" grpId="0" animBg="1"/>
      <p:bldP spid="1280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056013" y="254727"/>
            <a:ext cx="3762103" cy="96665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8352" y="1476104"/>
            <a:ext cx="8817429" cy="11495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1571" y="2821580"/>
            <a:ext cx="10630989" cy="39384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*L­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nhớ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của lần nhân tiếp theo. 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72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4a1be5d3_0765a7b7_44_resize">
            <a:extLst>
              <a:ext uri="{FF2B5EF4-FFF2-40B4-BE49-F238E27FC236}">
                <a16:creationId xmlns:a16="http://schemas.microsoft.com/office/drawing/2014/main" id="{F887EF60-88AB-4339-AC59-193CA00B0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SPARKLES">
            <a:extLst>
              <a:ext uri="{FF2B5EF4-FFF2-40B4-BE49-F238E27FC236}">
                <a16:creationId xmlns:a16="http://schemas.microsoft.com/office/drawing/2014/main" id="{3B0F3A47-6EE1-4B89-A5B2-1FE28C6DC0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1"/>
            <a:ext cx="19812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SPARKLES">
            <a:extLst>
              <a:ext uri="{FF2B5EF4-FFF2-40B4-BE49-F238E27FC236}">
                <a16:creationId xmlns:a16="http://schemas.microsoft.com/office/drawing/2014/main" id="{C19CEAD7-B750-44BE-95FD-0118CAD94F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1"/>
            <a:ext cx="17526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SPARKLES">
            <a:extLst>
              <a:ext uri="{FF2B5EF4-FFF2-40B4-BE49-F238E27FC236}">
                <a16:creationId xmlns:a16="http://schemas.microsoft.com/office/drawing/2014/main" id="{C672D699-9F23-4E82-890F-D40EB2255C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098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SPARKLES">
            <a:extLst>
              <a:ext uri="{FF2B5EF4-FFF2-40B4-BE49-F238E27FC236}">
                <a16:creationId xmlns:a16="http://schemas.microsoft.com/office/drawing/2014/main" id="{43B4742E-9960-413D-AFED-DD6AADEDEE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1"/>
            <a:ext cx="19812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SPARKLES">
            <a:extLst>
              <a:ext uri="{FF2B5EF4-FFF2-40B4-BE49-F238E27FC236}">
                <a16:creationId xmlns:a16="http://schemas.microsoft.com/office/drawing/2014/main" id="{2B93C3FD-4288-4605-8309-EA6A643BEA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19400"/>
            <a:ext cx="2209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 descr="SPARKLES">
            <a:extLst>
              <a:ext uri="{FF2B5EF4-FFF2-40B4-BE49-F238E27FC236}">
                <a16:creationId xmlns:a16="http://schemas.microsoft.com/office/drawing/2014/main" id="{F5FE08A4-0BAB-4916-9406-12A36D6F9A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28601"/>
            <a:ext cx="21336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Stars Glitters - MySpace Layouts, MySpace Graphics">
            <a:hlinkClick r:id="rId4"/>
            <a:extLst>
              <a:ext uri="{FF2B5EF4-FFF2-40B4-BE49-F238E27FC236}">
                <a16:creationId xmlns:a16="http://schemas.microsoft.com/office/drawing/2014/main" id="{EB28179B-8557-4F4C-9DEA-0852D528C8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4" descr="Stars Glitters - MySpace Layouts, MySpace Graphics">
            <a:hlinkClick r:id="rId4"/>
            <a:extLst>
              <a:ext uri="{FF2B5EF4-FFF2-40B4-BE49-F238E27FC236}">
                <a16:creationId xmlns:a16="http://schemas.microsoft.com/office/drawing/2014/main" id="{387E43C3-0433-486E-A0B6-3C48DA3A28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25" y="3048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WordArt 16">
            <a:extLst>
              <a:ext uri="{FF2B5EF4-FFF2-40B4-BE49-F238E27FC236}">
                <a16:creationId xmlns:a16="http://schemas.microsoft.com/office/drawing/2014/main" id="{4EA17AC3-5BD8-43EF-A823-7E9AC48FBD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7500" y="1000127"/>
            <a:ext cx="6978958" cy="25050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 SỐ CÓ BỐN CHỮ SỐ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 SỐ CÓ MỘT CHỮ SỐ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115</a:t>
            </a:r>
          </a:p>
        </p:txBody>
      </p:sp>
      <p:pic>
        <p:nvPicPr>
          <p:cNvPr id="2061" name="Picture 12" descr="SPARKLES">
            <a:extLst>
              <a:ext uri="{FF2B5EF4-FFF2-40B4-BE49-F238E27FC236}">
                <a16:creationId xmlns:a16="http://schemas.microsoft.com/office/drawing/2014/main" id="{69D51595-AF6C-42C8-B46F-754BA74DB7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"/>
            <a:ext cx="1828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3" descr="SPARKLES">
            <a:extLst>
              <a:ext uri="{FF2B5EF4-FFF2-40B4-BE49-F238E27FC236}">
                <a16:creationId xmlns:a16="http://schemas.microsoft.com/office/drawing/2014/main" id="{F162D7E9-942A-4199-8CB0-5D5152E830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20732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>
            <a:extLst>
              <a:ext uri="{FF2B5EF4-FFF2-40B4-BE49-F238E27FC236}">
                <a16:creationId xmlns:a16="http://schemas.microsoft.com/office/drawing/2014/main" id="{B8E84DD7-7E49-4806-B723-6A23D9BF4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76" y="2057401"/>
            <a:ext cx="3425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CC3300"/>
                </a:solidFill>
                <a:latin typeface=".VnTime" panose="020B7200000000000000" pitchFamily="34" charset="0"/>
              </a:rPr>
              <a:t>*</a:t>
            </a: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3 nhân 7 bằng 21,</a:t>
            </a:r>
            <a:endParaRPr lang="en-US" altLang="en-US" sz="2800" b="1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24">
            <a:extLst>
              <a:ext uri="{FF2B5EF4-FFF2-40B4-BE49-F238E27FC236}">
                <a16:creationId xmlns:a16="http://schemas.microsoft.com/office/drawing/2014/main" id="{8F1CC473-B883-4B42-99F2-67BBA9476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325" y="2667001"/>
            <a:ext cx="2935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</a:rPr>
              <a:t>*</a:t>
            </a:r>
            <a:r>
              <a:rPr lang="vi-VN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3 nhân 2 bằng 6,</a:t>
            </a:r>
            <a:r>
              <a:rPr lang="vi-VN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25">
            <a:extLst>
              <a:ext uri="{FF2B5EF4-FFF2-40B4-BE49-F238E27FC236}">
                <a16:creationId xmlns:a16="http://schemas.microsoft.com/office/drawing/2014/main" id="{FDCBD8A1-0434-442C-AB8A-04D69E73A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76" y="3730626"/>
            <a:ext cx="3197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</a:rPr>
              <a:t>*</a:t>
            </a:r>
            <a:r>
              <a:rPr lang="vi-VN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3 nhân 4 bằng 12, </a:t>
            </a:r>
            <a:endParaRPr lang="en-US" altLang="en-US" sz="2800" b="1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26">
            <a:extLst>
              <a:ext uri="{FF2B5EF4-FFF2-40B4-BE49-F238E27FC236}">
                <a16:creationId xmlns:a16="http://schemas.microsoft.com/office/drawing/2014/main" id="{AC76AD68-910A-4AB0-AFDE-FE854835A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343401"/>
            <a:ext cx="2916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</a:rPr>
              <a:t>*</a:t>
            </a:r>
            <a:r>
              <a:rPr lang="vi-VN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3 nhân 1 bằng 3, </a:t>
            </a:r>
            <a:endParaRPr lang="en-US" altLang="en-US" sz="2800" b="1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29">
            <a:extLst>
              <a:ext uri="{FF2B5EF4-FFF2-40B4-BE49-F238E27FC236}">
                <a16:creationId xmlns:a16="http://schemas.microsoft.com/office/drawing/2014/main" id="{1BABE903-A9A3-41F7-8BDF-CA2410D68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2500314"/>
            <a:ext cx="1676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3333FF"/>
                </a:solidFill>
                <a:cs typeface="Arial" panose="020B0604020202020204" pitchFamily="34" charset="0"/>
              </a:rPr>
              <a:t>1427</a:t>
            </a:r>
          </a:p>
        </p:txBody>
      </p:sp>
      <p:sp>
        <p:nvSpPr>
          <p:cNvPr id="9" name="Text Box 31">
            <a:extLst>
              <a:ext uri="{FF2B5EF4-FFF2-40B4-BE49-F238E27FC236}">
                <a16:creationId xmlns:a16="http://schemas.microsoft.com/office/drawing/2014/main" id="{41A49957-6C6A-4F69-82EE-D9F1B813C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163" y="3124201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3333FF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Text Box 32">
            <a:extLst>
              <a:ext uri="{FF2B5EF4-FFF2-40B4-BE49-F238E27FC236}">
                <a16:creationId xmlns:a16="http://schemas.microsoft.com/office/drawing/2014/main" id="{82295090-516C-4C20-87B7-0B4EDA2DA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2881313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3333FF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11" name="Line 33">
            <a:extLst>
              <a:ext uri="{FF2B5EF4-FFF2-40B4-BE49-F238E27FC236}">
                <a16:creationId xmlns:a16="http://schemas.microsoft.com/office/drawing/2014/main" id="{8A5B9B96-AD5B-4E38-95C3-AB8E6CE28B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2525" y="3795713"/>
            <a:ext cx="1219200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35">
            <a:extLst>
              <a:ext uri="{FF2B5EF4-FFF2-40B4-BE49-F238E27FC236}">
                <a16:creationId xmlns:a16="http://schemas.microsoft.com/office/drawing/2014/main" id="{33D375C6-BA79-4061-9C96-9933E2EFD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163" y="3871914"/>
            <a:ext cx="30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Text Box 38">
            <a:extLst>
              <a:ext uri="{FF2B5EF4-FFF2-40B4-BE49-F238E27FC236}">
                <a16:creationId xmlns:a16="http://schemas.microsoft.com/office/drawing/2014/main" id="{224117F1-B29D-4B5C-94AB-528160DDA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5" y="3871914"/>
            <a:ext cx="30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Text Box 39">
            <a:extLst>
              <a:ext uri="{FF2B5EF4-FFF2-40B4-BE49-F238E27FC236}">
                <a16:creationId xmlns:a16="http://schemas.microsoft.com/office/drawing/2014/main" id="{B4A72CFD-6849-4E96-950F-D763D0D4A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886201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Text Box 40">
            <a:extLst>
              <a:ext uri="{FF2B5EF4-FFF2-40B4-BE49-F238E27FC236}">
                <a16:creationId xmlns:a16="http://schemas.microsoft.com/office/drawing/2014/main" id="{EA9FDF7E-EC1E-4134-9DAD-A6E8F38C3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0" y="3871914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Text Box 41">
            <a:extLst>
              <a:ext uri="{FF2B5EF4-FFF2-40B4-BE49-F238E27FC236}">
                <a16:creationId xmlns:a16="http://schemas.microsoft.com/office/drawing/2014/main" id="{76A5EB51-6BF1-4BAB-9E7E-A3C993AAB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10200"/>
            <a:ext cx="449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  <a:cs typeface="Arial" panose="020B0604020202020204" pitchFamily="34" charset="0"/>
              </a:rPr>
              <a:t>1427 x 3 = 4281</a:t>
            </a: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CBFDEF5F-B425-4A4C-9CF5-6BCB23A1B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205740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nhớ 2</a:t>
            </a: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id="{1350CC59-85AC-433E-8524-266FA0DD5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164" y="2051051"/>
            <a:ext cx="1152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viết 1,</a:t>
            </a:r>
            <a:endParaRPr lang="en-US" altLang="en-US" sz="2800" b="1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 Box 24">
            <a:extLst>
              <a:ext uri="{FF2B5EF4-FFF2-40B4-BE49-F238E27FC236}">
                <a16:creationId xmlns:a16="http://schemas.microsoft.com/office/drawing/2014/main" id="{7AE8BF4B-C01D-4AE5-9911-4521801A7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1338" y="2649538"/>
            <a:ext cx="25066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thêm 2</a:t>
            </a: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bằng 8,</a:t>
            </a:r>
            <a:endParaRPr lang="en-US" altLang="en-US" sz="2800" b="1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A2FDC8AC-ACEB-4B27-B51A-948719605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039" y="3111501"/>
            <a:ext cx="1165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viết 8.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E1C02610-9D4A-4152-A4A3-2E0213A0A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25" y="3729038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viết 2,</a:t>
            </a: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19E13F7A-2DFD-4F93-96CD-D8EAFFC90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7039" y="3733801"/>
            <a:ext cx="1246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nhớ 1</a:t>
            </a: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8" name="Text Box 26">
            <a:extLst>
              <a:ext uri="{FF2B5EF4-FFF2-40B4-BE49-F238E27FC236}">
                <a16:creationId xmlns:a16="http://schemas.microsoft.com/office/drawing/2014/main" id="{AA6DC619-955C-4040-B53B-D28DB3986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0" y="4337051"/>
            <a:ext cx="238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thêm1</a:t>
            </a: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bằng 4,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8ABA9F66-2729-4274-8340-4D1F81BBE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150" y="4751388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viết 4.</a:t>
            </a:r>
          </a:p>
        </p:txBody>
      </p:sp>
      <p:sp>
        <p:nvSpPr>
          <p:cNvPr id="6177" name="Text Box 33" descr="Thu Dong Nam 50">
            <a:extLst>
              <a:ext uri="{FF2B5EF4-FFF2-40B4-BE49-F238E27FC236}">
                <a16:creationId xmlns:a16="http://schemas.microsoft.com/office/drawing/2014/main" id="{66E25778-F374-4BE1-9D43-866A11EB6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57" y="435814"/>
            <a:ext cx="10407588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178" name="Text Box 34" descr="Thu Dong Nam 50">
            <a:extLst>
              <a:ext uri="{FF2B5EF4-FFF2-40B4-BE49-F238E27FC236}">
                <a16:creationId xmlns:a16="http://schemas.microsoft.com/office/drawing/2014/main" id="{8439FADC-5AF6-454F-983A-31221CA9F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752600"/>
            <a:ext cx="34290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</a:rPr>
              <a:t>1427 x 3 =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8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80"/>
                            </p:stCondLst>
                            <p:childTnLst>
                              <p:par>
                                <p:cTn id="1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6177" grpId="0"/>
      <p:bldP spid="61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7">
            <a:extLst>
              <a:ext uri="{FF2B5EF4-FFF2-40B4-BE49-F238E27FC236}">
                <a16:creationId xmlns:a16="http://schemas.microsoft.com/office/drawing/2014/main" id="{2DAE3214-3E32-43C4-89A3-BD73979DF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28800"/>
            <a:ext cx="815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1:</a:t>
            </a:r>
            <a:r>
              <a:rPr lang="en-US" altLang="en-US" sz="36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</a:p>
        </p:txBody>
      </p:sp>
      <p:sp>
        <p:nvSpPr>
          <p:cNvPr id="8223" name="Text Box 31" descr="Thu Dong Nam 50">
            <a:extLst>
              <a:ext uri="{FF2B5EF4-FFF2-40B4-BE49-F238E27FC236}">
                <a16:creationId xmlns:a16="http://schemas.microsoft.com/office/drawing/2014/main" id="{7B407E25-45B1-4E2E-8A79-94FE8B2B1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95600"/>
            <a:ext cx="15240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</a:rPr>
              <a:t>2318 </a:t>
            </a:r>
          </a:p>
        </p:txBody>
      </p:sp>
      <p:sp>
        <p:nvSpPr>
          <p:cNvPr id="8224" name="Text Box 32" descr="Thu Dong Nam 50">
            <a:extLst>
              <a:ext uri="{FF2B5EF4-FFF2-40B4-BE49-F238E27FC236}">
                <a16:creationId xmlns:a16="http://schemas.microsoft.com/office/drawing/2014/main" id="{69AC63EA-8817-41D6-94D5-617BDBEEC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505200"/>
            <a:ext cx="6096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8225" name="Text Box 33" descr="Thu Dong Nam 50">
            <a:extLst>
              <a:ext uri="{FF2B5EF4-FFF2-40B4-BE49-F238E27FC236}">
                <a16:creationId xmlns:a16="http://schemas.microsoft.com/office/drawing/2014/main" id="{1A77E6AF-2D08-4D61-A9B6-86B47CC20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352800"/>
            <a:ext cx="6096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8226" name="Text Box 34" descr="Thu Dong Nam 50">
            <a:extLst>
              <a:ext uri="{FF2B5EF4-FFF2-40B4-BE49-F238E27FC236}">
                <a16:creationId xmlns:a16="http://schemas.microsoft.com/office/drawing/2014/main" id="{F8A91BCA-2D8A-49E8-A123-495BF06DD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971800"/>
            <a:ext cx="15240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</a:rPr>
              <a:t>1092 </a:t>
            </a:r>
          </a:p>
        </p:txBody>
      </p:sp>
      <p:sp>
        <p:nvSpPr>
          <p:cNvPr id="8227" name="Text Box 35" descr="Thu Dong Nam 50">
            <a:extLst>
              <a:ext uri="{FF2B5EF4-FFF2-40B4-BE49-F238E27FC236}">
                <a16:creationId xmlns:a16="http://schemas.microsoft.com/office/drawing/2014/main" id="{70254C31-2FEA-4B80-9348-2A46A3EF4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581400"/>
            <a:ext cx="6096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8228" name="Text Box 36" descr="Thu Dong Nam 50">
            <a:extLst>
              <a:ext uri="{FF2B5EF4-FFF2-40B4-BE49-F238E27FC236}">
                <a16:creationId xmlns:a16="http://schemas.microsoft.com/office/drawing/2014/main" id="{F650CB4D-58EA-46E0-B642-04531A6B6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429000"/>
            <a:ext cx="6096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8229" name="Text Box 37" descr="Thu Dong Nam 50">
            <a:extLst>
              <a:ext uri="{FF2B5EF4-FFF2-40B4-BE49-F238E27FC236}">
                <a16:creationId xmlns:a16="http://schemas.microsoft.com/office/drawing/2014/main" id="{6512D77F-4E48-425E-949C-5CF64A431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2895600"/>
            <a:ext cx="12954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</a:rPr>
              <a:t>1409 </a:t>
            </a:r>
          </a:p>
        </p:txBody>
      </p:sp>
      <p:sp>
        <p:nvSpPr>
          <p:cNvPr id="8230" name="Text Box 38" descr="Thu Dong Nam 50">
            <a:extLst>
              <a:ext uri="{FF2B5EF4-FFF2-40B4-BE49-F238E27FC236}">
                <a16:creationId xmlns:a16="http://schemas.microsoft.com/office/drawing/2014/main" id="{90E1655B-D4C2-4C14-9E94-FDA400A3D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8400" y="3505200"/>
            <a:ext cx="6096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8231" name="Text Box 39" descr="Thu Dong Nam 50">
            <a:extLst>
              <a:ext uri="{FF2B5EF4-FFF2-40B4-BE49-F238E27FC236}">
                <a16:creationId xmlns:a16="http://schemas.microsoft.com/office/drawing/2014/main" id="{41CBB054-26CC-4170-B14B-A68674607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3429000"/>
            <a:ext cx="6096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8232" name="Text Box 40" descr="Thu Dong Nam 50">
            <a:extLst>
              <a:ext uri="{FF2B5EF4-FFF2-40B4-BE49-F238E27FC236}">
                <a16:creationId xmlns:a16="http://schemas.microsoft.com/office/drawing/2014/main" id="{FF487433-F388-4844-9EFA-021914980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895600"/>
            <a:ext cx="15240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</a:rPr>
              <a:t>1317 </a:t>
            </a:r>
          </a:p>
        </p:txBody>
      </p:sp>
      <p:sp>
        <p:nvSpPr>
          <p:cNvPr id="8233" name="Text Box 41" descr="Thu Dong Nam 50">
            <a:extLst>
              <a:ext uri="{FF2B5EF4-FFF2-40B4-BE49-F238E27FC236}">
                <a16:creationId xmlns:a16="http://schemas.microsoft.com/office/drawing/2014/main" id="{54C732A6-0EBA-47D2-ADDD-F5D151017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505200"/>
            <a:ext cx="6096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8234" name="Text Box 42" descr="Thu Dong Nam 50">
            <a:extLst>
              <a:ext uri="{FF2B5EF4-FFF2-40B4-BE49-F238E27FC236}">
                <a16:creationId xmlns:a16="http://schemas.microsoft.com/office/drawing/2014/main" id="{929F1960-374F-4CFF-8D95-1D9A7B410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52800"/>
            <a:ext cx="6096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135" name="Line 43">
            <a:extLst>
              <a:ext uri="{FF2B5EF4-FFF2-40B4-BE49-F238E27FC236}">
                <a16:creationId xmlns:a16="http://schemas.microsoft.com/office/drawing/2014/main" id="{355B0597-74F8-4059-ADB1-5B9B3A22F1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191000"/>
            <a:ext cx="1447800" cy="0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36" name="Line 44">
            <a:extLst>
              <a:ext uri="{FF2B5EF4-FFF2-40B4-BE49-F238E27FC236}">
                <a16:creationId xmlns:a16="http://schemas.microsoft.com/office/drawing/2014/main" id="{9F5129B5-4265-4F53-8DCB-BEB7ED4D06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343400"/>
            <a:ext cx="1066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37" name="Line 45">
            <a:extLst>
              <a:ext uri="{FF2B5EF4-FFF2-40B4-BE49-F238E27FC236}">
                <a16:creationId xmlns:a16="http://schemas.microsoft.com/office/drawing/2014/main" id="{BA3D4F22-D0BF-4B5F-A4D6-8BDEBC0207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4343400"/>
            <a:ext cx="1066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38" name="Line 46">
            <a:extLst>
              <a:ext uri="{FF2B5EF4-FFF2-40B4-BE49-F238E27FC236}">
                <a16:creationId xmlns:a16="http://schemas.microsoft.com/office/drawing/2014/main" id="{8A82739A-3332-47B0-B637-83F481E31E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4343400"/>
            <a:ext cx="1066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39" name="Line 47">
            <a:extLst>
              <a:ext uri="{FF2B5EF4-FFF2-40B4-BE49-F238E27FC236}">
                <a16:creationId xmlns:a16="http://schemas.microsoft.com/office/drawing/2014/main" id="{C431FF7A-C635-43D0-9CC2-6C73A5665EA1}"/>
              </a:ext>
            </a:extLst>
          </p:cNvPr>
          <p:cNvSpPr>
            <a:spLocks noChangeShapeType="1"/>
          </p:cNvSpPr>
          <p:nvPr/>
        </p:nvSpPr>
        <p:spPr bwMode="auto">
          <a:xfrm>
            <a:off x="9372600" y="4343400"/>
            <a:ext cx="1143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40" name="Text Box 48" descr="Thu Dong Nam 50">
            <a:extLst>
              <a:ext uri="{FF2B5EF4-FFF2-40B4-BE49-F238E27FC236}">
                <a16:creationId xmlns:a16="http://schemas.microsoft.com/office/drawing/2014/main" id="{60803DB9-75D8-40FE-9FAE-3F70D61AE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495800"/>
            <a:ext cx="15240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800000"/>
                </a:solidFill>
              </a:rPr>
              <a:t>4636</a:t>
            </a:r>
          </a:p>
        </p:txBody>
      </p:sp>
      <p:sp>
        <p:nvSpPr>
          <p:cNvPr id="8242" name="Text Box 50" descr="Thu Dong Nam 50">
            <a:extLst>
              <a:ext uri="{FF2B5EF4-FFF2-40B4-BE49-F238E27FC236}">
                <a16:creationId xmlns:a16="http://schemas.microsoft.com/office/drawing/2014/main" id="{C6EB4F73-9E25-4FB1-9448-2CE1D75DF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495800"/>
            <a:ext cx="15240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800000"/>
                </a:solidFill>
              </a:rPr>
              <a:t>3276</a:t>
            </a:r>
          </a:p>
        </p:txBody>
      </p:sp>
      <p:sp>
        <p:nvSpPr>
          <p:cNvPr id="8243" name="Text Box 51" descr="Thu Dong Nam 50">
            <a:extLst>
              <a:ext uri="{FF2B5EF4-FFF2-40B4-BE49-F238E27FC236}">
                <a16:creationId xmlns:a16="http://schemas.microsoft.com/office/drawing/2014/main" id="{C2C56E7A-A5B1-4029-9E4A-FC8C1808B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495800"/>
            <a:ext cx="13208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800000"/>
                </a:solidFill>
              </a:rPr>
              <a:t>5268</a:t>
            </a:r>
          </a:p>
        </p:txBody>
      </p:sp>
      <p:sp>
        <p:nvSpPr>
          <p:cNvPr id="8244" name="Text Box 52" descr="Thu Dong Nam 50">
            <a:extLst>
              <a:ext uri="{FF2B5EF4-FFF2-40B4-BE49-F238E27FC236}">
                <a16:creationId xmlns:a16="http://schemas.microsoft.com/office/drawing/2014/main" id="{9A1906A2-7A1B-4252-9DD7-FC50208E6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419600"/>
            <a:ext cx="14224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800000"/>
                </a:solidFill>
              </a:rPr>
              <a:t>7045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3" grpId="0"/>
      <p:bldP spid="8224" grpId="0"/>
      <p:bldP spid="8225" grpId="0"/>
      <p:bldP spid="8226" grpId="0"/>
      <p:bldP spid="8227" grpId="0"/>
      <p:bldP spid="8228" grpId="0"/>
      <p:bldP spid="8229" grpId="0"/>
      <p:bldP spid="8230" grpId="0"/>
      <p:bldP spid="8231" grpId="0"/>
      <p:bldP spid="8232" grpId="0"/>
      <p:bldP spid="8233" grpId="0"/>
      <p:bldP spid="8234" grpId="0"/>
      <p:bldP spid="8240" grpId="0"/>
      <p:bldP spid="8242" grpId="0"/>
      <p:bldP spid="8243" grpId="0"/>
      <p:bldP spid="824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ich Su duoc roi Chinh Sua 2--- Chi Tuoi == Ban trinh dien">
  <a:themeElements>
    <a:clrScheme name="Lich Su duoc roi Chinh Sua 2--- Chi Tuoi == Ban trinh d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ich Su duoc roi Chinh Sua 2--- Chi Tuoi == Ban trinh d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Lich Su duoc roi Chinh Sua 2--- Chi Tuoi == Ban trinh d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ch Su duoc roi Chinh Sua 2--- Chi Tuoi == Ban trinh d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ch Su duoc roi Chinh Sua 2--- Chi Tuoi == Ban trinh d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ch Su duoc roi Chinh Sua 2--- Chi Tuoi == Ban trinh d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ch Su duoc roi Chinh Sua 2--- Chi Tuoi == Ban trinh d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ch Su duoc roi Chinh Sua 2--- Chi Tuoi == Ban trinh d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ch Su duoc roi Chinh Sua 2--- Chi Tuoi == Ban trinh d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ch Su duoc roi Chinh Sua 2--- Chi Tuoi == Ban trinh d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ch Su duoc roi Chinh Sua 2--- Chi Tuoi == Ban trinh d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ch Su duoc roi Chinh Sua 2--- Chi Tuoi == Ban trinh d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ch Su duoc roi Chinh Sua 2--- Chi Tuoi == Ban trinh d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ch Su duoc roi Chinh Sua 2--- Chi Tuoi == Ban trinh d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576</Words>
  <Application>Microsoft Office PowerPoint</Application>
  <PresentationFormat>Widescreen</PresentationFormat>
  <Paragraphs>160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.VnTime</vt:lpstr>
      <vt:lpstr>Arial</vt:lpstr>
      <vt:lpstr>Arial Black</vt:lpstr>
      <vt:lpstr>Calibri</vt:lpstr>
      <vt:lpstr>Calibri Light</vt:lpstr>
      <vt:lpstr>Comic Sans MS</vt:lpstr>
      <vt:lpstr>Times New Roman</vt:lpstr>
      <vt:lpstr>VNI-Times</vt:lpstr>
      <vt:lpstr>Wingdings</vt:lpstr>
      <vt:lpstr>Office Theme</vt:lpstr>
      <vt:lpstr>Lich Su duoc roi Chinh Sua 2--- Chi Tuoi == Ban trinh dien</vt:lpstr>
      <vt:lpstr>Quadrant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54</cp:revision>
  <dcterms:created xsi:type="dcterms:W3CDTF">2020-04-15T02:50:00Z</dcterms:created>
  <dcterms:modified xsi:type="dcterms:W3CDTF">2022-02-23T03:33:31Z</dcterms:modified>
</cp:coreProperties>
</file>