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9" r:id="rId2"/>
    <p:sldId id="310" r:id="rId3"/>
    <p:sldId id="311" r:id="rId4"/>
    <p:sldId id="320" r:id="rId5"/>
    <p:sldId id="259" r:id="rId6"/>
    <p:sldId id="313" r:id="rId7"/>
    <p:sldId id="314" r:id="rId8"/>
    <p:sldId id="315" r:id="rId9"/>
    <p:sldId id="316" r:id="rId10"/>
    <p:sldId id="317" r:id="rId11"/>
    <p:sldId id="318" r:id="rId12"/>
    <p:sldId id="319" r:id="rId13"/>
    <p:sldId id="299" r:id="rId14"/>
    <p:sldId id="296" r:id="rId15"/>
    <p:sldId id="306" r:id="rId16"/>
    <p:sldId id="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66"/>
    <a:srgbClr val="00FF99"/>
    <a:srgbClr val="FFFF00"/>
    <a:srgbClr val="FF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04"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71FD4-E6C8-4400-A9A8-A2274F4F37C3}" type="datetimeFigureOut">
              <a:rPr lang="en-US" smtClean="0"/>
              <a:t>12/26/2021</a:t>
            </a:fld>
            <a:endParaRPr lang="en-US"/>
          </a:p>
        </p:txBody>
      </p:sp>
      <p:sp>
        <p:nvSpPr>
          <p:cNvPr id="4" name="Nơi giữ chỗ cho Hình ảnh của Bả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E2A9B-B27E-4AFC-99F7-7F64319F4B53}" type="slidenum">
              <a:rPr lang="en-US" smtClean="0"/>
              <a:t>‹#›</a:t>
            </a:fld>
            <a:endParaRPr lang="en-US"/>
          </a:p>
        </p:txBody>
      </p:sp>
    </p:spTree>
    <p:extLst>
      <p:ext uri="{BB962C8B-B14F-4D97-AF65-F5344CB8AC3E}">
        <p14:creationId xmlns:p14="http://schemas.microsoft.com/office/powerpoint/2010/main" val="1522905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37787-ABDE-4B58-801A-A862F3F1E997}" type="datetimeFigureOut">
              <a:rPr lang="en-US" smtClean="0"/>
              <a:pPr/>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75EC-5FB0-4C25-81A6-F0B9D78A3D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37787-ABDE-4B58-801A-A862F3F1E997}" type="datetimeFigureOut">
              <a:rPr lang="en-US" smtClean="0"/>
              <a:pPr/>
              <a:t>12/26/2021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F75EC-5FB0-4C25-81A6-F0B9D78A3D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4.xml"/><Relationship Id="rId7" Type="http://schemas.openxmlformats.org/officeDocument/2006/relationships/slide" Target="slide1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3.xml"/><Relationship Id="rId10" Type="http://schemas.openxmlformats.org/officeDocument/2006/relationships/image" Target="../media/image3.jpeg"/><Relationship Id="rId4" Type="http://schemas.openxmlformats.org/officeDocument/2006/relationships/slide" Target="slide5.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613E09-315B-481A-BF64-24E986970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4337"/>
          </a:xfrm>
          <a:prstGeom prst="rect">
            <a:avLst/>
          </a:prstGeom>
        </p:spPr>
      </p:pic>
      <p:sp>
        <p:nvSpPr>
          <p:cNvPr id="5" name="Title 1"/>
          <p:cNvSpPr>
            <a:spLocks noGrp="1"/>
          </p:cNvSpPr>
          <p:nvPr>
            <p:ph type="title"/>
          </p:nvPr>
        </p:nvSpPr>
        <p:spPr>
          <a:xfrm>
            <a:off x="0" y="838200"/>
            <a:ext cx="12192000" cy="2819400"/>
          </a:xfrm>
        </p:spPr>
        <p:txBody>
          <a:bodyPr>
            <a:normAutofit fontScale="90000"/>
          </a:bodyPr>
          <a:lstStyle/>
          <a:p>
            <a:pPr eaLnBrk="1" hangingPunct="1"/>
            <a:br>
              <a:rPr lang="vi-VN" altLang="en-US" sz="2400" b="1" u="sng" dirty="0">
                <a:solidFill>
                  <a:srgbClr val="FF0000"/>
                </a:solidFill>
              </a:rPr>
            </a:br>
            <a:r>
              <a:rPr lang="vi-VN" altLang="en-US" sz="6000" b="1" dirty="0">
                <a:solidFill>
                  <a:srgbClr val="FF0000"/>
                </a:solidFill>
                <a:latin typeface="Times New Roman" panose="02020603050405020304" pitchFamily="18" charset="0"/>
                <a:cs typeface="Times New Roman" panose="02020603050405020304" pitchFamily="18" charset="0"/>
              </a:rPr>
              <a:t>T</a:t>
            </a:r>
            <a:r>
              <a:rPr lang="en-US" altLang="en-US" sz="6000" b="1" dirty="0">
                <a:solidFill>
                  <a:srgbClr val="FF0000"/>
                </a:solidFill>
                <a:latin typeface="Times New Roman" panose="02020603050405020304" pitchFamily="18" charset="0"/>
                <a:cs typeface="Times New Roman" panose="02020603050405020304" pitchFamily="18" charset="0"/>
              </a:rPr>
              <a:t>IẾNG VIỆT</a:t>
            </a:r>
            <a:br>
              <a:rPr lang="vi-VN" altLang="en-US" sz="6000" b="1" u="sng" dirty="0">
                <a:solidFill>
                  <a:srgbClr val="FF0000"/>
                </a:solidFill>
                <a:latin typeface="Times New Roman" panose="02020603050405020304" pitchFamily="18" charset="0"/>
                <a:cs typeface="Times New Roman" panose="02020603050405020304" pitchFamily="18" charset="0"/>
              </a:rPr>
            </a:br>
            <a:r>
              <a:rPr lang="vi-VN" altLang="en-US" sz="6000" b="1" dirty="0">
                <a:solidFill>
                  <a:srgbClr val="FF0000"/>
                </a:solidFill>
              </a:rPr>
              <a:t>ÔN TẬP CUỐI HỌC KÌ I</a:t>
            </a:r>
            <a:br>
              <a:rPr lang="vi-VN" altLang="en-US" sz="6000" b="1" dirty="0">
                <a:solidFill>
                  <a:srgbClr val="FF0000"/>
                </a:solidFill>
                <a:cs typeface="Times New Roman" panose="02020603050405020304" pitchFamily="18" charset="0"/>
              </a:rPr>
            </a:br>
            <a:r>
              <a:rPr lang="vi-VN" altLang="en-US" sz="6000" b="1" dirty="0">
                <a:solidFill>
                  <a:srgbClr val="FF0000"/>
                </a:solidFill>
                <a:cs typeface="Times New Roman" panose="02020603050405020304" pitchFamily="18" charset="0"/>
              </a:rPr>
              <a:t> </a:t>
            </a:r>
            <a:r>
              <a:rPr lang="en-US" altLang="en-US" sz="6000" b="1" dirty="0">
                <a:solidFill>
                  <a:srgbClr val="FF0000"/>
                </a:solidFill>
                <a:latin typeface="Times New Roman" panose="02020603050405020304" pitchFamily="18" charset="0"/>
                <a:cs typeface="Times New Roman" panose="02020603050405020304" pitchFamily="18" charset="0"/>
              </a:rPr>
              <a:t>(</a:t>
            </a:r>
            <a:r>
              <a:rPr lang="vi-VN" altLang="en-US" sz="6000" b="1" dirty="0">
                <a:solidFill>
                  <a:srgbClr val="FF0000"/>
                </a:solidFill>
                <a:latin typeface="Times New Roman" panose="02020603050405020304" pitchFamily="18" charset="0"/>
                <a:cs typeface="Times New Roman" panose="02020603050405020304" pitchFamily="18" charset="0"/>
              </a:rPr>
              <a:t>TIẾT </a:t>
            </a:r>
            <a:r>
              <a:rPr lang="en-US" altLang="en-US" sz="6000" b="1" dirty="0">
                <a:solidFill>
                  <a:srgbClr val="FF0000"/>
                </a:solidFill>
                <a:latin typeface="Times New Roman" panose="02020603050405020304" pitchFamily="18" charset="0"/>
                <a:cs typeface="Times New Roman" panose="02020603050405020304" pitchFamily="18" charset="0"/>
              </a:rPr>
              <a:t>2)</a:t>
            </a:r>
            <a:br>
              <a:rPr lang="vi-VN" altLang="en-US" sz="6000" b="1" dirty="0">
                <a:solidFill>
                  <a:srgbClr val="FF0000"/>
                </a:solidFill>
                <a:latin typeface="Times New Roman" panose="02020603050405020304" pitchFamily="18" charset="0"/>
                <a:cs typeface="Times New Roman" panose="02020603050405020304" pitchFamily="18" charset="0"/>
              </a:rPr>
            </a:br>
            <a:endParaRPr lang="vi-VN" altLang="en-US" sz="36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339597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B10529-6AC8-464F-8B3D-93E306AECF1A}"/>
              </a:ext>
            </a:extLst>
          </p:cNvPr>
          <p:cNvSpPr txBox="1"/>
          <p:nvPr/>
        </p:nvSpPr>
        <p:spPr>
          <a:xfrm>
            <a:off x="-14555" y="1295400"/>
            <a:ext cx="12192000" cy="3785652"/>
          </a:xfrm>
          <a:prstGeom prst="rect">
            <a:avLst/>
          </a:prstGeom>
          <a:noFill/>
        </p:spPr>
        <p:txBody>
          <a:bodyPr wrap="square">
            <a:spAutoFit/>
          </a:bodyPr>
          <a:lstStyle/>
          <a:p>
            <a:pPr algn="just" eaLnBrk="1" hangingPunct="1">
              <a:buFontTx/>
              <a:buNone/>
            </a:pPr>
            <a:r>
              <a:rPr lang="en-US" sz="4000" dirty="0">
                <a:solidFill>
                  <a:srgbClr val="000099"/>
                </a:solidFill>
                <a:latin typeface="Times New Roman" panose="02020603050405020304" pitchFamily="18" charset="0"/>
                <a:cs typeface="Times New Roman" panose="02020603050405020304" pitchFamily="18" charset="0"/>
              </a:rPr>
              <a:t>5. </a:t>
            </a:r>
            <a:r>
              <a:rPr lang="vi-VN" sz="4000" dirty="0" err="1">
                <a:solidFill>
                  <a:srgbClr val="000099"/>
                </a:solidFill>
                <a:latin typeface="Times New Roman" panose="02020603050405020304" pitchFamily="18" charset="0"/>
                <a:cs typeface="Times New Roman" panose="02020603050405020304" pitchFamily="18" charset="0"/>
              </a:rPr>
              <a:t>Chọn</a:t>
            </a:r>
            <a:r>
              <a:rPr lang="vi-VN"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thêm</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một</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tên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khác</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cho</a:t>
            </a:r>
            <a:r>
              <a:rPr lang="en-US" sz="4000" dirty="0">
                <a:solidFill>
                  <a:srgbClr val="000099"/>
                </a:solidFill>
                <a:latin typeface="Times New Roman" panose="02020603050405020304" pitchFamily="18" charset="0"/>
                <a:cs typeface="Times New Roman" panose="02020603050405020304" pitchFamily="18" charset="0"/>
              </a:rPr>
              <a:t> </a:t>
            </a:r>
            <a:r>
              <a:rPr lang="vi-VN" sz="4000" dirty="0" err="1">
                <a:solidFill>
                  <a:srgbClr val="000099"/>
                </a:solidFill>
                <a:latin typeface="Times New Roman" panose="02020603050405020304" pitchFamily="18" charset="0"/>
                <a:cs typeface="Times New Roman" panose="02020603050405020304" pitchFamily="18" charset="0"/>
              </a:rPr>
              <a:t>truyện</a:t>
            </a:r>
            <a:r>
              <a:rPr lang="vi-VN" sz="4000" dirty="0">
                <a:solidFill>
                  <a:srgbClr val="000099"/>
                </a:solidFill>
                <a:latin typeface="Times New Roman" panose="02020603050405020304" pitchFamily="18" charset="0"/>
                <a:cs typeface="Times New Roman" panose="02020603050405020304" pitchFamily="18" charset="0"/>
              </a:rPr>
              <a:t> ?</a:t>
            </a:r>
          </a:p>
          <a:p>
            <a:pPr eaLnBrk="1" hangingPunct="1">
              <a:buFontTx/>
              <a:buNone/>
            </a:pPr>
            <a:r>
              <a:rPr lang="vi-VN" sz="4000" dirty="0">
                <a:solidFill>
                  <a:srgbClr val="000099"/>
                </a:solidFill>
                <a:latin typeface="Times New Roman" panose="02020603050405020304" pitchFamily="18" charset="0"/>
                <a:cs typeface="Times New Roman" panose="02020603050405020304" pitchFamily="18" charset="0"/>
              </a:rPr>
              <a:t>a. </a:t>
            </a:r>
            <a:r>
              <a:rPr lang="en-US" sz="4000" dirty="0">
                <a:solidFill>
                  <a:srgbClr val="000099"/>
                </a:solidFill>
                <a:latin typeface="Times New Roman" panose="02020603050405020304" pitchFamily="18" charset="0"/>
                <a:cs typeface="Times New Roman" panose="02020603050405020304" pitchFamily="18" charset="0"/>
              </a:rPr>
              <a:t>Câu </a:t>
            </a:r>
            <a:r>
              <a:rPr lang="en-US" sz="4000" dirty="0" err="1">
                <a:solidFill>
                  <a:srgbClr val="000099"/>
                </a:solidFill>
                <a:latin typeface="Times New Roman" panose="02020603050405020304" pitchFamily="18" charset="0"/>
                <a:cs typeface="Times New Roman" panose="02020603050405020304" pitchFamily="18" charset="0"/>
              </a:rPr>
              <a:t>chuyện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cuối</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năm</a:t>
            </a:r>
            <a:r>
              <a:rPr lang="vi-VN" sz="4000" dirty="0">
                <a:solidFill>
                  <a:srgbClr val="000099"/>
                </a:solidFill>
                <a:latin typeface="Times New Roman" panose="02020603050405020304" pitchFamily="18" charset="0"/>
                <a:cs typeface="Times New Roman" panose="02020603050405020304" pitchFamily="18" charset="0"/>
              </a:rPr>
              <a:t>.</a:t>
            </a:r>
          </a:p>
          <a:p>
            <a:pPr eaLnBrk="1" hangingPunct="1">
              <a:buFontTx/>
              <a:buNone/>
            </a:pPr>
            <a:r>
              <a:rPr lang="vi-VN" sz="4000" dirty="0">
                <a:solidFill>
                  <a:srgbClr val="000099"/>
                </a:solidFill>
                <a:latin typeface="Times New Roman" panose="02020603050405020304" pitchFamily="18" charset="0"/>
                <a:cs typeface="Times New Roman" panose="02020603050405020304" pitchFamily="18" charset="0"/>
              </a:rPr>
              <a:t>b. </a:t>
            </a:r>
            <a:r>
              <a:rPr lang="en-US" sz="4000" dirty="0" err="1">
                <a:solidFill>
                  <a:srgbClr val="000099"/>
                </a:solidFill>
                <a:latin typeface="Times New Roman" panose="02020603050405020304" pitchFamily="18" charset="0"/>
                <a:cs typeface="Times New Roman" panose="02020603050405020304" pitchFamily="18" charset="0"/>
              </a:rPr>
              <a:t>Tình</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bạn</a:t>
            </a:r>
            <a:r>
              <a:rPr lang="en-US" sz="4000" dirty="0">
                <a:solidFill>
                  <a:srgbClr val="000099"/>
                </a:solidFill>
                <a:latin typeface="Times New Roman" panose="02020603050405020304" pitchFamily="18" charset="0"/>
                <a:cs typeface="Times New Roman" panose="02020603050405020304" pitchFamily="18" charset="0"/>
              </a:rPr>
              <a:t>.</a:t>
            </a:r>
            <a:endParaRPr lang="vi-VN" sz="4000" dirty="0">
              <a:solidFill>
                <a:srgbClr val="000099"/>
              </a:solidFill>
              <a:latin typeface="Times New Roman" panose="02020603050405020304" pitchFamily="18" charset="0"/>
              <a:cs typeface="Times New Roman" panose="02020603050405020304" pitchFamily="18" charset="0"/>
            </a:endParaRPr>
          </a:p>
          <a:p>
            <a:pPr eaLnBrk="1" hangingPunct="1">
              <a:buFontTx/>
              <a:buNone/>
            </a:pPr>
            <a:r>
              <a:rPr lang="vi-VN" sz="4000" dirty="0">
                <a:solidFill>
                  <a:srgbClr val="000099"/>
                </a:solidFill>
                <a:latin typeface="Times New Roman" panose="02020603050405020304" pitchFamily="18" charset="0"/>
                <a:cs typeface="Times New Roman" panose="02020603050405020304" pitchFamily="18" charset="0"/>
              </a:rPr>
              <a:t>c. </a:t>
            </a:r>
            <a:r>
              <a:rPr lang="en-US" sz="4000" dirty="0" err="1">
                <a:solidFill>
                  <a:srgbClr val="000099"/>
                </a:solidFill>
                <a:latin typeface="Times New Roman" panose="02020603050405020304" pitchFamily="18" charset="0"/>
                <a:cs typeface="Times New Roman" panose="02020603050405020304" pitchFamily="18" charset="0"/>
              </a:rPr>
              <a:t>Cành</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mai</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Tết</a:t>
            </a:r>
            <a:r>
              <a:rPr lang="en-US" sz="4000" dirty="0">
                <a:solidFill>
                  <a:srgbClr val="000099"/>
                </a:solidFill>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dirty="0">
                <a:solidFill>
                  <a:srgbClr val="000099"/>
                </a:solidFill>
                <a:latin typeface="Times New Roman" panose="02020603050405020304" pitchFamily="18" charset="0"/>
                <a:cs typeface="Times New Roman" panose="02020603050405020304" pitchFamily="18" charset="0"/>
                <a:sym typeface="Wingdings" panose="05000000000000000000" pitchFamily="2" charset="2"/>
              </a:rPr>
              <a:t> </a:t>
            </a:r>
            <a:r>
              <a:rPr lang="vi-VN" sz="4000" dirty="0">
                <a:solidFill>
                  <a:srgbClr val="FF0000"/>
                </a:solidFill>
                <a:latin typeface="Times New Roman" panose="02020603050405020304" pitchFamily="18" charset="0"/>
                <a:cs typeface="Times New Roman" panose="02020603050405020304" pitchFamily="18" charset="0"/>
              </a:rPr>
              <a:t>b. </a:t>
            </a:r>
            <a:r>
              <a:rPr lang="en-US" sz="4000" dirty="0" err="1">
                <a:solidFill>
                  <a:srgbClr val="FF0000"/>
                </a:solidFill>
                <a:latin typeface="Times New Roman" panose="02020603050405020304" pitchFamily="18" charset="0"/>
                <a:cs typeface="Times New Roman" panose="02020603050405020304" pitchFamily="18" charset="0"/>
              </a:rPr>
              <a:t>Tình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a:t>
            </a:r>
            <a:endParaRPr lang="vi-VN" sz="4000" dirty="0">
              <a:solidFill>
                <a:srgbClr val="FF0000"/>
              </a:solidFill>
              <a:latin typeface="Times New Roman" panose="02020603050405020304" pitchFamily="18" charset="0"/>
              <a:cs typeface="Times New Roman" panose="02020603050405020304" pitchFamily="18" charset="0"/>
            </a:endParaRPr>
          </a:p>
          <a:p>
            <a:pPr eaLnBrk="1" hangingPunct="1">
              <a:buFontTx/>
              <a:buNone/>
            </a:pPr>
            <a:endParaRPr lang="vi-VN" sz="40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2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967032-D02E-41FC-8B36-7E6BF68E1925}"/>
              </a:ext>
            </a:extLst>
          </p:cNvPr>
          <p:cNvSpPr txBox="1">
            <a:spLocks noChangeArrowheads="1"/>
          </p:cNvSpPr>
          <p:nvPr/>
        </p:nvSpPr>
        <p:spPr>
          <a:xfrm>
            <a:off x="0" y="13699"/>
            <a:ext cx="12192000" cy="44100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4000" dirty="0">
                <a:solidFill>
                  <a:srgbClr val="FF0000"/>
                </a:solidFill>
                <a:latin typeface="Times New Roman" panose="02020603050405020304" pitchFamily="18" charset="0"/>
                <a:cs typeface="Times New Roman" panose="02020603050405020304" pitchFamily="18" charset="0"/>
              </a:rPr>
              <a:t>   </a:t>
            </a:r>
          </a:p>
          <a:p>
            <a:pPr>
              <a:buFontTx/>
              <a:buNone/>
            </a:pP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a:highlight>
                  <a:srgbClr val="FFFF00"/>
                </a:highlight>
                <a:latin typeface="Times New Roman" panose="02020603050405020304" pitchFamily="18" charset="0"/>
                <a:cs typeface="Times New Roman" panose="02020603050405020304" pitchFamily="18" charset="0"/>
              </a:rPr>
              <a:t>“</a:t>
            </a:r>
            <a:r>
              <a:rPr lang="en-US" sz="4000" dirty="0" err="1">
                <a:highlight>
                  <a:srgbClr val="FFFF00"/>
                </a:highlight>
                <a:latin typeface="Times New Roman" panose="02020603050405020304" pitchFamily="18" charset="0"/>
                <a:cs typeface="Times New Roman" panose="02020603050405020304" pitchFamily="18" charset="0"/>
              </a:rPr>
              <a:t>Cảnh</a:t>
            </a:r>
            <a:r>
              <a:rPr lang="en-US" sz="4000" dirty="0">
                <a:highlight>
                  <a:srgbClr val="FFFF00"/>
                </a:highlight>
                <a:latin typeface="Times New Roman" panose="02020603050405020304" pitchFamily="18" charset="0"/>
                <a:cs typeface="Times New Roman" panose="02020603050405020304" pitchFamily="18" charset="0"/>
              </a:rPr>
              <a:t> </a:t>
            </a:r>
            <a:r>
              <a:rPr lang="en-US" sz="4000" dirty="0" err="1">
                <a:highlight>
                  <a:srgbClr val="FFFF00"/>
                </a:highlight>
                <a:latin typeface="Times New Roman" panose="02020603050405020304" pitchFamily="18" charset="0"/>
                <a:cs typeface="Times New Roman" panose="02020603050405020304" pitchFamily="18" charset="0"/>
              </a:rPr>
              <a:t>đẹp</a:t>
            </a:r>
            <a:r>
              <a:rPr lang="en-US" sz="4000" dirty="0">
                <a:highlight>
                  <a:srgbClr val="FFFF00"/>
                </a:highlight>
                <a:latin typeface="Times New Roman" panose="02020603050405020304" pitchFamily="18" charset="0"/>
                <a:cs typeface="Times New Roman" panose="02020603050405020304" pitchFamily="18" charset="0"/>
              </a:rPr>
              <a:t> non </a:t>
            </a:r>
            <a:r>
              <a:rPr lang="en-US" sz="4000" dirty="0" err="1">
                <a:highlight>
                  <a:srgbClr val="FFFF00"/>
                </a:highlight>
                <a:latin typeface="Times New Roman" panose="02020603050405020304" pitchFamily="18" charset="0"/>
                <a:cs typeface="Times New Roman" panose="02020603050405020304" pitchFamily="18" charset="0"/>
              </a:rPr>
              <a:t>sông</a:t>
            </a:r>
            <a:r>
              <a:rPr lang="en-US" sz="4000" dirty="0">
                <a:highlight>
                  <a:srgbClr val="FFFF00"/>
                </a:highlight>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97- 98.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a:t>
            </a:r>
            <a:endParaRPr lang="en-US" sz="4000" dirty="0">
              <a:solidFill>
                <a:srgbClr val="000099"/>
              </a:solidFill>
              <a:latin typeface="Times New Roman" panose="02020603050405020304" pitchFamily="18" charset="0"/>
              <a:cs typeface="Times New Roman" panose="02020603050405020304" pitchFamily="18" charset="0"/>
            </a:endParaRPr>
          </a:p>
          <a:p>
            <a:pPr marL="0" indent="0">
              <a:buFont typeface="Arial" pitchFamily="34" charset="0"/>
              <a:buNone/>
            </a:pPr>
            <a:r>
              <a:rPr lang="en-US" sz="4000" dirty="0">
                <a:solidFill>
                  <a:srgbClr val="000099"/>
                </a:solidFill>
                <a:latin typeface="Times New Roman" panose="02020603050405020304" pitchFamily="18" charset="0"/>
                <a:cs typeface="Times New Roman" panose="02020603050405020304" pitchFamily="18" charset="0"/>
              </a:rPr>
              <a:t>1. </a:t>
            </a:r>
            <a:r>
              <a:rPr lang="en-US" sz="4000" dirty="0" err="1">
                <a:solidFill>
                  <a:srgbClr val="000099"/>
                </a:solidFill>
                <a:latin typeface="Times New Roman" panose="02020603050405020304" pitchFamily="18" charset="0"/>
                <a:cs typeface="Times New Roman" panose="02020603050405020304" pitchFamily="18" charset="0"/>
              </a:rPr>
              <a:t>Mỗi</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câu</a:t>
            </a:r>
            <a:r>
              <a:rPr lang="en-US" sz="4000" dirty="0">
                <a:solidFill>
                  <a:srgbClr val="000099"/>
                </a:solidFill>
                <a:latin typeface="Times New Roman" panose="02020603050405020304" pitchFamily="18" charset="0"/>
                <a:cs typeface="Times New Roman" panose="02020603050405020304" pitchFamily="18" charset="0"/>
              </a:rPr>
              <a:t> ca </a:t>
            </a:r>
            <a:r>
              <a:rPr lang="en-US" sz="4000" dirty="0" err="1">
                <a:solidFill>
                  <a:srgbClr val="000099"/>
                </a:solidFill>
                <a:latin typeface="Times New Roman" panose="02020603050405020304" pitchFamily="18" charset="0"/>
                <a:cs typeface="Times New Roman" panose="02020603050405020304" pitchFamily="18" charset="0"/>
              </a:rPr>
              <a:t>dao</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nói</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đến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một</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vùng</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Đó</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là</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những</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vùng</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nào</a:t>
            </a:r>
            <a:r>
              <a:rPr lang="en-US" sz="4000" dirty="0">
                <a:solidFill>
                  <a:srgbClr val="000099"/>
                </a:solidFill>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Font typeface="Arial" pitchFamily="34" charset="0"/>
              <a:buNone/>
            </a:pPr>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dirty="0">
                <a:solidFill>
                  <a:srgbClr val="000099"/>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rPr>
              <a:t>Mỗi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ca </a:t>
            </a:r>
            <a:r>
              <a:rPr lang="en-US" sz="4000" dirty="0" err="1">
                <a:solidFill>
                  <a:srgbClr val="FF0000"/>
                </a:solidFill>
                <a:latin typeface="Times New Roman" panose="02020603050405020304" pitchFamily="18" charset="0"/>
                <a:cs typeface="Times New Roman" panose="02020603050405020304" pitchFamily="18" charset="0"/>
              </a:rPr>
              <a:t>dao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nói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Lạng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Nội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Nghệ</a:t>
            </a:r>
            <a:r>
              <a:rPr lang="en-US" sz="4000" dirty="0">
                <a:solidFill>
                  <a:srgbClr val="FF0000"/>
                </a:solidFill>
                <a:latin typeface="Times New Roman" panose="02020603050405020304" pitchFamily="18" charset="0"/>
                <a:cs typeface="Times New Roman" panose="02020603050405020304" pitchFamily="18" charset="0"/>
              </a:rPr>
              <a:t> An-</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Tĩnh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Thừa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thiên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Huế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Nẵng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Hồ</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Chí</a:t>
            </a:r>
            <a:r>
              <a:rPr lang="en-US" sz="4000" dirty="0">
                <a:solidFill>
                  <a:srgbClr val="FF0000"/>
                </a:solidFill>
                <a:latin typeface="Times New Roman" panose="02020603050405020304" pitchFamily="18" charset="0"/>
                <a:cs typeface="Times New Roman" panose="02020603050405020304" pitchFamily="18" charset="0"/>
              </a:rPr>
              <a:t> Minh, </a:t>
            </a:r>
            <a:r>
              <a:rPr lang="en-US" sz="4000" dirty="0" err="1">
                <a:solidFill>
                  <a:srgbClr val="FF0000"/>
                </a:solidFill>
                <a:latin typeface="Times New Roman" panose="02020603050405020304" pitchFamily="18" charset="0"/>
                <a:cs typeface="Times New Roman" panose="02020603050405020304" pitchFamily="18" charset="0"/>
              </a:rPr>
              <a:t>Đồng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Nai</a:t>
            </a:r>
            <a:r>
              <a:rPr lang="en-US" sz="4000" dirty="0">
                <a:solidFill>
                  <a:srgbClr val="FF0000"/>
                </a:solidFill>
                <a:latin typeface="Times New Roman" panose="02020603050405020304" pitchFamily="18" charset="0"/>
                <a:cs typeface="Times New Roman" panose="02020603050405020304" pitchFamily="18" charset="0"/>
              </a:rPr>
              <a:t>; Long An - </a:t>
            </a:r>
            <a:r>
              <a:rPr lang="en-US" sz="4000" dirty="0" err="1">
                <a:solidFill>
                  <a:srgbClr val="FF0000"/>
                </a:solidFill>
                <a:latin typeface="Times New Roman" panose="02020603050405020304" pitchFamily="18" charset="0"/>
                <a:cs typeface="Times New Roman" panose="02020603050405020304" pitchFamily="18" charset="0"/>
              </a:rPr>
              <a:t>Tiền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Giang</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Đồng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Tháp</a:t>
            </a:r>
            <a:r>
              <a:rPr lang="en-US" sz="4000" dirty="0">
                <a:solidFill>
                  <a:srgbClr val="FF0000"/>
                </a:solidFill>
                <a:latin typeface="Times New Roman" panose="02020603050405020304" pitchFamily="18" charset="0"/>
                <a:cs typeface="Times New Roman" panose="02020603050405020304" pitchFamily="18" charset="0"/>
              </a:rPr>
              <a:t>.</a:t>
            </a:r>
          </a:p>
          <a:p>
            <a:pPr algn="just">
              <a:buFontTx/>
              <a:buNone/>
            </a:pP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9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4F8FE7-3464-4F78-A7C2-9579E62CCF8D}"/>
              </a:ext>
            </a:extLst>
          </p:cNvPr>
          <p:cNvSpPr txBox="1"/>
          <p:nvPr/>
        </p:nvSpPr>
        <p:spPr>
          <a:xfrm>
            <a:off x="0" y="1228397"/>
            <a:ext cx="12192000" cy="4401205"/>
          </a:xfrm>
          <a:prstGeom prst="rect">
            <a:avLst/>
          </a:prstGeom>
          <a:noFill/>
        </p:spPr>
        <p:txBody>
          <a:bodyPr wrap="square">
            <a:spAutoFit/>
          </a:bodyPr>
          <a:lstStyle/>
          <a:p>
            <a:pPr>
              <a:buNone/>
            </a:pPr>
            <a:r>
              <a:rPr lang="en-US" sz="4000" dirty="0">
                <a:solidFill>
                  <a:srgbClr val="000099"/>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4000" dirty="0">
              <a:solidFill>
                <a:srgbClr val="000099"/>
              </a:solidFill>
              <a:latin typeface="Times New Roman" panose="02020603050405020304" pitchFamily="18" charset="0"/>
              <a:cs typeface="Times New Roman" panose="02020603050405020304" pitchFamily="18" charset="0"/>
            </a:endParaRPr>
          </a:p>
          <a:p>
            <a:pPr>
              <a:buNone/>
            </a:pPr>
            <a:r>
              <a:rPr lang="en-US" sz="4000" dirty="0">
                <a:solidFill>
                  <a:srgbClr val="000099"/>
                </a:solidFill>
                <a:latin typeface="Times New Roman" panose="02020603050405020304" pitchFamily="18" charset="0"/>
                <a:cs typeface="Times New Roman" panose="02020603050405020304" pitchFamily="18" charset="0"/>
              </a:rPr>
              <a:t>2</a:t>
            </a:r>
            <a:r>
              <a:rPr lang="vi-VN" sz="4000" dirty="0">
                <a:solidFill>
                  <a:srgbClr val="000099"/>
                </a:solidFill>
                <a:latin typeface="Times New Roman" panose="02020603050405020304" pitchFamily="18" charset="0"/>
                <a:cs typeface="Times New Roman" panose="02020603050405020304" pitchFamily="18" charset="0"/>
              </a:rPr>
              <a:t>. </a:t>
            </a:r>
            <a:r>
              <a:rPr lang="en-US" sz="4000" dirty="0">
                <a:solidFill>
                  <a:srgbClr val="000099"/>
                </a:solidFill>
                <a:latin typeface="Times New Roman" panose="02020603050405020304" pitchFamily="18" charset="0"/>
                <a:cs typeface="Times New Roman" panose="02020603050405020304" pitchFamily="18" charset="0"/>
              </a:rPr>
              <a:t>Theo </a:t>
            </a:r>
            <a:r>
              <a:rPr lang="en-US" sz="4000" dirty="0" err="1">
                <a:solidFill>
                  <a:srgbClr val="000099"/>
                </a:solidFill>
                <a:latin typeface="Times New Roman" panose="02020603050405020304" pitchFamily="18" charset="0"/>
                <a:cs typeface="Times New Roman" panose="02020603050405020304" pitchFamily="18" charset="0"/>
              </a:rPr>
              <a:t>em</a:t>
            </a:r>
            <a:r>
              <a:rPr lang="en-US" sz="4000" dirty="0">
                <a:solidFill>
                  <a:srgbClr val="000099"/>
                </a:solidFill>
                <a:latin typeface="Times New Roman" panose="02020603050405020304" pitchFamily="18" charset="0"/>
                <a:cs typeface="Times New Roman" panose="02020603050405020304" pitchFamily="18" charset="0"/>
              </a:rPr>
              <a:t>, ai </a:t>
            </a:r>
            <a:r>
              <a:rPr lang="en-US" sz="4000" dirty="0" err="1">
                <a:solidFill>
                  <a:srgbClr val="000099"/>
                </a:solidFill>
                <a:latin typeface="Times New Roman" panose="02020603050405020304" pitchFamily="18" charset="0"/>
                <a:cs typeface="Times New Roman" panose="02020603050405020304" pitchFamily="18" charset="0"/>
              </a:rPr>
              <a:t>đã</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giữ</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gìn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tô</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điểm</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cho</a:t>
            </a:r>
            <a:r>
              <a:rPr lang="en-US" sz="4000" dirty="0">
                <a:solidFill>
                  <a:srgbClr val="000099"/>
                </a:solidFill>
                <a:latin typeface="Times New Roman" panose="02020603050405020304" pitchFamily="18" charset="0"/>
                <a:cs typeface="Times New Roman" panose="02020603050405020304" pitchFamily="18" charset="0"/>
              </a:rPr>
              <a:t> non </a:t>
            </a:r>
            <a:r>
              <a:rPr lang="en-US" sz="4000" dirty="0" err="1">
                <a:solidFill>
                  <a:srgbClr val="000099"/>
                </a:solidFill>
                <a:latin typeface="Times New Roman" panose="02020603050405020304" pitchFamily="18" charset="0"/>
                <a:cs typeface="Times New Roman" panose="02020603050405020304" pitchFamily="18" charset="0"/>
              </a:rPr>
              <a:t>sông</a:t>
            </a:r>
            <a:r>
              <a:rPr lang="en-US" sz="4000" dirty="0">
                <a:solidFill>
                  <a:srgbClr val="000099"/>
                </a:solidFill>
                <a:latin typeface="Times New Roman" panose="02020603050405020304" pitchFamily="18" charset="0"/>
                <a:cs typeface="Times New Roman" panose="02020603050405020304" pitchFamily="18" charset="0"/>
              </a:rPr>
              <a:t> ta </a:t>
            </a:r>
            <a:r>
              <a:rPr lang="en-US" sz="4000" dirty="0" err="1">
                <a:solidFill>
                  <a:srgbClr val="000099"/>
                </a:solidFill>
                <a:latin typeface="Times New Roman" panose="02020603050405020304" pitchFamily="18" charset="0"/>
                <a:cs typeface="Times New Roman" panose="02020603050405020304" pitchFamily="18" charset="0"/>
              </a:rPr>
              <a:t>ngày</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càng</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đẹp</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hơn</a:t>
            </a:r>
            <a:r>
              <a:rPr lang="vi-VN" sz="4000" dirty="0">
                <a:solidFill>
                  <a:srgbClr val="000099"/>
                </a:solidFill>
                <a:latin typeface="Times New Roman" panose="02020603050405020304" pitchFamily="18" charset="0"/>
                <a:cs typeface="Times New Roman" panose="02020603050405020304" pitchFamily="18" charset="0"/>
              </a:rPr>
              <a:t>?</a:t>
            </a:r>
            <a:endParaRPr lang="en-US" sz="4000" dirty="0">
              <a:solidFill>
                <a:srgbClr val="000099"/>
              </a:solidFill>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dirty="0">
                <a:solidFill>
                  <a:srgbClr val="000099"/>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a:solidFill>
                  <a:srgbClr val="FF0000"/>
                </a:solidFill>
                <a:latin typeface="Times New Roman" panose="02020603050405020304" pitchFamily="18" charset="0"/>
                <a:cs typeface="Times New Roman" panose="02020603050405020304" pitchFamily="18" charset="0"/>
              </a:rPr>
              <a:t>Theo </a:t>
            </a: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cha </a:t>
            </a:r>
            <a:r>
              <a:rPr lang="en-US" sz="4000" dirty="0" err="1">
                <a:solidFill>
                  <a:srgbClr val="FF0000"/>
                </a:solidFill>
                <a:latin typeface="Times New Roman" panose="02020603050405020304" pitchFamily="18" charset="0"/>
                <a:cs typeface="Times New Roman" panose="02020603050405020304" pitchFamily="18" charset="0"/>
              </a:rPr>
              <a:t>ông</a:t>
            </a:r>
            <a:r>
              <a:rPr lang="en-US" sz="4000" dirty="0">
                <a:solidFill>
                  <a:srgbClr val="FF0000"/>
                </a:solidFill>
                <a:latin typeface="Times New Roman" panose="02020603050405020304" pitchFamily="18" charset="0"/>
                <a:cs typeface="Times New Roman" panose="02020603050405020304" pitchFamily="18" charset="0"/>
              </a:rPr>
              <a:t> ta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bao </a:t>
            </a:r>
            <a:r>
              <a:rPr lang="en-US" sz="4000" dirty="0" err="1">
                <a:solidFill>
                  <a:srgbClr val="FF0000"/>
                </a:solidFill>
                <a:latin typeface="Times New Roman" panose="02020603050405020304" pitchFamily="18" charset="0"/>
                <a:cs typeface="Times New Roman" panose="02020603050405020304" pitchFamily="18" charset="0"/>
              </a:rPr>
              <a:t>đời</a:t>
            </a:r>
            <a:r>
              <a:rPr lang="en-US" sz="4000" dirty="0">
                <a:solidFill>
                  <a:srgbClr val="FF0000"/>
                </a:solidFill>
                <a:latin typeface="Times New Roman" panose="02020603050405020304" pitchFamily="18" charset="0"/>
                <a:cs typeface="Times New Roman" panose="02020603050405020304" pitchFamily="18" charset="0"/>
              </a:rPr>
              <a:t> nay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gìn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tô</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non </a:t>
            </a:r>
            <a:r>
              <a:rPr lang="en-US" sz="4000" dirty="0" err="1">
                <a:solidFill>
                  <a:srgbClr val="FF0000"/>
                </a:solidFill>
                <a:latin typeface="Times New Roman" panose="02020603050405020304" pitchFamily="18" charset="0"/>
                <a:cs typeface="Times New Roman" panose="02020603050405020304" pitchFamily="18" charset="0"/>
              </a:rPr>
              <a:t>sông</a:t>
            </a:r>
            <a:r>
              <a:rPr lang="en-US" sz="4000" dirty="0">
                <a:solidFill>
                  <a:srgbClr val="FF0000"/>
                </a:solidFill>
                <a:latin typeface="Times New Roman" panose="02020603050405020304" pitchFamily="18" charset="0"/>
                <a:cs typeface="Times New Roman" panose="02020603050405020304" pitchFamily="18" charset="0"/>
              </a:rPr>
              <a:t> ta </a:t>
            </a:r>
            <a:r>
              <a:rPr lang="en-US" sz="4000" dirty="0" err="1">
                <a:solidFill>
                  <a:srgbClr val="FF0000"/>
                </a:solidFill>
                <a:latin typeface="Times New Roman" panose="02020603050405020304" pitchFamily="18" charset="0"/>
                <a:cs typeface="Times New Roman" panose="02020603050405020304" pitchFamily="18" charset="0"/>
              </a:rPr>
              <a:t>ngày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càng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đẹp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hơn</a:t>
            </a:r>
            <a:r>
              <a:rPr lang="en-US" sz="4000" dirty="0">
                <a:solidFill>
                  <a:srgbClr val="FF0000"/>
                </a:solidFill>
                <a:latin typeface="Times New Roman" panose="02020603050405020304" pitchFamily="18" charset="0"/>
                <a:cs typeface="Times New Roman" panose="02020603050405020304" pitchFamily="18" charset="0"/>
              </a:rPr>
              <a:t>.</a:t>
            </a:r>
            <a:endParaRPr lang="vi-VN" sz="4000" dirty="0">
              <a:solidFill>
                <a:srgbClr val="FF0000"/>
              </a:solidFill>
              <a:latin typeface="Times New Roman" panose="02020603050405020304" pitchFamily="18" charset="0"/>
              <a:cs typeface="Times New Roman" panose="02020603050405020304" pitchFamily="18" charset="0"/>
            </a:endParaRPr>
          </a:p>
          <a:p>
            <a:pPr>
              <a:buNone/>
            </a:pPr>
            <a:endParaRPr lang="vi-VN" sz="4000" dirty="0">
              <a:solidFill>
                <a:srgbClr val="FF0000"/>
              </a:solidFill>
              <a:latin typeface="Times New Roman" panose="02020603050405020304" pitchFamily="18" charset="0"/>
              <a:cs typeface="Times New Roman" panose="02020603050405020304" pitchFamily="18" charset="0"/>
            </a:endParaRPr>
          </a:p>
          <a:p>
            <a:pPr algn="just">
              <a:buNone/>
            </a:pPr>
            <a:r>
              <a:rPr lang="vi-VN" sz="40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023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14.jpg"/>
          <p:cNvPicPr>
            <a:picLocks noChangeAspect="1"/>
          </p:cNvPicPr>
          <p:nvPr/>
        </p:nvPicPr>
        <p:blipFill>
          <a:blip r:embed="rId2">
            <a:lum bright="10000"/>
          </a:blip>
          <a:stretch>
            <a:fillRect/>
          </a:stretch>
        </p:blipFill>
        <p:spPr>
          <a:xfrm>
            <a:off x="0" y="0"/>
            <a:ext cx="12192000" cy="6781800"/>
          </a:xfrm>
          <a:prstGeom prst="rect">
            <a:avLst/>
          </a:prstGeom>
        </p:spPr>
      </p:pic>
      <p:sp>
        <p:nvSpPr>
          <p:cNvPr id="5" name="Rounded Rectangle 4"/>
          <p:cNvSpPr/>
          <p:nvPr/>
        </p:nvSpPr>
        <p:spPr>
          <a:xfrm>
            <a:off x="1524000" y="76200"/>
            <a:ext cx="89154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2.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Tìm</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hình</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ảnh</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so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sánh</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trong</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các</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sau</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 </a:t>
            </a:r>
          </a:p>
        </p:txBody>
      </p:sp>
      <p:sp>
        <p:nvSpPr>
          <p:cNvPr id="6" name="Rounded Rectangle 5"/>
          <p:cNvSpPr/>
          <p:nvPr/>
        </p:nvSpPr>
        <p:spPr>
          <a:xfrm>
            <a:off x="1524000" y="1219200"/>
            <a:ext cx="8915400" cy="2362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742950" indent="-742950" algn="ctr">
              <a:buAutoNum type="alphaLcPeriod"/>
            </a:pP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Những</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thân</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cây</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tràm</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vươn</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thẳng</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lên</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trời</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như</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những</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cây</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nến</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khổng</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lồ</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a:t>
            </a:r>
          </a:p>
          <a:p>
            <a:pPr marL="742950" indent="-742950" algn="ctr"/>
            <a:endParaRPr lang="en-US" sz="3600" dirty="0">
              <a:solidFill>
                <a:schemeClr val="tx1"/>
              </a:solidFill>
              <a:latin typeface="Times New Roman" panose="02020603050405020304" pitchFamily="18" charset="0"/>
              <a:ea typeface="Tahoma" pitchFamily="34" charset="0"/>
              <a:cs typeface="Times New Roman" panose="02020603050405020304" pitchFamily="18" charset="0"/>
            </a:endParaRPr>
          </a:p>
          <a:p>
            <a:pPr marL="742950" indent="-742950" algn="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Đoàn</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Giỏi</a:t>
            </a:r>
            <a:endParaRPr lang="en-US" sz="3600" dirty="0">
              <a:solidFill>
                <a:schemeClr val="tx1"/>
              </a:solidFill>
              <a:latin typeface="Times New Roman" panose="02020603050405020304" pitchFamily="18" charset="0"/>
              <a:ea typeface="Tahoma" pitchFamily="34" charset="0"/>
              <a:cs typeface="Times New Roman" panose="02020603050405020304" pitchFamily="18" charset="0"/>
            </a:endParaRPr>
          </a:p>
        </p:txBody>
      </p:sp>
      <p:sp>
        <p:nvSpPr>
          <p:cNvPr id="7" name="Rounded Rectangle 6"/>
          <p:cNvSpPr/>
          <p:nvPr/>
        </p:nvSpPr>
        <p:spPr>
          <a:xfrm>
            <a:off x="1524000" y="3733800"/>
            <a:ext cx="8915400" cy="2895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742950" indent="-742950" algn="just"/>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b.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Đước</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mọc</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san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sát</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thẳng</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đuột</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như</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hằng</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hà</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sa</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số</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cây</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dù</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xanh</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cắm</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trên</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bãi</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a:t>
            </a:r>
          </a:p>
          <a:p>
            <a:pPr marL="742950" indent="-742950" algn="ctr"/>
            <a:endParaRPr lang="en-US" sz="3600" dirty="0">
              <a:solidFill>
                <a:schemeClr val="tx1"/>
              </a:solidFill>
              <a:latin typeface="Times New Roman" panose="02020603050405020304" pitchFamily="18" charset="0"/>
              <a:ea typeface="Tahoma" pitchFamily="34" charset="0"/>
              <a:cs typeface="Times New Roman" panose="02020603050405020304" pitchFamily="18" charset="0"/>
            </a:endParaRPr>
          </a:p>
          <a:p>
            <a:pPr marL="742950" indent="-742950" algn="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Mai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Văn</a:t>
            </a:r>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itchFamily="34" charset="0"/>
                <a:cs typeface="Times New Roman" panose="02020603050405020304" pitchFamily="18" charset="0"/>
              </a:rPr>
              <a:t>Tạo</a:t>
            </a:r>
            <a:endParaRPr lang="en-US" sz="3600" dirty="0">
              <a:solidFill>
                <a:schemeClr val="tx1"/>
              </a:solidFill>
              <a:latin typeface="Times New Roman" panose="02020603050405020304" pitchFamily="18" charset="0"/>
              <a:ea typeface="Tahoma"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94424594"/>
              </p:ext>
            </p:extLst>
          </p:nvPr>
        </p:nvGraphicFramePr>
        <p:xfrm>
          <a:off x="0" y="0"/>
          <a:ext cx="12191999" cy="6858000"/>
        </p:xfrm>
        <a:graphic>
          <a:graphicData uri="http://schemas.openxmlformats.org/drawingml/2006/table">
            <a:tbl>
              <a:tblPr firstRow="1" bandRow="1">
                <a:tableStyleId>{5940675A-B579-460E-94D1-54222C63F5DA}</a:tableStyleId>
              </a:tblPr>
              <a:tblGrid>
                <a:gridCol w="6041081">
                  <a:extLst>
                    <a:ext uri="{9D8B030D-6E8A-4147-A177-3AD203B41FA5}">
                      <a16:colId xmlns:a16="http://schemas.microsoft.com/office/drawing/2014/main" val="20000"/>
                    </a:ext>
                  </a:extLst>
                </a:gridCol>
                <a:gridCol w="1883719">
                  <a:extLst>
                    <a:ext uri="{9D8B030D-6E8A-4147-A177-3AD203B41FA5}">
                      <a16:colId xmlns:a16="http://schemas.microsoft.com/office/drawing/2014/main" val="20001"/>
                    </a:ext>
                  </a:extLst>
                </a:gridCol>
                <a:gridCol w="4267199">
                  <a:extLst>
                    <a:ext uri="{9D8B030D-6E8A-4147-A177-3AD203B41FA5}">
                      <a16:colId xmlns:a16="http://schemas.microsoft.com/office/drawing/2014/main" val="20002"/>
                    </a:ext>
                  </a:extLst>
                </a:gridCol>
              </a:tblGrid>
              <a:tr h="3429000">
                <a:tc>
                  <a:txBody>
                    <a:bodyPr/>
                    <a:lstStyle/>
                    <a:p>
                      <a:pPr algn="ctr"/>
                      <a:endParaRPr lang="en-US" sz="4800" b="1" dirty="0">
                        <a:latin typeface="Times New Roman" panose="02020603050405020304" pitchFamily="18" charset="0"/>
                        <a:ea typeface="Tahoma" pitchFamily="34" charset="0"/>
                        <a:cs typeface="Times New Roman" panose="02020603050405020304" pitchFamily="18" charset="0"/>
                      </a:endParaRPr>
                    </a:p>
                    <a:p>
                      <a:pPr algn="ctr"/>
                      <a:r>
                        <a:rPr lang="en-US" sz="4800" b="1" dirty="0" err="1">
                          <a:latin typeface="Times New Roman" panose="02020603050405020304" pitchFamily="18" charset="0"/>
                          <a:ea typeface="Tahoma" pitchFamily="34" charset="0"/>
                          <a:cs typeface="Times New Roman" panose="02020603050405020304" pitchFamily="18" charset="0"/>
                        </a:rPr>
                        <a:t>Những</a:t>
                      </a:r>
                      <a:r>
                        <a:rPr lang="en-US" sz="4800" b="1" baseline="0" dirty="0">
                          <a:latin typeface="Times New Roman" panose="02020603050405020304" pitchFamily="18" charset="0"/>
                          <a:ea typeface="Tahoma" pitchFamily="34" charset="0"/>
                          <a:cs typeface="Times New Roman" panose="02020603050405020304" pitchFamily="18" charset="0"/>
                        </a:rPr>
                        <a:t> </a:t>
                      </a:r>
                      <a:r>
                        <a:rPr lang="en-US" sz="4800" b="1" baseline="0" dirty="0" err="1">
                          <a:latin typeface="Times New Roman" panose="02020603050405020304" pitchFamily="18" charset="0"/>
                          <a:ea typeface="Tahoma" pitchFamily="34" charset="0"/>
                          <a:cs typeface="Times New Roman" panose="02020603050405020304" pitchFamily="18" charset="0"/>
                        </a:rPr>
                        <a:t>thân</a:t>
                      </a:r>
                      <a:r>
                        <a:rPr lang="en-US" sz="4800" b="1" baseline="0" dirty="0">
                          <a:latin typeface="Times New Roman" panose="02020603050405020304" pitchFamily="18" charset="0"/>
                          <a:ea typeface="Tahoma" pitchFamily="34" charset="0"/>
                          <a:cs typeface="Times New Roman" panose="02020603050405020304" pitchFamily="18" charset="0"/>
                        </a:rPr>
                        <a:t> </a:t>
                      </a:r>
                      <a:r>
                        <a:rPr lang="en-US" sz="4800" b="1" baseline="0" dirty="0" err="1">
                          <a:latin typeface="Times New Roman" panose="02020603050405020304" pitchFamily="18" charset="0"/>
                          <a:ea typeface="Tahoma" pitchFamily="34" charset="0"/>
                          <a:cs typeface="Times New Roman" panose="02020603050405020304" pitchFamily="18" charset="0"/>
                        </a:rPr>
                        <a:t>cây</a:t>
                      </a:r>
                      <a:r>
                        <a:rPr lang="en-US" sz="4800" b="1" baseline="0" dirty="0">
                          <a:latin typeface="Times New Roman" panose="02020603050405020304" pitchFamily="18" charset="0"/>
                          <a:ea typeface="Tahoma" pitchFamily="34" charset="0"/>
                          <a:cs typeface="Times New Roman" panose="02020603050405020304" pitchFamily="18" charset="0"/>
                        </a:rPr>
                        <a:t> </a:t>
                      </a:r>
                      <a:r>
                        <a:rPr lang="en-US" sz="4800" b="1" baseline="0" dirty="0" err="1">
                          <a:latin typeface="Times New Roman" panose="02020603050405020304" pitchFamily="18" charset="0"/>
                          <a:ea typeface="Tahoma" pitchFamily="34" charset="0"/>
                          <a:cs typeface="Times New Roman" panose="02020603050405020304" pitchFamily="18" charset="0"/>
                        </a:rPr>
                        <a:t>tràm</a:t>
                      </a:r>
                      <a:r>
                        <a:rPr lang="en-US" sz="4800" b="1" baseline="0" dirty="0">
                          <a:latin typeface="Times New Roman" panose="02020603050405020304" pitchFamily="18" charset="0"/>
                          <a:ea typeface="Tahoma" pitchFamily="34" charset="0"/>
                          <a:cs typeface="Times New Roman" panose="02020603050405020304" pitchFamily="18" charset="0"/>
                        </a:rPr>
                        <a:t> </a:t>
                      </a:r>
                      <a:r>
                        <a:rPr lang="en-US" sz="4800" baseline="0" dirty="0" err="1">
                          <a:latin typeface="Times New Roman" panose="02020603050405020304" pitchFamily="18" charset="0"/>
                          <a:ea typeface="Tahoma" pitchFamily="34" charset="0"/>
                          <a:cs typeface="Times New Roman" panose="02020603050405020304" pitchFamily="18" charset="0"/>
                        </a:rPr>
                        <a:t>vươn</a:t>
                      </a:r>
                      <a:r>
                        <a:rPr lang="en-US" sz="4800" baseline="0" dirty="0">
                          <a:latin typeface="Times New Roman" panose="02020603050405020304" pitchFamily="18" charset="0"/>
                          <a:ea typeface="Tahoma" pitchFamily="34" charset="0"/>
                          <a:cs typeface="Times New Roman" panose="02020603050405020304" pitchFamily="18" charset="0"/>
                        </a:rPr>
                        <a:t> </a:t>
                      </a:r>
                      <a:r>
                        <a:rPr lang="en-US" sz="4800" baseline="0" dirty="0" err="1">
                          <a:latin typeface="Times New Roman" panose="02020603050405020304" pitchFamily="18" charset="0"/>
                          <a:ea typeface="Tahoma" pitchFamily="34" charset="0"/>
                          <a:cs typeface="Times New Roman" panose="02020603050405020304" pitchFamily="18" charset="0"/>
                        </a:rPr>
                        <a:t>thẳng</a:t>
                      </a:r>
                      <a:r>
                        <a:rPr lang="en-US" sz="4800" baseline="0" dirty="0">
                          <a:latin typeface="Times New Roman" panose="02020603050405020304" pitchFamily="18" charset="0"/>
                          <a:ea typeface="Tahoma" pitchFamily="34" charset="0"/>
                          <a:cs typeface="Times New Roman" panose="02020603050405020304" pitchFamily="18" charset="0"/>
                        </a:rPr>
                        <a:t> </a:t>
                      </a:r>
                      <a:r>
                        <a:rPr lang="en-US" sz="4800" baseline="0" dirty="0" err="1">
                          <a:latin typeface="Times New Roman" panose="02020603050405020304" pitchFamily="18" charset="0"/>
                          <a:ea typeface="Tahoma" pitchFamily="34" charset="0"/>
                          <a:cs typeface="Times New Roman" panose="02020603050405020304" pitchFamily="18" charset="0"/>
                        </a:rPr>
                        <a:t>lên</a:t>
                      </a:r>
                      <a:r>
                        <a:rPr lang="en-US" sz="4800" baseline="0" dirty="0">
                          <a:latin typeface="Times New Roman" panose="02020603050405020304" pitchFamily="18" charset="0"/>
                          <a:ea typeface="Tahoma" pitchFamily="34" charset="0"/>
                          <a:cs typeface="Times New Roman" panose="02020603050405020304" pitchFamily="18" charset="0"/>
                        </a:rPr>
                        <a:t> </a:t>
                      </a:r>
                      <a:r>
                        <a:rPr lang="en-US" sz="4800" baseline="0" dirty="0" err="1">
                          <a:latin typeface="Times New Roman" panose="02020603050405020304" pitchFamily="18" charset="0"/>
                          <a:ea typeface="Tahoma" pitchFamily="34" charset="0"/>
                          <a:cs typeface="Times New Roman" panose="02020603050405020304" pitchFamily="18" charset="0"/>
                        </a:rPr>
                        <a:t>trời</a:t>
                      </a:r>
                      <a:endParaRPr lang="en-US" sz="48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tc>
                  <a:txBody>
                    <a:bodyPr/>
                    <a:lstStyle/>
                    <a:p>
                      <a:pPr algn="ctr"/>
                      <a:endParaRPr lang="en-US" sz="4800" dirty="0">
                        <a:latin typeface="Times New Roman" panose="02020603050405020304" pitchFamily="18" charset="0"/>
                        <a:ea typeface="Tahoma" pitchFamily="34" charset="0"/>
                        <a:cs typeface="Times New Roman" panose="02020603050405020304" pitchFamily="18" charset="0"/>
                      </a:endParaRPr>
                    </a:p>
                    <a:p>
                      <a:pPr algn="ctr"/>
                      <a:r>
                        <a:rPr lang="en-US" sz="4800" dirty="0" err="1">
                          <a:latin typeface="Times New Roman" panose="02020603050405020304" pitchFamily="18" charset="0"/>
                          <a:ea typeface="Tahoma" pitchFamily="34" charset="0"/>
                          <a:cs typeface="Times New Roman" panose="02020603050405020304" pitchFamily="18" charset="0"/>
                        </a:rPr>
                        <a:t>như</a:t>
                      </a:r>
                      <a:endParaRPr lang="en-US" sz="48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4800" b="1" dirty="0">
                        <a:latin typeface="Times New Roman" panose="02020603050405020304" pitchFamily="18" charset="0"/>
                        <a:ea typeface="Tahoma"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4800" b="1" dirty="0" err="1">
                          <a:latin typeface="Times New Roman" panose="02020603050405020304" pitchFamily="18" charset="0"/>
                          <a:ea typeface="Tahoma" pitchFamily="34" charset="0"/>
                          <a:cs typeface="Times New Roman" panose="02020603050405020304" pitchFamily="18" charset="0"/>
                        </a:rPr>
                        <a:t>những</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cây</a:t>
                      </a:r>
                      <a:r>
                        <a:rPr lang="en-US" sz="4800" b="1" baseline="0" dirty="0">
                          <a:latin typeface="Times New Roman" panose="02020603050405020304" pitchFamily="18" charset="0"/>
                          <a:ea typeface="Tahoma" pitchFamily="34" charset="0"/>
                          <a:cs typeface="Times New Roman" panose="02020603050405020304" pitchFamily="18" charset="0"/>
                        </a:rPr>
                        <a:t>  </a:t>
                      </a:r>
                      <a:r>
                        <a:rPr lang="en-US" sz="4800" b="1" baseline="0" dirty="0" err="1">
                          <a:latin typeface="Times New Roman" panose="02020603050405020304" pitchFamily="18" charset="0"/>
                          <a:ea typeface="Tahoma" pitchFamily="34" charset="0"/>
                          <a:cs typeface="Times New Roman" panose="02020603050405020304" pitchFamily="18" charset="0"/>
                        </a:rPr>
                        <a:t>nến</a:t>
                      </a:r>
                      <a:r>
                        <a:rPr lang="en-US" sz="4800" b="1" baseline="0" dirty="0">
                          <a:latin typeface="Times New Roman" panose="02020603050405020304" pitchFamily="18" charset="0"/>
                          <a:ea typeface="Tahoma" pitchFamily="34" charset="0"/>
                          <a:cs typeface="Times New Roman" panose="02020603050405020304" pitchFamily="18" charset="0"/>
                        </a:rPr>
                        <a:t> </a:t>
                      </a:r>
                      <a:r>
                        <a:rPr lang="en-US" sz="4800" baseline="0" dirty="0" err="1">
                          <a:latin typeface="Times New Roman" panose="02020603050405020304" pitchFamily="18" charset="0"/>
                          <a:ea typeface="Tahoma" pitchFamily="34" charset="0"/>
                          <a:cs typeface="Times New Roman" panose="02020603050405020304" pitchFamily="18" charset="0"/>
                        </a:rPr>
                        <a:t>khổng</a:t>
                      </a:r>
                      <a:r>
                        <a:rPr lang="en-US" sz="4800" baseline="0" dirty="0">
                          <a:latin typeface="Times New Roman" panose="02020603050405020304" pitchFamily="18" charset="0"/>
                          <a:ea typeface="Tahoma" pitchFamily="34" charset="0"/>
                          <a:cs typeface="Times New Roman" panose="02020603050405020304" pitchFamily="18" charset="0"/>
                        </a:rPr>
                        <a:t> </a:t>
                      </a:r>
                      <a:r>
                        <a:rPr lang="en-US" sz="4800" baseline="0" dirty="0" err="1">
                          <a:latin typeface="Times New Roman" panose="02020603050405020304" pitchFamily="18" charset="0"/>
                          <a:ea typeface="Tahoma" pitchFamily="34" charset="0"/>
                          <a:cs typeface="Times New Roman" panose="02020603050405020304" pitchFamily="18" charset="0"/>
                        </a:rPr>
                        <a:t>lồ</a:t>
                      </a:r>
                      <a:r>
                        <a:rPr lang="en-US" sz="4800" baseline="0" dirty="0">
                          <a:latin typeface="Times New Roman" panose="02020603050405020304" pitchFamily="18" charset="0"/>
                          <a:ea typeface="Tahoma" pitchFamily="34" charset="0"/>
                          <a:cs typeface="Times New Roman" panose="02020603050405020304" pitchFamily="18" charset="0"/>
                        </a:rPr>
                        <a:t>.</a:t>
                      </a:r>
                      <a:endParaRPr lang="en-US" sz="4800" dirty="0">
                        <a:latin typeface="Times New Roman" panose="02020603050405020304" pitchFamily="18" charset="0"/>
                        <a:ea typeface="Tahoma" pitchFamily="34" charset="0"/>
                        <a:cs typeface="Times New Roman" panose="02020603050405020304" pitchFamily="18" charset="0"/>
                      </a:endParaRPr>
                    </a:p>
                    <a:p>
                      <a:endParaRPr lang="en-US" sz="40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extLst>
                  <a:ext uri="{0D108BD9-81ED-4DB2-BD59-A6C34878D82A}">
                    <a16:rowId xmlns:a16="http://schemas.microsoft.com/office/drawing/2014/main" val="10000"/>
                  </a:ext>
                </a:extLst>
              </a:tr>
              <a:tr h="3429000">
                <a:tc>
                  <a:txBody>
                    <a:bodyPr/>
                    <a:lstStyle/>
                    <a:p>
                      <a:endParaRPr lang="en-US" sz="4800" b="1" dirty="0">
                        <a:latin typeface="Times New Roman" panose="02020603050405020304" pitchFamily="18" charset="0"/>
                        <a:ea typeface="Tahoma" pitchFamily="34" charset="0"/>
                        <a:cs typeface="Times New Roman" panose="02020603050405020304" pitchFamily="18" charset="0"/>
                      </a:endParaRPr>
                    </a:p>
                    <a:p>
                      <a:r>
                        <a:rPr lang="en-US" sz="4800" b="1" dirty="0" err="1">
                          <a:latin typeface="Times New Roman" panose="02020603050405020304" pitchFamily="18" charset="0"/>
                          <a:ea typeface="Tahoma" pitchFamily="34" charset="0"/>
                          <a:cs typeface="Times New Roman" panose="02020603050405020304" pitchFamily="18" charset="0"/>
                        </a:rPr>
                        <a:t>Đước</a:t>
                      </a:r>
                      <a:r>
                        <a:rPr lang="en-US" sz="4800" baseline="0" dirty="0">
                          <a:latin typeface="Times New Roman" panose="02020603050405020304" pitchFamily="18" charset="0"/>
                          <a:ea typeface="Tahoma" pitchFamily="34" charset="0"/>
                          <a:cs typeface="Times New Roman" panose="02020603050405020304" pitchFamily="18" charset="0"/>
                        </a:rPr>
                        <a:t> </a:t>
                      </a:r>
                      <a:r>
                        <a:rPr lang="en-US" sz="4800" baseline="0" dirty="0" err="1">
                          <a:latin typeface="Times New Roman" panose="02020603050405020304" pitchFamily="18" charset="0"/>
                          <a:ea typeface="Tahoma" pitchFamily="34" charset="0"/>
                          <a:cs typeface="Times New Roman" panose="02020603050405020304" pitchFamily="18" charset="0"/>
                        </a:rPr>
                        <a:t>mọc</a:t>
                      </a:r>
                      <a:r>
                        <a:rPr lang="en-US" sz="4800" baseline="0" dirty="0">
                          <a:latin typeface="Times New Roman" panose="02020603050405020304" pitchFamily="18" charset="0"/>
                          <a:ea typeface="Tahoma" pitchFamily="34" charset="0"/>
                          <a:cs typeface="Times New Roman" panose="02020603050405020304" pitchFamily="18" charset="0"/>
                        </a:rPr>
                        <a:t> san </a:t>
                      </a:r>
                      <a:r>
                        <a:rPr lang="en-US" sz="4800" baseline="0" dirty="0" err="1">
                          <a:latin typeface="Times New Roman" panose="02020603050405020304" pitchFamily="18" charset="0"/>
                          <a:ea typeface="Tahoma" pitchFamily="34" charset="0"/>
                          <a:cs typeface="Times New Roman" panose="02020603050405020304" pitchFamily="18" charset="0"/>
                        </a:rPr>
                        <a:t>sát</a:t>
                      </a:r>
                      <a:r>
                        <a:rPr lang="en-US" sz="4800" baseline="0" dirty="0">
                          <a:latin typeface="Times New Roman" panose="02020603050405020304" pitchFamily="18" charset="0"/>
                          <a:ea typeface="Tahoma" pitchFamily="34" charset="0"/>
                          <a:cs typeface="Times New Roman" panose="02020603050405020304" pitchFamily="18" charset="0"/>
                        </a:rPr>
                        <a:t>, </a:t>
                      </a:r>
                      <a:r>
                        <a:rPr lang="en-US" sz="4800" baseline="0" dirty="0" err="1">
                          <a:latin typeface="Times New Roman" panose="02020603050405020304" pitchFamily="18" charset="0"/>
                          <a:ea typeface="Tahoma" pitchFamily="34" charset="0"/>
                          <a:cs typeface="Times New Roman" panose="02020603050405020304" pitchFamily="18" charset="0"/>
                        </a:rPr>
                        <a:t>thẳng</a:t>
                      </a:r>
                      <a:r>
                        <a:rPr lang="en-US" sz="4800" baseline="0" dirty="0">
                          <a:latin typeface="Times New Roman" panose="02020603050405020304" pitchFamily="18" charset="0"/>
                          <a:ea typeface="Tahoma" pitchFamily="34" charset="0"/>
                          <a:cs typeface="Times New Roman" panose="02020603050405020304" pitchFamily="18" charset="0"/>
                        </a:rPr>
                        <a:t> </a:t>
                      </a:r>
                      <a:r>
                        <a:rPr lang="en-US" sz="4800" baseline="0" dirty="0" err="1">
                          <a:latin typeface="Times New Roman" panose="02020603050405020304" pitchFamily="18" charset="0"/>
                          <a:ea typeface="Tahoma" pitchFamily="34" charset="0"/>
                          <a:cs typeface="Times New Roman" panose="02020603050405020304" pitchFamily="18" charset="0"/>
                        </a:rPr>
                        <a:t>đuột</a:t>
                      </a:r>
                      <a:endParaRPr lang="en-US" sz="48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tc>
                  <a:txBody>
                    <a:bodyPr/>
                    <a:lstStyle/>
                    <a:p>
                      <a:pPr algn="ctr"/>
                      <a:endParaRPr lang="en-US" sz="4800" dirty="0">
                        <a:latin typeface="Times New Roman" panose="02020603050405020304" pitchFamily="18" charset="0"/>
                        <a:ea typeface="Tahoma" pitchFamily="34" charset="0"/>
                        <a:cs typeface="Times New Roman" panose="02020603050405020304" pitchFamily="18" charset="0"/>
                      </a:endParaRPr>
                    </a:p>
                    <a:p>
                      <a:pPr algn="ctr"/>
                      <a:r>
                        <a:rPr lang="en-US" sz="4800" dirty="0" err="1">
                          <a:latin typeface="Times New Roman" panose="02020603050405020304" pitchFamily="18" charset="0"/>
                          <a:ea typeface="Tahoma" pitchFamily="34" charset="0"/>
                          <a:cs typeface="Times New Roman" panose="02020603050405020304" pitchFamily="18" charset="0"/>
                        </a:rPr>
                        <a:t>như</a:t>
                      </a:r>
                      <a:endParaRPr lang="en-US" sz="48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tc>
                  <a:txBody>
                    <a:bodyPr/>
                    <a:lstStyle/>
                    <a:p>
                      <a:endParaRPr lang="en-US" sz="4800" dirty="0">
                        <a:solidFill>
                          <a:schemeClr val="tx1"/>
                        </a:solidFill>
                        <a:latin typeface="Times New Roman" panose="02020603050405020304" pitchFamily="18" charset="0"/>
                        <a:ea typeface="Tahoma" pitchFamily="34" charset="0"/>
                        <a:cs typeface="Times New Roman" panose="02020603050405020304" pitchFamily="18" charset="0"/>
                      </a:endParaRPr>
                    </a:p>
                    <a:p>
                      <a:r>
                        <a:rPr lang="en-US" sz="4800" dirty="0" err="1">
                          <a:solidFill>
                            <a:schemeClr val="tx1"/>
                          </a:solidFill>
                          <a:latin typeface="Times New Roman" panose="02020603050405020304" pitchFamily="18" charset="0"/>
                          <a:ea typeface="Tahoma" pitchFamily="34" charset="0"/>
                          <a:cs typeface="Times New Roman" panose="02020603050405020304" pitchFamily="18" charset="0"/>
                        </a:rPr>
                        <a:t>hằng</a:t>
                      </a:r>
                      <a:r>
                        <a:rPr lang="en-US" sz="4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800" dirty="0" err="1">
                          <a:solidFill>
                            <a:schemeClr val="tx1"/>
                          </a:solidFill>
                          <a:latin typeface="Times New Roman" panose="02020603050405020304" pitchFamily="18" charset="0"/>
                          <a:ea typeface="Tahoma" pitchFamily="34" charset="0"/>
                          <a:cs typeface="Times New Roman" panose="02020603050405020304" pitchFamily="18" charset="0"/>
                        </a:rPr>
                        <a:t>hà</a:t>
                      </a:r>
                      <a:r>
                        <a:rPr lang="en-US" sz="48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800" baseline="0" dirty="0" err="1">
                          <a:solidFill>
                            <a:schemeClr val="tx1"/>
                          </a:solidFill>
                          <a:latin typeface="Times New Roman" panose="02020603050405020304" pitchFamily="18" charset="0"/>
                          <a:ea typeface="Tahoma" pitchFamily="34" charset="0"/>
                          <a:cs typeface="Times New Roman" panose="02020603050405020304" pitchFamily="18" charset="0"/>
                        </a:rPr>
                        <a:t>sa</a:t>
                      </a:r>
                      <a:r>
                        <a:rPr lang="en-US" sz="48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800" baseline="0" dirty="0" err="1">
                          <a:solidFill>
                            <a:schemeClr val="tx1"/>
                          </a:solidFill>
                          <a:latin typeface="Times New Roman" panose="02020603050405020304" pitchFamily="18" charset="0"/>
                          <a:ea typeface="Tahoma" pitchFamily="34" charset="0"/>
                          <a:cs typeface="Times New Roman" panose="02020603050405020304" pitchFamily="18" charset="0"/>
                        </a:rPr>
                        <a:t>số</a:t>
                      </a:r>
                      <a:r>
                        <a:rPr lang="en-US" sz="48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800" b="1" baseline="0" dirty="0" err="1">
                          <a:solidFill>
                            <a:schemeClr val="tx1"/>
                          </a:solidFill>
                          <a:latin typeface="Times New Roman" panose="02020603050405020304" pitchFamily="18" charset="0"/>
                          <a:ea typeface="Tahoma" pitchFamily="34" charset="0"/>
                          <a:cs typeface="Times New Roman" panose="02020603050405020304" pitchFamily="18" charset="0"/>
                        </a:rPr>
                        <a:t>cây</a:t>
                      </a:r>
                      <a:r>
                        <a:rPr lang="en-US" sz="4800" b="1"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800" b="1" baseline="0" dirty="0" err="1">
                          <a:solidFill>
                            <a:schemeClr val="tx1"/>
                          </a:solidFill>
                          <a:latin typeface="Times New Roman" panose="02020603050405020304" pitchFamily="18" charset="0"/>
                          <a:ea typeface="Tahoma" pitchFamily="34" charset="0"/>
                          <a:cs typeface="Times New Roman" panose="02020603050405020304" pitchFamily="18" charset="0"/>
                        </a:rPr>
                        <a:t>dù</a:t>
                      </a:r>
                      <a:r>
                        <a:rPr lang="en-US" sz="4800" b="1"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800" baseline="0" dirty="0" err="1">
                          <a:solidFill>
                            <a:schemeClr val="tx1"/>
                          </a:solidFill>
                          <a:latin typeface="Times New Roman" panose="02020603050405020304" pitchFamily="18" charset="0"/>
                          <a:ea typeface="Tahoma" pitchFamily="34" charset="0"/>
                          <a:cs typeface="Times New Roman" panose="02020603050405020304" pitchFamily="18" charset="0"/>
                        </a:rPr>
                        <a:t>xanh</a:t>
                      </a:r>
                      <a:r>
                        <a:rPr lang="en-US" sz="48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800" baseline="0" dirty="0" err="1">
                          <a:solidFill>
                            <a:schemeClr val="tx1"/>
                          </a:solidFill>
                          <a:latin typeface="Times New Roman" panose="02020603050405020304" pitchFamily="18" charset="0"/>
                          <a:ea typeface="Tahoma" pitchFamily="34" charset="0"/>
                          <a:cs typeface="Times New Roman" panose="02020603050405020304" pitchFamily="18" charset="0"/>
                        </a:rPr>
                        <a:t>cắm</a:t>
                      </a:r>
                      <a:r>
                        <a:rPr lang="en-US" sz="48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800" baseline="0" dirty="0" err="1">
                          <a:solidFill>
                            <a:schemeClr val="tx1"/>
                          </a:solidFill>
                          <a:latin typeface="Times New Roman" panose="02020603050405020304" pitchFamily="18" charset="0"/>
                          <a:ea typeface="Tahoma" pitchFamily="34" charset="0"/>
                          <a:cs typeface="Times New Roman" panose="02020603050405020304" pitchFamily="18" charset="0"/>
                        </a:rPr>
                        <a:t>trên</a:t>
                      </a:r>
                      <a:r>
                        <a:rPr lang="en-US" sz="48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800" baseline="0" dirty="0" err="1">
                          <a:solidFill>
                            <a:schemeClr val="tx1"/>
                          </a:solidFill>
                          <a:latin typeface="Times New Roman" panose="02020603050405020304" pitchFamily="18" charset="0"/>
                          <a:ea typeface="Tahoma" pitchFamily="34" charset="0"/>
                          <a:cs typeface="Times New Roman" panose="02020603050405020304" pitchFamily="18" charset="0"/>
                        </a:rPr>
                        <a:t>bãi</a:t>
                      </a:r>
                      <a:r>
                        <a:rPr lang="en-US" sz="4800" baseline="0" dirty="0">
                          <a:solidFill>
                            <a:schemeClr val="tx1"/>
                          </a:solidFill>
                          <a:latin typeface="Times New Roman" panose="02020603050405020304" pitchFamily="18" charset="0"/>
                          <a:ea typeface="Tahoma" pitchFamily="34" charset="0"/>
                          <a:cs typeface="Times New Roman" panose="02020603050405020304" pitchFamily="18" charset="0"/>
                        </a:rPr>
                        <a:t>.</a:t>
                      </a:r>
                      <a:endParaRPr lang="en-US" sz="48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76200" y="228600"/>
            <a:ext cx="10515600" cy="5078313"/>
          </a:xfrm>
          <a:prstGeom prst="rect">
            <a:avLst/>
          </a:prstGeom>
        </p:spPr>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3. Từ biển trong câu sau có ý nghĩa gì ?</a:t>
            </a:r>
            <a:endParaRPr lang="vi-VN" sz="3600" dirty="0">
              <a:solidFill>
                <a:srgbClr val="FF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Từ trong </a:t>
            </a:r>
            <a:r>
              <a:rPr lang="vi-VN" sz="3600" b="1" dirty="0">
                <a:latin typeface="Times New Roman" panose="02020603050405020304" pitchFamily="18" charset="0"/>
                <a:cs typeface="Times New Roman" panose="02020603050405020304" pitchFamily="18" charset="0"/>
              </a:rPr>
              <a:t>biển</a:t>
            </a:r>
            <a:r>
              <a:rPr lang="vi-VN" sz="3600" dirty="0">
                <a:latin typeface="Times New Roman" panose="02020603050405020304" pitchFamily="18" charset="0"/>
                <a:cs typeface="Times New Roman" panose="02020603050405020304" pitchFamily="18" charset="0"/>
              </a:rPr>
              <a:t> lá xanh rờn, ngát dậy một mùi hương lá tràm bị hun nóng dưới mặt trời</a:t>
            </a:r>
            <a:r>
              <a:rPr lang="en-US" sz="3600" dirty="0">
                <a:latin typeface="Times New Roman" panose="02020603050405020304" pitchFamily="18" charset="0"/>
                <a:cs typeface="Times New Roman" panose="02020603050405020304" pitchFamily="18" charset="0"/>
              </a:rPr>
              <a:t>”.</a:t>
            </a:r>
          </a:p>
          <a:p>
            <a:endParaRPr lang="vi-VN" sz="36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vi-VN" sz="3600" b="1" dirty="0">
                <a:latin typeface="Times New Roman" panose="02020603050405020304" pitchFamily="18" charset="0"/>
                <a:cs typeface="Times New Roman" panose="02020603050405020304" pitchFamily="18" charset="0"/>
              </a:rPr>
              <a:t>Trả lời :</a:t>
            </a:r>
            <a:endParaRPr lang="vi-VN"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Từ "biển" trong câu dùng để chỉ sự xanh tốt, um tùm của lá tràm. Tràm mọc rất dày trên một vùng đất rộng, lá xanh đan chen vào nhau khiến cho ta tưởng như đó là một biển lá.</a:t>
            </a:r>
          </a:p>
        </p:txBody>
      </p:sp>
    </p:spTree>
    <p:extLst>
      <p:ext uri="{BB962C8B-B14F-4D97-AF65-F5344CB8AC3E}">
        <p14:creationId xmlns:p14="http://schemas.microsoft.com/office/powerpoint/2010/main" val="186381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heel(1)">
                                      <p:cBhvr>
                                        <p:cTn id="19" dur="2000"/>
                                        <p:tgtEl>
                                          <p:spTgt spid="2">
                                            <p:txEl>
                                              <p:pRg st="3" end="3"/>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C26A7C62-7278-4B7D-A44E-EBC4FEE37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4">
            <a:extLst>
              <a:ext uri="{FF2B5EF4-FFF2-40B4-BE49-F238E27FC236}">
                <a16:creationId xmlns:a16="http://schemas.microsoft.com/office/drawing/2014/main" id="{80AC51CB-252D-4FD8-9162-5792A8AEEF0F}"/>
              </a:ext>
            </a:extLst>
          </p:cNvPr>
          <p:cNvSpPr/>
          <p:nvPr/>
        </p:nvSpPr>
        <p:spPr>
          <a:xfrm>
            <a:off x="3530222" y="341498"/>
            <a:ext cx="8433178" cy="308750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A9E666A8-D590-4599-9996-0DD7C604091C}"/>
              </a:ext>
            </a:extLst>
          </p:cNvPr>
          <p:cNvSpPr txBox="1"/>
          <p:nvPr/>
        </p:nvSpPr>
        <p:spPr>
          <a:xfrm>
            <a:off x="4114800" y="1034474"/>
            <a:ext cx="7467600" cy="1523999"/>
          </a:xfrm>
          <a:prstGeom prst="rect">
            <a:avLst/>
          </a:prstGeom>
          <a:noFill/>
        </p:spPr>
        <p:txBody>
          <a:bodyPr wrap="square" rtlCol="0">
            <a:prstTxWarp prst="textCanUp">
              <a:avLst/>
            </a:prstTxWarp>
            <a:spAutoFit/>
          </a:bodyPr>
          <a:lstStyle/>
          <a:p>
            <a:pPr algn="ctr"/>
            <a:r>
              <a:rPr lang="vi-VN" sz="1050" b="1" dirty="0">
                <a:latin typeface="+mj-lt"/>
                <a:cs typeface="Times New Roman" panose="02020603050405020304" pitchFamily="18" charset="0"/>
              </a:rPr>
              <a:t>CHÚC CÁC BẠN NHIỀU NIỀM VUI CHĂM NGOAN VÀ HỌC GIỎI NHÉ !</a:t>
            </a:r>
            <a:endParaRPr lang="en-US" sz="1050" b="1" dirty="0">
              <a:latin typeface="+mj-lt"/>
              <a:cs typeface="Times New Roman" panose="02020603050405020304" pitchFamily="18" charset="0"/>
            </a:endParaRPr>
          </a:p>
        </p:txBody>
      </p:sp>
    </p:spTree>
    <p:extLst>
      <p:ext uri="{BB962C8B-B14F-4D97-AF65-F5344CB8AC3E}">
        <p14:creationId xmlns:p14="http://schemas.microsoft.com/office/powerpoint/2010/main" val="21263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430538-F9D9-4F67-BB3D-105FD14CD9E0}"/>
              </a:ext>
            </a:extLst>
          </p:cNvPr>
          <p:cNvSpPr txBox="1"/>
          <p:nvPr/>
        </p:nvSpPr>
        <p:spPr>
          <a:xfrm>
            <a:off x="0" y="457200"/>
            <a:ext cx="12192000" cy="5509200"/>
          </a:xfrm>
          <a:prstGeom prst="rect">
            <a:avLst/>
          </a:prstGeom>
          <a:noFill/>
        </p:spPr>
        <p:txBody>
          <a:bodyPr wrap="square">
            <a:spAutoFit/>
          </a:bodyPr>
          <a:lstStyle/>
          <a:p>
            <a:pPr marL="0" marR="0" algn="just">
              <a:spcBef>
                <a:spcPts val="0"/>
              </a:spcBef>
              <a:spcAft>
                <a:spcPts val="0"/>
              </a:spcAft>
            </a:pPr>
            <a:r>
              <a:rPr lang="nl-NL" sz="2800" b="1" u="sng" dirty="0">
                <a:solidFill>
                  <a:srgbClr val="FF0000"/>
                </a:solidFill>
                <a:effectLst/>
                <a:latin typeface="Times New Roman" panose="02020603050405020304" pitchFamily="18" charset="0"/>
                <a:ea typeface="Times New Roman" panose="02020603050405020304" pitchFamily="18" charset="0"/>
              </a:rPr>
              <a:t>I</a:t>
            </a:r>
            <a:r>
              <a:rPr lang="nl-NL" sz="3200" b="1" u="sng" dirty="0">
                <a:solidFill>
                  <a:srgbClr val="FF0000"/>
                </a:solidFill>
                <a:effectLst/>
                <a:latin typeface="Times New Roman" panose="02020603050405020304" pitchFamily="18" charset="0"/>
                <a:ea typeface="Times New Roman" panose="02020603050405020304" pitchFamily="18" charset="0"/>
              </a:rPr>
              <a:t>.YÊU CẦU CẦN ĐẠT:</a:t>
            </a:r>
            <a:endParaRPr lang="en-US" sz="3200" dirty="0">
              <a:solidFill>
                <a:srgbClr val="FF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b="1" u="none" strike="noStrike" dirty="0">
                <a:latin typeface="Times New Roman" panose="02020603050405020304" pitchFamily="18" charset="0"/>
                <a:ea typeface="Times New Roman" panose="02020603050405020304" pitchFamily="18" charset="0"/>
              </a:rPr>
              <a:t>*</a:t>
            </a:r>
            <a:r>
              <a:rPr lang="en-US" sz="3200" u="none" strike="noStrike" dirty="0">
                <a:solidFill>
                  <a:srgbClr val="FF0000"/>
                </a:solidFill>
                <a:latin typeface="Times New Roman" panose="02020603050405020304" pitchFamily="18" charset="0"/>
                <a:ea typeface="Times New Roman" panose="02020603050405020304" pitchFamily="18" charset="0"/>
              </a:rPr>
              <a:t> </a:t>
            </a:r>
            <a:r>
              <a:rPr lang="nl-NL" sz="3200" b="1" dirty="0">
                <a:solidFill>
                  <a:srgbClr val="000000"/>
                </a:solidFill>
                <a:effectLst/>
                <a:latin typeface="Times New Roman" panose="02020603050405020304" pitchFamily="18" charset="0"/>
                <a:ea typeface="Times New Roman" panose="02020603050405020304" pitchFamily="18" charset="0"/>
              </a:rPr>
              <a:t>Kiến thức kĩ năng:</a:t>
            </a:r>
            <a:endParaRPr lang="en-US" sz="32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nl-NL" sz="3200" dirty="0">
                <a:solidFill>
                  <a:srgbClr val="000000"/>
                </a:solidFill>
                <a:effectLst/>
                <a:latin typeface="Times New Roman" panose="02020603050405020304" pitchFamily="18" charset="0"/>
                <a:ea typeface="Times New Roman" panose="02020603050405020304" pitchFamily="18" charset="0"/>
              </a:rPr>
              <a:t>- Đọc đúng, rành mạch đoạn văn, bài văn đã học (tốc độ đọc khoảng 60 tiếng/ phút); trả lời được 1 câu hỏi về nội dung đoạn, bài; thuộc được hai đoạn thơ đã học ở học kỳ I.</a:t>
            </a:r>
            <a:endParaRPr lang="en-US" sz="32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nl-NL" sz="3200" dirty="0">
                <a:solidFill>
                  <a:srgbClr val="000000"/>
                </a:solidFill>
                <a:effectLst/>
                <a:latin typeface="Times New Roman" panose="02020603050405020304" pitchFamily="18" charset="0"/>
                <a:ea typeface="Times New Roman" panose="02020603050405020304" pitchFamily="18" charset="0"/>
              </a:rPr>
              <a:t>- Tìm được những hình ảnh so sánh trong câu văn. </a:t>
            </a:r>
            <a:endParaRPr lang="en-US" sz="3200" dirty="0">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pPr>
            <a:r>
              <a:rPr lang="nl-NL" sz="3200" dirty="0">
                <a:solidFill>
                  <a:srgbClr val="000000"/>
                </a:solidFill>
                <a:effectLst/>
                <a:latin typeface="Times New Roman" panose="02020603050405020304" pitchFamily="18" charset="0"/>
                <a:ea typeface="Times New Roman" panose="02020603050405020304" pitchFamily="18" charset="0"/>
              </a:rPr>
              <a:t>- Rèn kĩ năng đọc, nhận biết hình ảnh so sánh trong văn cảnh.</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3200" b="1" dirty="0">
                <a:solidFill>
                  <a:srgbClr val="000000"/>
                </a:solidFill>
                <a:effectLst/>
                <a:latin typeface="Times New Roman" panose="02020603050405020304" pitchFamily="18" charset="0"/>
                <a:ea typeface="Times New Roman" panose="02020603050405020304" pitchFamily="18" charset="0"/>
              </a:rPr>
              <a:t>* Hình thành và phát triển phẩm chất: </a:t>
            </a:r>
            <a:r>
              <a:rPr lang="nl-NL" sz="3200" dirty="0">
                <a:solidFill>
                  <a:srgbClr val="000000"/>
                </a:solidFill>
                <a:effectLst/>
                <a:latin typeface="Times New Roman" panose="02020603050405020304" pitchFamily="18" charset="0"/>
                <a:ea typeface="Times New Roman" panose="02020603050405020304" pitchFamily="18" charset="0"/>
              </a:rPr>
              <a:t>chăm chỉ, trung thực, trách nhiệm</a:t>
            </a:r>
            <a:r>
              <a:rPr lang="nl-NL" sz="3200" b="1"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3200" b="1" dirty="0">
                <a:solidFill>
                  <a:srgbClr val="000000"/>
                </a:solidFill>
                <a:effectLst/>
                <a:latin typeface="Times New Roman" panose="02020603050405020304" pitchFamily="18" charset="0"/>
                <a:ea typeface="Times New Roman" panose="02020603050405020304" pitchFamily="18" charset="0"/>
              </a:rPr>
              <a:t>* Hình thành và phát triển năng lực: </a:t>
            </a:r>
            <a:r>
              <a:rPr lang="nl-NL" sz="3200" dirty="0">
                <a:solidFill>
                  <a:srgbClr val="000000"/>
                </a:solidFill>
                <a:effectLst/>
                <a:latin typeface="Times New Roman" panose="02020603050405020304" pitchFamily="18" charset="0"/>
                <a:ea typeface="Times New Roman" panose="02020603050405020304" pitchFamily="18" charset="0"/>
              </a:rPr>
              <a:t>Năng lực tự học, NL giao tiếp và hợp tác, NL giải quyết vấn đề và sáng tạo, NL ngôn ngữ, NL thẩm mĩ.</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280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B0748-4D8F-4ED3-84AA-FBF8D25BE20F}"/>
              </a:ext>
            </a:extLst>
          </p:cNvPr>
          <p:cNvSpPr txBox="1"/>
          <p:nvPr/>
        </p:nvSpPr>
        <p:spPr>
          <a:xfrm>
            <a:off x="0" y="674400"/>
            <a:ext cx="12192000" cy="4031873"/>
          </a:xfrm>
          <a:prstGeom prst="rect">
            <a:avLst/>
          </a:prstGeom>
          <a:noFill/>
        </p:spPr>
        <p:txBody>
          <a:bodyPr wrap="square">
            <a:spAutoFit/>
          </a:bodyPr>
          <a:lstStyle/>
          <a:p>
            <a:pPr marL="0" marR="0" algn="just">
              <a:spcBef>
                <a:spcPts val="0"/>
              </a:spcBef>
              <a:spcAft>
                <a:spcPts val="0"/>
              </a:spcAft>
            </a:pPr>
            <a:r>
              <a:rPr lang="nl-NL" sz="3200" b="1" u="sng" dirty="0">
                <a:solidFill>
                  <a:srgbClr val="FF0000"/>
                </a:solidFill>
                <a:effectLst/>
                <a:latin typeface="Times New Roman" panose="02020603050405020304" pitchFamily="18" charset="0"/>
                <a:ea typeface="Times New Roman" panose="02020603050405020304" pitchFamily="18" charset="0"/>
              </a:rPr>
              <a:t>II.ĐỒ DÙNG DẠY HỌC:</a:t>
            </a:r>
            <a:endParaRPr lang="en-US" sz="3200" dirty="0">
              <a:solidFill>
                <a:srgbClr val="FF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3200" b="1" dirty="0">
                <a:solidFill>
                  <a:srgbClr val="000000"/>
                </a:solidFill>
                <a:effectLst/>
                <a:latin typeface="Times New Roman" panose="02020603050405020304" pitchFamily="18" charset="0"/>
                <a:ea typeface="Times New Roman" panose="02020603050405020304" pitchFamily="18" charset="0"/>
              </a:rPr>
              <a:t>1. Đồ dùng: </a:t>
            </a:r>
            <a:endParaRPr lang="en-US" sz="3200" dirty="0">
              <a:effectLst/>
              <a:latin typeface="Times New Roman" panose="02020603050405020304" pitchFamily="18" charset="0"/>
              <a:ea typeface="Times New Roman" panose="02020603050405020304" pitchFamily="18" charset="0"/>
            </a:endParaRPr>
          </a:p>
          <a:p>
            <a:pPr marL="457200" indent="-457200" algn="just">
              <a:buFontTx/>
              <a:buChar char="-"/>
            </a:pPr>
            <a:r>
              <a:rPr lang="nl-NL" sz="3200" dirty="0">
                <a:solidFill>
                  <a:srgbClr val="000000"/>
                </a:solidFill>
                <a:effectLst/>
                <a:latin typeface="Times New Roman" panose="02020603050405020304" pitchFamily="18" charset="0"/>
                <a:ea typeface="Times New Roman" panose="02020603050405020304" pitchFamily="18" charset="0"/>
              </a:rPr>
              <a:t>Giáo viên: </a:t>
            </a:r>
            <a:r>
              <a:rPr lang="nl-NL" altLang="en-US" sz="3200" dirty="0">
                <a:latin typeface="Times New Roman" panose="02020603050405020304" pitchFamily="18" charset="0"/>
                <a:ea typeface="Calibri" panose="020F0502020204030204" pitchFamily="34" charset="0"/>
                <a:cs typeface="Times New Roman" panose="02020603050405020304" pitchFamily="18" charset="0"/>
              </a:rPr>
              <a:t>Bài giảng Powerpoint. </a:t>
            </a:r>
            <a:endParaRPr lang="nl-NL" sz="3200" dirty="0">
              <a:solidFill>
                <a:srgbClr val="000000"/>
              </a:solidFill>
              <a:effectLst/>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buFontTx/>
              <a:buChar char="-"/>
            </a:pPr>
            <a:r>
              <a:rPr lang="nl-NL" sz="3200" dirty="0">
                <a:effectLst/>
                <a:latin typeface="Times New Roman" panose="02020603050405020304" pitchFamily="18" charset="0"/>
                <a:ea typeface="Times New Roman" panose="02020603050405020304" pitchFamily="18" charset="0"/>
              </a:rPr>
              <a:t>Học sinh:</a:t>
            </a:r>
            <a:r>
              <a:rPr lang="nl-NL" sz="3200" b="1" dirty="0">
                <a:effectLst/>
                <a:latin typeface="Times New Roman" panose="02020603050405020304" pitchFamily="18" charset="0"/>
                <a:ea typeface="Times New Roman" panose="02020603050405020304" pitchFamily="18" charset="0"/>
              </a:rPr>
              <a:t> </a:t>
            </a:r>
            <a:r>
              <a:rPr lang="nl-NL" sz="3200" dirty="0">
                <a:effectLst/>
                <a:latin typeface="Times New Roman" panose="02020603050405020304" pitchFamily="18" charset="0"/>
                <a:ea typeface="Times New Roman" panose="02020603050405020304" pitchFamily="18" charset="0"/>
              </a:rPr>
              <a:t>Sách giáo khoa, vở.</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3200" b="1" dirty="0">
                <a:effectLst/>
                <a:latin typeface="Times New Roman" panose="02020603050405020304" pitchFamily="18" charset="0"/>
                <a:ea typeface="Times New Roman" panose="02020603050405020304" pitchFamily="18" charset="0"/>
              </a:rPr>
              <a:t>2. Phương pháp, kĩ thuật: </a:t>
            </a:r>
            <a:endParaRPr lang="en-US" sz="3200" b="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3200" dirty="0">
                <a:effectLst/>
                <a:latin typeface="Times New Roman" panose="02020603050405020304" pitchFamily="18" charset="0"/>
                <a:ea typeface="Times New Roman" panose="02020603050405020304" pitchFamily="18" charset="0"/>
              </a:rPr>
              <a:t>- Phương pháp vấn đáp, động não, quan sát, thực hành, đặt và giải quyết vấn đề</a:t>
            </a:r>
            <a:endParaRPr lang="en-US" sz="3200" dirty="0">
              <a:effectLst/>
              <a:latin typeface="Times New Roman" panose="02020603050405020304" pitchFamily="18" charset="0"/>
              <a:ea typeface="Times New Roman" panose="02020603050405020304" pitchFamily="18" charset="0"/>
            </a:endParaRPr>
          </a:p>
          <a:p>
            <a:r>
              <a:rPr lang="nl-NL" sz="3200" dirty="0">
                <a:effectLst/>
                <a:latin typeface="Times New Roman" panose="02020603050405020304" pitchFamily="18" charset="0"/>
                <a:ea typeface="Times New Roman" panose="02020603050405020304" pitchFamily="18" charset="0"/>
              </a:rPr>
              <a:t>- Kĩ thuật đặt câu hỏi, trình bày 1 phút, động não, tia chớp</a:t>
            </a:r>
            <a:endParaRPr lang="en-US" sz="3200" dirty="0"/>
          </a:p>
        </p:txBody>
      </p:sp>
    </p:spTree>
    <p:extLst>
      <p:ext uri="{BB962C8B-B14F-4D97-AF65-F5344CB8AC3E}">
        <p14:creationId xmlns:p14="http://schemas.microsoft.com/office/powerpoint/2010/main" val="267661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E0D89-2177-489B-BD6F-6DCB5272E576}"/>
              </a:ext>
            </a:extLst>
          </p:cNvPr>
          <p:cNvSpPr txBox="1"/>
          <p:nvPr/>
        </p:nvSpPr>
        <p:spPr>
          <a:xfrm>
            <a:off x="0" y="1219200"/>
            <a:ext cx="12192000" cy="4524315"/>
          </a:xfrm>
          <a:prstGeom prst="rect">
            <a:avLst/>
          </a:prstGeom>
          <a:noFill/>
        </p:spPr>
        <p:txBody>
          <a:bodyPr wrap="square">
            <a:spAutoFit/>
          </a:bodyPr>
          <a:lstStyle/>
          <a:p>
            <a:pPr algn="ctr"/>
            <a:r>
              <a:rPr lang="en-US" altLang="en-US" sz="4800" b="1" dirty="0" err="1">
                <a:latin typeface="HP001 4 hàng" panose="020B0603050302020204" pitchFamily="34" charset="0"/>
              </a:rPr>
              <a:t>Thứ</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ba</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ngày</a:t>
            </a:r>
            <a:r>
              <a:rPr lang="en-US" altLang="en-US" sz="4800" b="1" dirty="0">
                <a:latin typeface="HP001 4 hàng" panose="020B0603050302020204" pitchFamily="34" charset="0"/>
              </a:rPr>
              <a:t> 4 </a:t>
            </a:r>
            <a:r>
              <a:rPr lang="en-US" altLang="en-US" sz="4800" b="1" dirty="0" err="1">
                <a:latin typeface="HP001 4 hàng" panose="020B0603050302020204" pitchFamily="34" charset="0"/>
              </a:rPr>
              <a:t>tháng</a:t>
            </a:r>
            <a:r>
              <a:rPr lang="en-US" altLang="en-US" sz="4800" b="1" dirty="0">
                <a:latin typeface="HP001 4 hàng" panose="020B0603050302020204" pitchFamily="34" charset="0"/>
              </a:rPr>
              <a:t> 1 </a:t>
            </a:r>
            <a:r>
              <a:rPr lang="en-US" altLang="en-US" sz="4800" b="1" dirty="0" err="1">
                <a:latin typeface="HP001 4 hàng" panose="020B0603050302020204" pitchFamily="34" charset="0"/>
              </a:rPr>
              <a:t>năm</a:t>
            </a:r>
            <a:r>
              <a:rPr lang="en-US" altLang="en-US" sz="4800" b="1" dirty="0">
                <a:latin typeface="HP001 4 hàng" panose="020B0603050302020204" pitchFamily="34" charset="0"/>
              </a:rPr>
              <a:t> 2021</a:t>
            </a:r>
          </a:p>
          <a:p>
            <a:pPr algn="ctr"/>
            <a:endParaRPr lang="en-US" altLang="en-US" sz="4800" b="1" dirty="0">
              <a:latin typeface="HP001 4 hàng" panose="020B0603050302020204" pitchFamily="34" charset="0"/>
            </a:endParaRPr>
          </a:p>
          <a:p>
            <a:pPr algn="ctr"/>
            <a:r>
              <a:rPr lang="en-US" altLang="en-US" sz="4800" b="1" u="sng" dirty="0" err="1">
                <a:latin typeface="HP001 4 hàng" panose="020B0603050302020204" pitchFamily="34" charset="0"/>
              </a:rPr>
              <a:t>Tiếng</a:t>
            </a:r>
            <a:r>
              <a:rPr lang="en-US" altLang="en-US" sz="4800" b="1" u="sng" dirty="0">
                <a:latin typeface="HP001 4 hàng" panose="020B0603050302020204" pitchFamily="34" charset="0"/>
              </a:rPr>
              <a:t> </a:t>
            </a:r>
            <a:r>
              <a:rPr lang="en-US" altLang="en-US" sz="4800" b="1" u="sng" dirty="0" err="1">
                <a:latin typeface="HP001 4 hàng" panose="020B0603050302020204" pitchFamily="34" charset="0"/>
              </a:rPr>
              <a:t>Việt</a:t>
            </a:r>
            <a:endParaRPr lang="en-US" altLang="en-US" sz="4800" b="1" u="sng" dirty="0">
              <a:latin typeface="HP001 4 hàng" panose="020B0603050302020204" pitchFamily="34" charset="0"/>
            </a:endParaRPr>
          </a:p>
          <a:p>
            <a:pPr algn="ctr"/>
            <a:endParaRPr lang="en-US" altLang="en-US" sz="4800" b="1" dirty="0">
              <a:latin typeface="HP001 4 hàng" panose="020B0603050302020204" pitchFamily="34" charset="0"/>
            </a:endParaRPr>
          </a:p>
          <a:p>
            <a:pPr algn="ctr"/>
            <a:r>
              <a:rPr lang="en-US" altLang="en-US" sz="4800" b="1" dirty="0">
                <a:latin typeface="HP001 4 hàng" panose="020B0603050302020204" pitchFamily="34" charset="0"/>
              </a:rPr>
              <a:t>Ô</a:t>
            </a:r>
            <a:r>
              <a:rPr lang="vi-VN" altLang="en-US" sz="4800" b="1" dirty="0">
                <a:latin typeface="HP001 4 hàng" panose="020B0603050302020204" pitchFamily="34" charset="0"/>
              </a:rPr>
              <a:t>n </a:t>
            </a:r>
            <a:r>
              <a:rPr lang="vi-VN" altLang="en-US" sz="4800" b="1" dirty="0" err="1">
                <a:latin typeface="HP001 4 hàng" panose="020B0603050302020204" pitchFamily="34" charset="0"/>
              </a:rPr>
              <a:t>tập</a:t>
            </a:r>
            <a:r>
              <a:rPr lang="vi-VN" altLang="en-US" sz="4800" b="1" dirty="0">
                <a:latin typeface="HP001 4 hàng" panose="020B0603050302020204" pitchFamily="34" charset="0"/>
              </a:rPr>
              <a:t> </a:t>
            </a:r>
            <a:r>
              <a:rPr lang="vi-VN" altLang="en-US" sz="4800" b="1" dirty="0" err="1">
                <a:latin typeface="HP001 4 hàng" panose="020B0603050302020204" pitchFamily="34" charset="0"/>
              </a:rPr>
              <a:t>cuối</a:t>
            </a:r>
            <a:r>
              <a:rPr lang="vi-VN" altLang="en-US" sz="4800" b="1" dirty="0">
                <a:latin typeface="HP001 4 hàng" panose="020B0603050302020204" pitchFamily="34" charset="0"/>
              </a:rPr>
              <a:t> </a:t>
            </a:r>
            <a:r>
              <a:rPr lang="vi-VN" altLang="en-US" sz="4800" b="1" dirty="0" err="1">
                <a:latin typeface="HP001 4 hàng" panose="020B0603050302020204" pitchFamily="34" charset="0"/>
              </a:rPr>
              <a:t>học</a:t>
            </a:r>
            <a:r>
              <a:rPr lang="vi-VN" altLang="en-US" sz="4800" b="1" dirty="0">
                <a:latin typeface="HP001 4 hàng" panose="020B0603050302020204" pitchFamily="34" charset="0"/>
              </a:rPr>
              <a:t> </a:t>
            </a:r>
            <a:r>
              <a:rPr lang="vi-VN" altLang="en-US" sz="4800" b="1" dirty="0" err="1">
                <a:latin typeface="HP001 4 hàng" panose="020B0603050302020204" pitchFamily="34" charset="0"/>
              </a:rPr>
              <a:t>kì</a:t>
            </a:r>
            <a:r>
              <a:rPr lang="vi-VN" altLang="en-US" sz="4800" b="1" dirty="0">
                <a:latin typeface="HP001 4 hàng" panose="020B0603050302020204" pitchFamily="34" charset="0"/>
              </a:rPr>
              <a:t> </a:t>
            </a:r>
            <a:r>
              <a:rPr lang="en-US" altLang="en-US" sz="4800" dirty="0">
                <a:latin typeface="Times New Roman" panose="02020603050405020304" pitchFamily="18" charset="0"/>
                <a:cs typeface="Times New Roman" panose="02020603050405020304" pitchFamily="18" charset="0"/>
              </a:rPr>
              <a:t>I</a:t>
            </a:r>
            <a:r>
              <a:rPr lang="en-US" altLang="en-US" sz="4800" b="1" dirty="0">
                <a:latin typeface="HP001 4 hàng" panose="020B0603050302020204" pitchFamily="34" charset="0"/>
                <a:cs typeface="Times New Roman" panose="02020603050405020304" pitchFamily="18" charset="0"/>
              </a:rPr>
              <a:t> (t</a:t>
            </a:r>
            <a:r>
              <a:rPr lang="vi-VN" altLang="en-US" sz="4800" b="1" dirty="0" err="1">
                <a:latin typeface="HP001 4 hàng" panose="020B0603050302020204" pitchFamily="34" charset="0"/>
                <a:cs typeface="Times New Roman" panose="02020603050405020304" pitchFamily="18" charset="0"/>
              </a:rPr>
              <a:t>iết</a:t>
            </a:r>
            <a:r>
              <a:rPr lang="vi-VN" altLang="en-US" sz="4800" b="1" dirty="0">
                <a:latin typeface="HP001 4 hàng" panose="020B0603050302020204" pitchFamily="34" charset="0"/>
                <a:cs typeface="Times New Roman" panose="02020603050405020304" pitchFamily="18" charset="0"/>
              </a:rPr>
              <a:t> </a:t>
            </a:r>
            <a:r>
              <a:rPr lang="en-US" altLang="en-US" sz="4800" b="1" dirty="0">
                <a:latin typeface="HP001 4 hàng" panose="020B0603050302020204" pitchFamily="34" charset="0"/>
                <a:cs typeface="Times New Roman" panose="02020603050405020304" pitchFamily="18" charset="0"/>
              </a:rPr>
              <a:t>2)</a:t>
            </a:r>
            <a:br>
              <a:rPr lang="vi-VN" altLang="en-US" sz="4800" b="1" dirty="0">
                <a:latin typeface="HP001 4 hàng" panose="020B0603050302020204" pitchFamily="34" charset="0"/>
              </a:rPr>
            </a:br>
            <a:endParaRPr lang="en-US" sz="4800" dirty="0">
              <a:latin typeface="HP001 4 hàng" panose="020B0603050302020204" pitchFamily="34" charset="0"/>
            </a:endParaRPr>
          </a:p>
        </p:txBody>
      </p:sp>
    </p:spTree>
    <p:extLst>
      <p:ext uri="{BB962C8B-B14F-4D97-AF65-F5344CB8AC3E}">
        <p14:creationId xmlns:p14="http://schemas.microsoft.com/office/powerpoint/2010/main" val="293569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inh nen 10"/>
          <p:cNvPicPr>
            <a:picLocks noChangeAspect="1" noChangeArrowheads="1"/>
          </p:cNvPicPr>
          <p:nvPr/>
        </p:nvPicPr>
        <p:blipFill>
          <a:blip r:embed="rId2">
            <a:lum bright="24000"/>
          </a:blip>
          <a:srcRect/>
          <a:stretch>
            <a:fillRect/>
          </a:stretch>
        </p:blipFill>
        <p:spPr bwMode="auto">
          <a:xfrm>
            <a:off x="1219200" y="-228600"/>
            <a:ext cx="9753600" cy="7315201"/>
          </a:xfrm>
          <a:prstGeom prst="rect">
            <a:avLst/>
          </a:prstGeom>
          <a:noFill/>
          <a:ln w="9525">
            <a:noFill/>
            <a:miter lim="800000"/>
            <a:headEnd/>
            <a:tailEnd/>
          </a:ln>
        </p:spPr>
      </p:pic>
      <p:sp>
        <p:nvSpPr>
          <p:cNvPr id="8195" name="Oval 33">
            <a:hlinkClick r:id="" action="ppaction://noaction"/>
          </p:cNvPr>
          <p:cNvSpPr>
            <a:spLocks noChangeArrowheads="1"/>
          </p:cNvSpPr>
          <p:nvPr/>
        </p:nvSpPr>
        <p:spPr bwMode="auto">
          <a:xfrm rot="1057462">
            <a:off x="7607301" y="1468439"/>
            <a:ext cx="936625" cy="1582737"/>
          </a:xfrm>
          <a:prstGeom prst="ellipse">
            <a:avLst/>
          </a:prstGeom>
          <a:gradFill rotWithShape="1">
            <a:gsLst>
              <a:gs pos="0">
                <a:srgbClr val="F97F49"/>
              </a:gs>
              <a:gs pos="100000">
                <a:schemeClr val="bg1"/>
              </a:gs>
            </a:gsLst>
            <a:lin ang="5400000" scaled="1"/>
          </a:gradFill>
          <a:ln w="9525">
            <a:solidFill>
              <a:schemeClr val="tx1"/>
            </a:solidFill>
            <a:round/>
            <a:headEnd/>
            <a:tailEnd/>
          </a:ln>
        </p:spPr>
        <p:txBody>
          <a:bodyPr wrap="none" anchor="ctr"/>
          <a:lstStyle/>
          <a:p>
            <a:pPr algn="ctr"/>
            <a:r>
              <a:rPr lang="en-US" sz="7200" b="1" dirty="0">
                <a:solidFill>
                  <a:schemeClr val="accent2"/>
                </a:solidFill>
                <a:latin typeface="Times New Roman" panose="02020603050405020304" pitchFamily="18" charset="0"/>
                <a:cs typeface="Times New Roman" panose="02020603050405020304" pitchFamily="18" charset="0"/>
              </a:rPr>
              <a:t>8</a:t>
            </a:r>
            <a:endParaRPr lang="vi-VN" sz="7200" b="1" dirty="0">
              <a:solidFill>
                <a:schemeClr val="accent2"/>
              </a:solidFill>
              <a:latin typeface="Times New Roman" panose="02020603050405020304" pitchFamily="18" charset="0"/>
              <a:cs typeface="Times New Roman" panose="02020603050405020304" pitchFamily="18" charset="0"/>
            </a:endParaRPr>
          </a:p>
        </p:txBody>
      </p:sp>
      <p:sp>
        <p:nvSpPr>
          <p:cNvPr id="8196" name="Freeform 34"/>
          <p:cNvSpPr>
            <a:spLocks/>
          </p:cNvSpPr>
          <p:nvPr/>
        </p:nvSpPr>
        <p:spPr bwMode="auto">
          <a:xfrm rot="1057462">
            <a:off x="6457950" y="2806701"/>
            <a:ext cx="781050" cy="4295775"/>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197" name="AutoShape 35"/>
          <p:cNvSpPr>
            <a:spLocks noChangeArrowheads="1"/>
          </p:cNvSpPr>
          <p:nvPr/>
        </p:nvSpPr>
        <p:spPr bwMode="auto">
          <a:xfrm rot="1057462">
            <a:off x="7697788" y="2998788"/>
            <a:ext cx="144462" cy="215900"/>
          </a:xfrm>
          <a:prstGeom prst="flowChartCollate">
            <a:avLst/>
          </a:prstGeom>
          <a:gradFill rotWithShape="1">
            <a:gsLst>
              <a:gs pos="0">
                <a:srgbClr val="F97F49"/>
              </a:gs>
              <a:gs pos="100000">
                <a:schemeClr val="bg1"/>
              </a:gs>
            </a:gsLst>
            <a:lin ang="5400000" scaled="1"/>
          </a:gra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98" name="Oval 4">
            <a:hlinkClick r:id="rId3" action="ppaction://hlinksldjump"/>
          </p:cNvPr>
          <p:cNvSpPr>
            <a:spLocks noChangeArrowheads="1"/>
          </p:cNvSpPr>
          <p:nvPr/>
        </p:nvSpPr>
        <p:spPr bwMode="auto">
          <a:xfrm rot="800344">
            <a:off x="6624639" y="1724025"/>
            <a:ext cx="936625" cy="1582738"/>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p>
            <a:pPr algn="ctr"/>
            <a:r>
              <a:rPr lang="en-US" sz="7200" b="1" dirty="0">
                <a:solidFill>
                  <a:schemeClr val="accent2"/>
                </a:solidFill>
                <a:latin typeface="Times New Roman" panose="02020603050405020304" pitchFamily="18" charset="0"/>
                <a:cs typeface="Times New Roman" panose="02020603050405020304" pitchFamily="18" charset="0"/>
              </a:rPr>
              <a:t>7</a:t>
            </a:r>
            <a:endParaRPr lang="vi-VN" sz="7200" b="1" dirty="0">
              <a:solidFill>
                <a:schemeClr val="accent2"/>
              </a:solidFill>
              <a:latin typeface="Times New Roman" panose="02020603050405020304" pitchFamily="18" charset="0"/>
              <a:cs typeface="Times New Roman" panose="02020603050405020304" pitchFamily="18" charset="0"/>
            </a:endParaRPr>
          </a:p>
        </p:txBody>
      </p:sp>
      <p:sp>
        <p:nvSpPr>
          <p:cNvPr id="8199" name="Freeform 5"/>
          <p:cNvSpPr>
            <a:spLocks/>
          </p:cNvSpPr>
          <p:nvPr/>
        </p:nvSpPr>
        <p:spPr bwMode="auto">
          <a:xfrm rot="800344">
            <a:off x="6102351" y="3194051"/>
            <a:ext cx="468313" cy="3313113"/>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00" name="AutoShape 6"/>
          <p:cNvSpPr>
            <a:spLocks noChangeArrowheads="1"/>
          </p:cNvSpPr>
          <p:nvPr/>
        </p:nvSpPr>
        <p:spPr bwMode="auto">
          <a:xfrm rot="800344">
            <a:off x="6778626" y="3273425"/>
            <a:ext cx="144463"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01" name="Oval 9">
            <a:hlinkClick r:id="" action="ppaction://noaction"/>
          </p:cNvPr>
          <p:cNvSpPr>
            <a:spLocks noChangeArrowheads="1"/>
          </p:cNvSpPr>
          <p:nvPr/>
        </p:nvSpPr>
        <p:spPr bwMode="auto">
          <a:xfrm rot="1198510">
            <a:off x="7024689" y="3146425"/>
            <a:ext cx="936625" cy="1582738"/>
          </a:xfrm>
          <a:prstGeom prst="ellipse">
            <a:avLst/>
          </a:prstGeom>
          <a:solidFill>
            <a:srgbClr val="FFFF66"/>
          </a:solidFill>
          <a:ln w="9525">
            <a:solidFill>
              <a:schemeClr val="tx1"/>
            </a:solidFill>
            <a:round/>
            <a:headEnd/>
            <a:tailEnd/>
          </a:ln>
        </p:spPr>
        <p:txBody>
          <a:bodyPr wrap="none" anchor="ctr"/>
          <a:lstStyle/>
          <a:p>
            <a:pPr algn="ctr"/>
            <a:r>
              <a:rPr lang="en-US" sz="5400" b="1" dirty="0">
                <a:solidFill>
                  <a:srgbClr val="000099"/>
                </a:solidFill>
                <a:latin typeface="Times New Roman" panose="02020603050405020304" pitchFamily="18" charset="0"/>
                <a:cs typeface="Times New Roman" panose="02020603050405020304" pitchFamily="18" charset="0"/>
              </a:rPr>
              <a:t>11</a:t>
            </a:r>
            <a:endParaRPr lang="vi-VN" sz="5400" b="1" dirty="0">
              <a:solidFill>
                <a:srgbClr val="000099"/>
              </a:solidFill>
              <a:latin typeface="Times New Roman" panose="02020603050405020304" pitchFamily="18" charset="0"/>
              <a:cs typeface="Times New Roman" panose="02020603050405020304" pitchFamily="18" charset="0"/>
            </a:endParaRPr>
          </a:p>
        </p:txBody>
      </p:sp>
      <p:sp>
        <p:nvSpPr>
          <p:cNvPr id="8202" name="Freeform 10"/>
          <p:cNvSpPr>
            <a:spLocks/>
          </p:cNvSpPr>
          <p:nvPr/>
        </p:nvSpPr>
        <p:spPr bwMode="auto">
          <a:xfrm rot="1198510">
            <a:off x="6235701" y="4514851"/>
            <a:ext cx="468313" cy="3313113"/>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03" name="AutoShape 11"/>
          <p:cNvSpPr>
            <a:spLocks noChangeArrowheads="1"/>
          </p:cNvSpPr>
          <p:nvPr/>
        </p:nvSpPr>
        <p:spPr bwMode="auto">
          <a:xfrm rot="1198510">
            <a:off x="7080251" y="4664075"/>
            <a:ext cx="144463"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04" name="Oval 21">
            <a:hlinkClick r:id="rId4" action="ppaction://hlinksldjump"/>
          </p:cNvPr>
          <p:cNvSpPr>
            <a:spLocks noChangeArrowheads="1"/>
          </p:cNvSpPr>
          <p:nvPr/>
        </p:nvSpPr>
        <p:spPr bwMode="auto">
          <a:xfrm>
            <a:off x="5235576" y="122239"/>
            <a:ext cx="936625" cy="1582737"/>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p>
            <a:pPr algn="ctr"/>
            <a:r>
              <a:rPr lang="en-US" sz="7200" b="1" dirty="0">
                <a:solidFill>
                  <a:schemeClr val="accent2"/>
                </a:solidFill>
                <a:latin typeface="Times New Roman" panose="02020603050405020304" pitchFamily="18" charset="0"/>
                <a:cs typeface="Times New Roman" panose="02020603050405020304" pitchFamily="18" charset="0"/>
              </a:rPr>
              <a:t>2</a:t>
            </a:r>
            <a:endParaRPr lang="vi-VN" sz="7200" b="1" dirty="0">
              <a:solidFill>
                <a:schemeClr val="accent2"/>
              </a:solidFill>
              <a:latin typeface="Times New Roman" panose="02020603050405020304" pitchFamily="18" charset="0"/>
              <a:cs typeface="Times New Roman" panose="02020603050405020304" pitchFamily="18" charset="0"/>
            </a:endParaRPr>
          </a:p>
        </p:txBody>
      </p:sp>
      <p:sp>
        <p:nvSpPr>
          <p:cNvPr id="8205" name="Freeform 22"/>
          <p:cNvSpPr>
            <a:spLocks/>
          </p:cNvSpPr>
          <p:nvPr/>
        </p:nvSpPr>
        <p:spPr bwMode="auto">
          <a:xfrm>
            <a:off x="5272088" y="1704976"/>
            <a:ext cx="468312" cy="3313113"/>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06" name="AutoShape 23"/>
          <p:cNvSpPr>
            <a:spLocks noChangeArrowheads="1"/>
          </p:cNvSpPr>
          <p:nvPr/>
        </p:nvSpPr>
        <p:spPr bwMode="auto">
          <a:xfrm>
            <a:off x="5595938" y="1704975"/>
            <a:ext cx="144462"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121" name="Oval 25">
            <a:hlinkClick r:id="rId5" action="ppaction://hlinksldjump"/>
          </p:cNvPr>
          <p:cNvSpPr>
            <a:spLocks noChangeArrowheads="1"/>
          </p:cNvSpPr>
          <p:nvPr/>
        </p:nvSpPr>
        <p:spPr bwMode="auto">
          <a:xfrm rot="-864877">
            <a:off x="4102101" y="577850"/>
            <a:ext cx="936625" cy="1582738"/>
          </a:xfrm>
          <a:prstGeom prst="ellipse">
            <a:avLst/>
          </a:prstGeom>
          <a:gradFill rotWithShape="1">
            <a:gsLst>
              <a:gs pos="0">
                <a:schemeClr val="bg1"/>
              </a:gs>
              <a:gs pos="100000">
                <a:schemeClr val="bg1">
                  <a:gamma/>
                  <a:shade val="76078"/>
                  <a:invGamma/>
                </a:schemeClr>
              </a:gs>
            </a:gsLst>
            <a:path path="rect">
              <a:fillToRect r="100000" b="100000"/>
            </a:path>
          </a:gradFill>
          <a:ln w="9525">
            <a:solidFill>
              <a:schemeClr val="tx1"/>
            </a:solidFill>
            <a:round/>
            <a:headEnd/>
            <a:tailEnd/>
          </a:ln>
          <a:effectLst/>
        </p:spPr>
        <p:txBody>
          <a:bodyPr wrap="none" anchor="ctr"/>
          <a:lstStyle/>
          <a:p>
            <a:pPr algn="ctr">
              <a:defRPr/>
            </a:pPr>
            <a:r>
              <a:rPr lang="en-US" sz="7200" b="1" dirty="0">
                <a:solidFill>
                  <a:schemeClr val="accent2"/>
                </a:solidFill>
                <a:latin typeface="Times New Roman" panose="02020603050405020304" pitchFamily="18" charset="0"/>
                <a:cs typeface="Times New Roman" panose="02020603050405020304" pitchFamily="18" charset="0"/>
              </a:rPr>
              <a:t>1</a:t>
            </a:r>
            <a:endParaRPr lang="vi-VN" sz="7200" b="1" dirty="0">
              <a:solidFill>
                <a:schemeClr val="accent2"/>
              </a:solidFill>
              <a:latin typeface="Times New Roman" panose="02020603050405020304" pitchFamily="18" charset="0"/>
              <a:cs typeface="Times New Roman" panose="02020603050405020304" pitchFamily="18" charset="0"/>
            </a:endParaRPr>
          </a:p>
        </p:txBody>
      </p:sp>
      <p:sp>
        <p:nvSpPr>
          <p:cNvPr id="8208" name="Freeform 26"/>
          <p:cNvSpPr>
            <a:spLocks/>
          </p:cNvSpPr>
          <p:nvPr/>
        </p:nvSpPr>
        <p:spPr bwMode="auto">
          <a:xfrm rot="-864877">
            <a:off x="4754563" y="2133601"/>
            <a:ext cx="468312" cy="3313113"/>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09" name="AutoShape 27"/>
          <p:cNvSpPr>
            <a:spLocks noChangeArrowheads="1"/>
          </p:cNvSpPr>
          <p:nvPr/>
        </p:nvSpPr>
        <p:spPr bwMode="auto">
          <a:xfrm rot="-864877">
            <a:off x="4686301" y="2141538"/>
            <a:ext cx="144463"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10" name="Oval 29">
            <a:hlinkClick r:id="rId6" action="ppaction://hlinksldjump"/>
          </p:cNvPr>
          <p:cNvSpPr>
            <a:spLocks noChangeArrowheads="1"/>
          </p:cNvSpPr>
          <p:nvPr/>
        </p:nvSpPr>
        <p:spPr bwMode="auto">
          <a:xfrm>
            <a:off x="6315076" y="311150"/>
            <a:ext cx="936625" cy="1582738"/>
          </a:xfrm>
          <a:prstGeom prst="ellipse">
            <a:avLst/>
          </a:prstGeom>
          <a:solidFill>
            <a:srgbClr val="FF00FF"/>
          </a:solidFill>
          <a:ln w="9525">
            <a:solidFill>
              <a:schemeClr val="tx1"/>
            </a:solidFill>
            <a:round/>
            <a:headEnd/>
            <a:tailEnd/>
          </a:ln>
        </p:spPr>
        <p:txBody>
          <a:bodyPr wrap="none" anchor="ctr"/>
          <a:lstStyle/>
          <a:p>
            <a:pPr algn="ctr"/>
            <a:r>
              <a:rPr lang="en-US" sz="7200" b="1" dirty="0">
                <a:solidFill>
                  <a:srgbClr val="000099"/>
                </a:solidFill>
                <a:latin typeface="Times New Roman" panose="02020603050405020304" pitchFamily="18" charset="0"/>
                <a:cs typeface="Times New Roman" panose="02020603050405020304" pitchFamily="18" charset="0"/>
              </a:rPr>
              <a:t>3</a:t>
            </a:r>
            <a:endParaRPr lang="vi-VN" sz="7200" b="1" dirty="0">
              <a:solidFill>
                <a:srgbClr val="000099"/>
              </a:solidFill>
              <a:latin typeface="Times New Roman" panose="02020603050405020304" pitchFamily="18" charset="0"/>
              <a:cs typeface="Times New Roman" panose="02020603050405020304" pitchFamily="18" charset="0"/>
            </a:endParaRPr>
          </a:p>
        </p:txBody>
      </p:sp>
      <p:sp>
        <p:nvSpPr>
          <p:cNvPr id="8211" name="Freeform 30"/>
          <p:cNvSpPr>
            <a:spLocks/>
          </p:cNvSpPr>
          <p:nvPr/>
        </p:nvSpPr>
        <p:spPr bwMode="auto">
          <a:xfrm>
            <a:off x="6351588" y="1893888"/>
            <a:ext cx="468312" cy="3313112"/>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12" name="AutoShape 31"/>
          <p:cNvSpPr>
            <a:spLocks noChangeArrowheads="1"/>
          </p:cNvSpPr>
          <p:nvPr/>
        </p:nvSpPr>
        <p:spPr bwMode="auto">
          <a:xfrm>
            <a:off x="6675438" y="1893888"/>
            <a:ext cx="144462"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13" name="Oval 45">
            <a:hlinkClick r:id="rId7" action="ppaction://hlinksldjump"/>
          </p:cNvPr>
          <p:cNvSpPr>
            <a:spLocks noChangeArrowheads="1"/>
          </p:cNvSpPr>
          <p:nvPr/>
        </p:nvSpPr>
        <p:spPr bwMode="auto">
          <a:xfrm>
            <a:off x="5667376" y="1606550"/>
            <a:ext cx="936625" cy="1582738"/>
          </a:xfrm>
          <a:prstGeom prst="ellipse">
            <a:avLst/>
          </a:prstGeom>
          <a:solidFill>
            <a:srgbClr val="FFFF00"/>
          </a:solidFill>
          <a:ln w="9525">
            <a:solidFill>
              <a:schemeClr val="tx1"/>
            </a:solidFill>
            <a:round/>
            <a:headEnd/>
            <a:tailEnd/>
          </a:ln>
        </p:spPr>
        <p:txBody>
          <a:bodyPr wrap="none" anchor="ctr"/>
          <a:lstStyle/>
          <a:p>
            <a:pPr algn="ctr"/>
            <a:r>
              <a:rPr lang="en-US" sz="7200" b="1" dirty="0">
                <a:solidFill>
                  <a:schemeClr val="accent2"/>
                </a:solidFill>
                <a:latin typeface="Times New Roman" panose="02020603050405020304" pitchFamily="18" charset="0"/>
                <a:cs typeface="Times New Roman" panose="02020603050405020304" pitchFamily="18" charset="0"/>
              </a:rPr>
              <a:t>6</a:t>
            </a:r>
            <a:endParaRPr lang="vi-VN" sz="7200" b="1" dirty="0">
              <a:solidFill>
                <a:schemeClr val="accent2"/>
              </a:solidFill>
              <a:latin typeface="Times New Roman" panose="02020603050405020304" pitchFamily="18" charset="0"/>
              <a:cs typeface="Times New Roman" panose="02020603050405020304" pitchFamily="18" charset="0"/>
            </a:endParaRPr>
          </a:p>
        </p:txBody>
      </p:sp>
      <p:sp>
        <p:nvSpPr>
          <p:cNvPr id="8214" name="Freeform 46"/>
          <p:cNvSpPr>
            <a:spLocks/>
          </p:cNvSpPr>
          <p:nvPr/>
        </p:nvSpPr>
        <p:spPr bwMode="auto">
          <a:xfrm>
            <a:off x="5703888" y="3189288"/>
            <a:ext cx="468312" cy="3313112"/>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15" name="AutoShape 47"/>
          <p:cNvSpPr>
            <a:spLocks noChangeArrowheads="1"/>
          </p:cNvSpPr>
          <p:nvPr/>
        </p:nvSpPr>
        <p:spPr bwMode="auto">
          <a:xfrm>
            <a:off x="6027738" y="3189288"/>
            <a:ext cx="144462"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16" name="Oval 49">
            <a:hlinkClick r:id="rId8" action="ppaction://hlinksldjump"/>
          </p:cNvPr>
          <p:cNvSpPr>
            <a:spLocks noChangeArrowheads="1"/>
          </p:cNvSpPr>
          <p:nvPr/>
        </p:nvSpPr>
        <p:spPr bwMode="auto">
          <a:xfrm rot="-539169">
            <a:off x="4903789" y="1843089"/>
            <a:ext cx="936625" cy="1582737"/>
          </a:xfrm>
          <a:prstGeom prst="ellipse">
            <a:avLst/>
          </a:prstGeom>
          <a:solidFill>
            <a:srgbClr val="00FF99"/>
          </a:solidFill>
          <a:ln w="9525">
            <a:solidFill>
              <a:schemeClr val="tx1"/>
            </a:solidFill>
            <a:round/>
            <a:headEnd/>
            <a:tailEnd/>
          </a:ln>
        </p:spPr>
        <p:txBody>
          <a:bodyPr wrap="none" anchor="ctr"/>
          <a:lstStyle/>
          <a:p>
            <a:pPr algn="ctr"/>
            <a:r>
              <a:rPr lang="en-US" sz="7200" b="1" dirty="0">
                <a:solidFill>
                  <a:srgbClr val="000099"/>
                </a:solidFill>
                <a:latin typeface="Times New Roman" panose="02020603050405020304" pitchFamily="18" charset="0"/>
                <a:cs typeface="Times New Roman" panose="02020603050405020304" pitchFamily="18" charset="0"/>
              </a:rPr>
              <a:t>5</a:t>
            </a:r>
            <a:endParaRPr lang="vi-VN" sz="7200" b="1" dirty="0">
              <a:solidFill>
                <a:srgbClr val="000099"/>
              </a:solidFill>
              <a:latin typeface="Times New Roman" panose="02020603050405020304" pitchFamily="18" charset="0"/>
              <a:cs typeface="Times New Roman" panose="02020603050405020304" pitchFamily="18" charset="0"/>
            </a:endParaRPr>
          </a:p>
        </p:txBody>
      </p:sp>
      <p:sp>
        <p:nvSpPr>
          <p:cNvPr id="8217" name="Freeform 50"/>
          <p:cNvSpPr>
            <a:spLocks/>
          </p:cNvSpPr>
          <p:nvPr/>
        </p:nvSpPr>
        <p:spPr bwMode="auto">
          <a:xfrm rot="-539169">
            <a:off x="5324476" y="3427413"/>
            <a:ext cx="468313" cy="3313112"/>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18" name="AutoShape 51"/>
          <p:cNvSpPr>
            <a:spLocks noChangeArrowheads="1"/>
          </p:cNvSpPr>
          <p:nvPr/>
        </p:nvSpPr>
        <p:spPr bwMode="auto">
          <a:xfrm rot="-539169">
            <a:off x="5403851" y="3421063"/>
            <a:ext cx="144463"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19" name="Oval 53">
            <a:hlinkClick r:id="rId9" action="ppaction://hlinksldjump"/>
          </p:cNvPr>
          <p:cNvSpPr>
            <a:spLocks noChangeArrowheads="1"/>
          </p:cNvSpPr>
          <p:nvPr/>
        </p:nvSpPr>
        <p:spPr bwMode="auto">
          <a:xfrm rot="-1165290">
            <a:off x="3892551" y="1989139"/>
            <a:ext cx="936625" cy="1582737"/>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p>
            <a:pPr algn="ctr"/>
            <a:r>
              <a:rPr lang="en-US" sz="7200" b="1" dirty="0">
                <a:solidFill>
                  <a:schemeClr val="accent2"/>
                </a:solidFill>
                <a:latin typeface="Times New Roman" panose="02020603050405020304" pitchFamily="18" charset="0"/>
                <a:cs typeface="Times New Roman" panose="02020603050405020304" pitchFamily="18" charset="0"/>
              </a:rPr>
              <a:t>4</a:t>
            </a:r>
            <a:endParaRPr lang="vi-VN" sz="7200" b="1" dirty="0">
              <a:solidFill>
                <a:schemeClr val="accent2"/>
              </a:solidFill>
              <a:latin typeface="Times New Roman" panose="02020603050405020304" pitchFamily="18" charset="0"/>
              <a:cs typeface="Times New Roman" panose="02020603050405020304" pitchFamily="18" charset="0"/>
            </a:endParaRPr>
          </a:p>
        </p:txBody>
      </p:sp>
      <p:sp>
        <p:nvSpPr>
          <p:cNvPr id="8220" name="Freeform 54"/>
          <p:cNvSpPr>
            <a:spLocks/>
          </p:cNvSpPr>
          <p:nvPr/>
        </p:nvSpPr>
        <p:spPr bwMode="auto">
          <a:xfrm rot="-1165290">
            <a:off x="4752976" y="3497263"/>
            <a:ext cx="468313" cy="3313112"/>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21" name="AutoShape 55"/>
          <p:cNvSpPr>
            <a:spLocks noChangeArrowheads="1"/>
          </p:cNvSpPr>
          <p:nvPr/>
        </p:nvSpPr>
        <p:spPr bwMode="auto">
          <a:xfrm rot="-1165290">
            <a:off x="4552951" y="3532188"/>
            <a:ext cx="144463"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22" name="Oval 41">
            <a:hlinkClick r:id="" action="ppaction://noaction"/>
          </p:cNvPr>
          <p:cNvSpPr>
            <a:spLocks noChangeArrowheads="1"/>
          </p:cNvSpPr>
          <p:nvPr/>
        </p:nvSpPr>
        <p:spPr bwMode="auto">
          <a:xfrm rot="632288">
            <a:off x="6040439" y="3074989"/>
            <a:ext cx="936625" cy="1582737"/>
          </a:xfrm>
          <a:prstGeom prst="ellipse">
            <a:avLst/>
          </a:prstGeom>
          <a:solidFill>
            <a:srgbClr val="00B0F0"/>
          </a:solidFill>
          <a:ln w="9525">
            <a:solidFill>
              <a:schemeClr val="tx1"/>
            </a:solidFill>
            <a:round/>
            <a:headEnd/>
            <a:tailEnd/>
          </a:ln>
        </p:spPr>
        <p:txBody>
          <a:bodyPr wrap="none" anchor="ctr"/>
          <a:lstStyle/>
          <a:p>
            <a:pPr algn="ctr"/>
            <a:r>
              <a:rPr lang="en-US" sz="6600" b="1" dirty="0">
                <a:solidFill>
                  <a:schemeClr val="accent2"/>
                </a:solidFill>
                <a:latin typeface="Times New Roman" panose="02020603050405020304" pitchFamily="18" charset="0"/>
                <a:cs typeface="Times New Roman" panose="02020603050405020304" pitchFamily="18" charset="0"/>
              </a:rPr>
              <a:t>10</a:t>
            </a:r>
            <a:endParaRPr lang="vi-VN" sz="6600" b="1" dirty="0">
              <a:solidFill>
                <a:schemeClr val="accent2"/>
              </a:solidFill>
              <a:latin typeface="Times New Roman" panose="02020603050405020304" pitchFamily="18" charset="0"/>
              <a:cs typeface="Times New Roman" panose="02020603050405020304" pitchFamily="18" charset="0"/>
            </a:endParaRPr>
          </a:p>
        </p:txBody>
      </p:sp>
      <p:sp>
        <p:nvSpPr>
          <p:cNvPr id="8223" name="Freeform 42"/>
          <p:cNvSpPr>
            <a:spLocks/>
          </p:cNvSpPr>
          <p:nvPr/>
        </p:nvSpPr>
        <p:spPr bwMode="auto">
          <a:xfrm rot="632288">
            <a:off x="5632451" y="4579938"/>
            <a:ext cx="468313" cy="3313112"/>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24" name="AutoShape 43"/>
          <p:cNvSpPr>
            <a:spLocks noChangeArrowheads="1"/>
          </p:cNvSpPr>
          <p:nvPr/>
        </p:nvSpPr>
        <p:spPr bwMode="auto">
          <a:xfrm rot="632288">
            <a:off x="6237288" y="4637088"/>
            <a:ext cx="144462"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25" name="Oval 13">
            <a:hlinkClick r:id="" action="ppaction://noaction"/>
          </p:cNvPr>
          <p:cNvSpPr>
            <a:spLocks noChangeArrowheads="1"/>
          </p:cNvSpPr>
          <p:nvPr/>
        </p:nvSpPr>
        <p:spPr bwMode="auto">
          <a:xfrm rot="-672914">
            <a:off x="4768851" y="3294064"/>
            <a:ext cx="936625" cy="1582737"/>
          </a:xfrm>
          <a:prstGeom prst="ellipse">
            <a:avLst/>
          </a:prstGeom>
          <a:gradFill rotWithShape="1">
            <a:gsLst>
              <a:gs pos="0">
                <a:srgbClr val="FF0000"/>
              </a:gs>
              <a:gs pos="100000">
                <a:srgbClr val="920000"/>
              </a:gs>
            </a:gsLst>
            <a:path path="rect">
              <a:fillToRect r="100000" b="100000"/>
            </a:path>
          </a:gradFill>
          <a:ln w="9525">
            <a:solidFill>
              <a:schemeClr val="tx1"/>
            </a:solidFill>
            <a:round/>
            <a:headEnd/>
            <a:tailEnd/>
          </a:ln>
        </p:spPr>
        <p:txBody>
          <a:bodyPr wrap="none" anchor="ctr"/>
          <a:lstStyle/>
          <a:p>
            <a:pPr algn="ctr"/>
            <a:r>
              <a:rPr lang="en-US" sz="7200" b="1">
                <a:solidFill>
                  <a:schemeClr val="accent2"/>
                </a:solidFill>
                <a:latin typeface="Times New Roman" panose="02020603050405020304" pitchFamily="18" charset="0"/>
                <a:cs typeface="Times New Roman" panose="02020603050405020304" pitchFamily="18" charset="0"/>
              </a:rPr>
              <a:t>9</a:t>
            </a:r>
            <a:endParaRPr lang="vi-VN" sz="7200" b="1">
              <a:solidFill>
                <a:schemeClr val="accent2"/>
              </a:solidFill>
              <a:latin typeface="Times New Roman" panose="02020603050405020304" pitchFamily="18" charset="0"/>
              <a:cs typeface="Times New Roman" panose="02020603050405020304" pitchFamily="18" charset="0"/>
            </a:endParaRPr>
          </a:p>
        </p:txBody>
      </p:sp>
      <p:sp>
        <p:nvSpPr>
          <p:cNvPr id="8226" name="Freeform 14"/>
          <p:cNvSpPr>
            <a:spLocks/>
          </p:cNvSpPr>
          <p:nvPr/>
        </p:nvSpPr>
        <p:spPr bwMode="auto">
          <a:xfrm rot="-672914">
            <a:off x="5284788" y="4868863"/>
            <a:ext cx="468312" cy="3313112"/>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27" name="AutoShape 15"/>
          <p:cNvSpPr>
            <a:spLocks noChangeArrowheads="1"/>
          </p:cNvSpPr>
          <p:nvPr/>
        </p:nvSpPr>
        <p:spPr bwMode="auto">
          <a:xfrm rot="-672914">
            <a:off x="5303838" y="4867275"/>
            <a:ext cx="144462"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28" name="Oval 37">
            <a:hlinkClick r:id="" action="ppaction://noaction"/>
          </p:cNvPr>
          <p:cNvSpPr>
            <a:spLocks noChangeArrowheads="1"/>
          </p:cNvSpPr>
          <p:nvPr/>
        </p:nvSpPr>
        <p:spPr bwMode="auto">
          <a:xfrm rot="265461">
            <a:off x="5576889" y="4060825"/>
            <a:ext cx="936625" cy="1582738"/>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p>
            <a:pPr algn="ctr"/>
            <a:r>
              <a:rPr lang="en-US" sz="4800" b="1" dirty="0">
                <a:solidFill>
                  <a:schemeClr val="accent2"/>
                </a:solidFill>
                <a:latin typeface="Times New Roman" panose="02020603050405020304" pitchFamily="18" charset="0"/>
                <a:cs typeface="Times New Roman" panose="02020603050405020304" pitchFamily="18" charset="0"/>
              </a:rPr>
              <a:t>12</a:t>
            </a:r>
            <a:endParaRPr lang="vi-VN" sz="4800" b="1" dirty="0">
              <a:solidFill>
                <a:schemeClr val="accent2"/>
              </a:solidFill>
              <a:latin typeface="Times New Roman" panose="02020603050405020304" pitchFamily="18" charset="0"/>
              <a:cs typeface="Times New Roman" panose="02020603050405020304" pitchFamily="18" charset="0"/>
            </a:endParaRPr>
          </a:p>
        </p:txBody>
      </p:sp>
      <p:sp>
        <p:nvSpPr>
          <p:cNvPr id="8229" name="AutoShape 39"/>
          <p:cNvSpPr>
            <a:spLocks noChangeArrowheads="1"/>
          </p:cNvSpPr>
          <p:nvPr/>
        </p:nvSpPr>
        <p:spPr bwMode="auto">
          <a:xfrm rot="265461">
            <a:off x="5867401" y="5637213"/>
            <a:ext cx="144463"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8" name="Oval 37">
            <a:hlinkClick r:id="" action="ppaction://noaction"/>
          </p:cNvPr>
          <p:cNvSpPr>
            <a:spLocks noChangeArrowheads="1"/>
          </p:cNvSpPr>
          <p:nvPr/>
        </p:nvSpPr>
        <p:spPr bwMode="auto">
          <a:xfrm rot="1692273">
            <a:off x="8200478" y="2854588"/>
            <a:ext cx="853501" cy="1521103"/>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6600" b="1" dirty="0">
                <a:solidFill>
                  <a:srgbClr val="FFFF00"/>
                </a:solidFill>
                <a:latin typeface="Times New Roman" panose="02020603050405020304" pitchFamily="18" charset="0"/>
                <a:cs typeface="Times New Roman" panose="02020603050405020304" pitchFamily="18" charset="0"/>
              </a:rPr>
              <a:t>13</a:t>
            </a:r>
            <a:endParaRPr lang="vi-VN" sz="6600" b="1" dirty="0">
              <a:solidFill>
                <a:srgbClr val="FFFF00"/>
              </a:solidFill>
              <a:latin typeface="Times New Roman" panose="02020603050405020304" pitchFamily="18" charset="0"/>
              <a:cs typeface="Times New Roman" panose="02020603050405020304" pitchFamily="18" charset="0"/>
            </a:endParaRPr>
          </a:p>
        </p:txBody>
      </p:sp>
      <p:sp>
        <p:nvSpPr>
          <p:cNvPr id="39" name="AutoShape 39"/>
          <p:cNvSpPr>
            <a:spLocks noChangeArrowheads="1"/>
          </p:cNvSpPr>
          <p:nvPr/>
        </p:nvSpPr>
        <p:spPr bwMode="auto">
          <a:xfrm rot="265461">
            <a:off x="8161514" y="4196251"/>
            <a:ext cx="144463"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0" name="Freeform 42"/>
          <p:cNvSpPr>
            <a:spLocks/>
          </p:cNvSpPr>
          <p:nvPr/>
        </p:nvSpPr>
        <p:spPr bwMode="auto">
          <a:xfrm rot="632288">
            <a:off x="6817061" y="4206104"/>
            <a:ext cx="1224879" cy="2998422"/>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1" name="Oval 53">
            <a:hlinkClick r:id="" action="ppaction://noaction"/>
          </p:cNvPr>
          <p:cNvSpPr>
            <a:spLocks noChangeArrowheads="1"/>
          </p:cNvSpPr>
          <p:nvPr/>
        </p:nvSpPr>
        <p:spPr bwMode="auto">
          <a:xfrm rot="20389942">
            <a:off x="3133498" y="2266725"/>
            <a:ext cx="936625" cy="1582737"/>
          </a:xfrm>
          <a:prstGeom prst="ellipse">
            <a:avLst/>
          </a:prstGeom>
          <a:solidFill>
            <a:srgbClr val="000099"/>
          </a:solidFill>
          <a:ln w="9525">
            <a:solidFill>
              <a:schemeClr val="tx1"/>
            </a:solidFill>
            <a:round/>
            <a:headEnd/>
            <a:tailEnd/>
          </a:ln>
        </p:spPr>
        <p:txBody>
          <a:bodyPr wrap="none" anchor="ctr"/>
          <a:lstStyle/>
          <a:p>
            <a:pPr algn="ctr"/>
            <a:r>
              <a:rPr lang="en-US" sz="7200" b="1" dirty="0">
                <a:solidFill>
                  <a:srgbClr val="FFFF00"/>
                </a:solidFill>
                <a:latin typeface="Times New Roman" panose="02020603050405020304" pitchFamily="18" charset="0"/>
                <a:cs typeface="Times New Roman" panose="02020603050405020304" pitchFamily="18" charset="0"/>
              </a:rPr>
              <a:t>14</a:t>
            </a:r>
            <a:endParaRPr lang="vi-VN" sz="7200" b="1" dirty="0">
              <a:solidFill>
                <a:srgbClr val="FFFF00"/>
              </a:solidFill>
              <a:latin typeface="Times New Roman" panose="02020603050405020304" pitchFamily="18" charset="0"/>
              <a:cs typeface="Times New Roman" panose="02020603050405020304" pitchFamily="18" charset="0"/>
            </a:endParaRPr>
          </a:p>
        </p:txBody>
      </p:sp>
      <p:sp>
        <p:nvSpPr>
          <p:cNvPr id="42" name="Freeform 54"/>
          <p:cNvSpPr>
            <a:spLocks/>
          </p:cNvSpPr>
          <p:nvPr/>
        </p:nvSpPr>
        <p:spPr bwMode="auto">
          <a:xfrm rot="19295598">
            <a:off x="4496836" y="3649663"/>
            <a:ext cx="468313" cy="3313112"/>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3" name="AutoShape 55"/>
          <p:cNvSpPr>
            <a:spLocks noChangeArrowheads="1"/>
          </p:cNvSpPr>
          <p:nvPr/>
        </p:nvSpPr>
        <p:spPr bwMode="auto">
          <a:xfrm rot="19295598">
            <a:off x="3785235" y="3684588"/>
            <a:ext cx="144463"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4" name="Oval 49">
            <a:hlinkClick r:id="" action="ppaction://noaction"/>
          </p:cNvPr>
          <p:cNvSpPr>
            <a:spLocks noChangeArrowheads="1"/>
          </p:cNvSpPr>
          <p:nvPr/>
        </p:nvSpPr>
        <p:spPr bwMode="auto">
          <a:xfrm rot="18865385">
            <a:off x="3318262" y="3644836"/>
            <a:ext cx="936625" cy="1582737"/>
          </a:xfrm>
          <a:prstGeom prst="ellipse">
            <a:avLst/>
          </a:prstGeom>
          <a:solidFill>
            <a:srgbClr val="FFFF00"/>
          </a:solidFill>
          <a:ln w="9525">
            <a:solidFill>
              <a:schemeClr val="tx1"/>
            </a:solidFill>
            <a:round/>
            <a:headEnd/>
            <a:tailEnd/>
          </a:ln>
        </p:spPr>
        <p:txBody>
          <a:bodyPr wrap="none" anchor="ctr"/>
          <a:lstStyle/>
          <a:p>
            <a:pPr algn="ctr"/>
            <a:r>
              <a:rPr lang="en-US" sz="7200" b="1" dirty="0">
                <a:solidFill>
                  <a:srgbClr val="FF0000"/>
                </a:solidFill>
                <a:latin typeface="Times New Roman" panose="02020603050405020304" pitchFamily="18" charset="0"/>
                <a:cs typeface="Times New Roman" panose="02020603050405020304" pitchFamily="18" charset="0"/>
              </a:rPr>
              <a:t>15</a:t>
            </a:r>
            <a:endParaRPr lang="vi-VN" sz="7200" b="1" dirty="0">
              <a:solidFill>
                <a:srgbClr val="FF0000"/>
              </a:solidFill>
              <a:latin typeface="Times New Roman" panose="02020603050405020304" pitchFamily="18" charset="0"/>
              <a:cs typeface="Times New Roman" panose="02020603050405020304" pitchFamily="18" charset="0"/>
            </a:endParaRPr>
          </a:p>
        </p:txBody>
      </p:sp>
      <p:sp>
        <p:nvSpPr>
          <p:cNvPr id="45" name="AutoShape 55"/>
          <p:cNvSpPr>
            <a:spLocks noChangeArrowheads="1"/>
          </p:cNvSpPr>
          <p:nvPr/>
        </p:nvSpPr>
        <p:spPr bwMode="auto">
          <a:xfrm rot="-1165290">
            <a:off x="4395753" y="4818476"/>
            <a:ext cx="144463"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6" name="Oval 45">
            <a:hlinkClick r:id="" action="ppaction://noaction"/>
          </p:cNvPr>
          <p:cNvSpPr>
            <a:spLocks noChangeArrowheads="1"/>
          </p:cNvSpPr>
          <p:nvPr/>
        </p:nvSpPr>
        <p:spPr bwMode="auto">
          <a:xfrm rot="1287110">
            <a:off x="8382001" y="1219200"/>
            <a:ext cx="936625" cy="1582738"/>
          </a:xfrm>
          <a:prstGeom prst="ellipse">
            <a:avLst/>
          </a:prstGeom>
          <a:blipFill>
            <a:blip r:embed="rId10"/>
            <a:tile tx="0" ty="0" sx="100000" sy="100000" flip="none" algn="tl"/>
          </a:blipFill>
          <a:ln w="9525">
            <a:solidFill>
              <a:schemeClr val="tx1"/>
            </a:solidFill>
            <a:round/>
            <a:headEnd/>
            <a:tailEnd/>
          </a:ln>
        </p:spPr>
        <p:txBody>
          <a:bodyPr wrap="none" anchor="ctr"/>
          <a:lstStyle/>
          <a:p>
            <a:pPr algn="ctr"/>
            <a:r>
              <a:rPr lang="en-US" sz="7200" b="1" dirty="0">
                <a:solidFill>
                  <a:srgbClr val="C00000"/>
                </a:solidFill>
                <a:latin typeface="Times New Roman" panose="02020603050405020304" pitchFamily="18" charset="0"/>
                <a:cs typeface="Times New Roman" panose="02020603050405020304" pitchFamily="18" charset="0"/>
              </a:rPr>
              <a:t>16</a:t>
            </a:r>
            <a:endParaRPr lang="vi-VN" sz="7200" b="1" dirty="0">
              <a:solidFill>
                <a:srgbClr val="C00000"/>
              </a:solidFill>
              <a:latin typeface="Times New Roman" panose="02020603050405020304" pitchFamily="18" charset="0"/>
              <a:cs typeface="Times New Roman" panose="02020603050405020304" pitchFamily="18" charset="0"/>
            </a:endParaRPr>
          </a:p>
        </p:txBody>
      </p:sp>
      <p:sp>
        <p:nvSpPr>
          <p:cNvPr id="47" name="Freeform 10"/>
          <p:cNvSpPr>
            <a:spLocks/>
          </p:cNvSpPr>
          <p:nvPr/>
        </p:nvSpPr>
        <p:spPr bwMode="auto">
          <a:xfrm rot="1198510">
            <a:off x="7265290" y="2532263"/>
            <a:ext cx="468313" cy="4605375"/>
          </a:xfrm>
          <a:custGeom>
            <a:avLst/>
            <a:gdLst>
              <a:gd name="T0" fmla="*/ 2147483647 w 295"/>
              <a:gd name="T1" fmla="*/ 0 h 2087"/>
              <a:gd name="T2" fmla="*/ 2147483647 w 295"/>
              <a:gd name="T3" fmla="*/ 2147483647 h 2087"/>
              <a:gd name="T4" fmla="*/ 2147483647 w 295"/>
              <a:gd name="T5" fmla="*/ 2147483647 h 2087"/>
              <a:gd name="T6" fmla="*/ 0 w 295"/>
              <a:gd name="T7" fmla="*/ 2147483647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8" name="AutoShape 11"/>
          <p:cNvSpPr>
            <a:spLocks noChangeArrowheads="1"/>
          </p:cNvSpPr>
          <p:nvPr/>
        </p:nvSpPr>
        <p:spPr bwMode="auto">
          <a:xfrm rot="1198510">
            <a:off x="8414533" y="2685181"/>
            <a:ext cx="144463" cy="215900"/>
          </a:xfrm>
          <a:prstGeom prst="flowChartCollate">
            <a:avLst/>
          </a:prstGeom>
          <a:solidFill>
            <a:srgbClr val="5AFE44"/>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9" name="Rectangle 48"/>
          <p:cNvSpPr/>
          <p:nvPr/>
        </p:nvSpPr>
        <p:spPr>
          <a:xfrm>
            <a:off x="1447800" y="-152400"/>
            <a:ext cx="3407562"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99"/>
                </a:solidFill>
                <a:latin typeface="Times New Roman" panose="02020603050405020304" pitchFamily="18" charset="0"/>
                <a:cs typeface="Times New Roman" panose="02020603050405020304" pitchFamily="18" charset="0"/>
              </a:rPr>
              <a:t>1. </a:t>
            </a:r>
            <a:r>
              <a:rPr lang="en-US" sz="2800" b="1" dirty="0" err="1">
                <a:solidFill>
                  <a:srgbClr val="000099"/>
                </a:solidFill>
                <a:latin typeface="Times New Roman" panose="02020603050405020304" pitchFamily="18" charset="0"/>
                <a:cs typeface="Times New Roman" panose="02020603050405020304" pitchFamily="18" charset="0"/>
              </a:rPr>
              <a:t>Ôn</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luyện</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tập</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đọc</a:t>
            </a:r>
            <a:endParaRPr lang="en-US" sz="2800"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330EEC-639B-4010-95B6-7F32115CE277}"/>
              </a:ext>
            </a:extLst>
          </p:cNvPr>
          <p:cNvSpPr txBox="1">
            <a:spLocks noChangeArrowheads="1"/>
          </p:cNvSpPr>
          <p:nvPr/>
        </p:nvSpPr>
        <p:spPr>
          <a:xfrm>
            <a:off x="0" y="0"/>
            <a:ext cx="12192000" cy="10572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4000">
                <a:latin typeface="Times New Roman" panose="02020603050405020304" pitchFamily="18" charset="0"/>
                <a:cs typeface="Times New Roman" panose="02020603050405020304" pitchFamily="18" charset="0"/>
              </a:rPr>
              <a:t>Học sinh đọc bài tập đọc </a:t>
            </a:r>
            <a:r>
              <a:rPr lang="en-US" sz="4000">
                <a:highlight>
                  <a:srgbClr val="FFFF00"/>
                </a:highlight>
                <a:latin typeface="Times New Roman" panose="02020603050405020304" pitchFamily="18" charset="0"/>
                <a:cs typeface="Times New Roman" panose="02020603050405020304" pitchFamily="18" charset="0"/>
              </a:rPr>
              <a:t>“ Vẽ quê hương”</a:t>
            </a:r>
            <a:r>
              <a:rPr lang="en-US" sz="4000" b="1">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trang 88-89.</a:t>
            </a:r>
          </a:p>
          <a:p>
            <a:pPr>
              <a:buFontTx/>
              <a:buNone/>
            </a:pPr>
            <a:r>
              <a:rPr lang="en-US" sz="4000">
                <a:latin typeface="Times New Roman" panose="02020603050405020304" pitchFamily="18" charset="0"/>
                <a:cs typeface="Times New Roman" panose="02020603050405020304" pitchFamily="18" charset="0"/>
              </a:rPr>
              <a:t>Trả lời các câu hỏi sau:</a:t>
            </a:r>
            <a:endParaRPr lang="en-US"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D6F9307-EC16-4310-AD0C-C4809291506A}"/>
              </a:ext>
            </a:extLst>
          </p:cNvPr>
          <p:cNvSpPr txBox="1"/>
          <p:nvPr/>
        </p:nvSpPr>
        <p:spPr>
          <a:xfrm>
            <a:off x="0" y="2403395"/>
            <a:ext cx="12192000" cy="707886"/>
          </a:xfrm>
          <a:prstGeom prst="rect">
            <a:avLst/>
          </a:prstGeom>
          <a:noFill/>
        </p:spPr>
        <p:txBody>
          <a:bodyPr wrap="square">
            <a:spAutoFit/>
          </a:bodyPr>
          <a:lstStyle/>
          <a:p>
            <a:pPr algn="just" eaLnBrk="1" hangingPunct="1">
              <a:buFontTx/>
              <a:buNone/>
            </a:pPr>
            <a:r>
              <a:rPr lang="en-US" sz="4000" dirty="0">
                <a:solidFill>
                  <a:srgbClr val="000099"/>
                </a:solidFill>
                <a:latin typeface="Times New Roman" panose="02020603050405020304" pitchFamily="18" charset="0"/>
                <a:cs typeface="Times New Roman" panose="02020603050405020304" pitchFamily="18" charset="0"/>
              </a:rPr>
              <a:t>1. </a:t>
            </a:r>
            <a:r>
              <a:rPr lang="en-US" sz="4000" dirty="0" err="1">
                <a:solidFill>
                  <a:srgbClr val="000099"/>
                </a:solidFill>
                <a:latin typeface="Times New Roman" panose="02020603050405020304" pitchFamily="18" charset="0"/>
                <a:cs typeface="Times New Roman" panose="02020603050405020304" pitchFamily="18" charset="0"/>
              </a:rPr>
              <a:t>Kể</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tên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những</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cảnh</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vật</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được</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tả</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trong</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bài</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thơ</a:t>
            </a:r>
            <a:r>
              <a:rPr lang="en-US" sz="4000" dirty="0">
                <a:solidFill>
                  <a:srgbClr val="000099"/>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C7EF5E13-5465-4BC5-9804-ACDFC255C6D6}"/>
              </a:ext>
            </a:extLst>
          </p:cNvPr>
          <p:cNvSpPr txBox="1"/>
          <p:nvPr/>
        </p:nvSpPr>
        <p:spPr>
          <a:xfrm>
            <a:off x="-76200" y="3808274"/>
            <a:ext cx="12192000" cy="1938992"/>
          </a:xfrm>
          <a:prstGeom prst="rect">
            <a:avLst/>
          </a:prstGeom>
          <a:noFill/>
        </p:spPr>
        <p:txBody>
          <a:bodyPr wrap="square">
            <a:spAutoFit/>
          </a:bodyPr>
          <a:lstStyle/>
          <a:p>
            <a:pPr algn="just" eaLnBrk="1" hangingPunct="1">
              <a:buFontTx/>
              <a:buNone/>
            </a:pPr>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cảnh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vật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được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thơ</a:t>
            </a:r>
            <a:r>
              <a:rPr lang="en-US" sz="4000" dirty="0">
                <a:solidFill>
                  <a:srgbClr val="FF0000"/>
                </a:solidFill>
                <a:latin typeface="Times New Roman" panose="02020603050405020304" pitchFamily="18" charset="0"/>
                <a:cs typeface="Times New Roman" panose="02020603050405020304" pitchFamily="18" charset="0"/>
              </a:rPr>
              <a:t> : </a:t>
            </a:r>
            <a:r>
              <a:rPr lang="en-US" sz="4000" b="1" i="1" dirty="0" err="1">
                <a:solidFill>
                  <a:srgbClr val="FF0000"/>
                </a:solidFill>
                <a:latin typeface="Times New Roman" panose="02020603050405020304" pitchFamily="18" charset="0"/>
                <a:cs typeface="Times New Roman" panose="02020603050405020304" pitchFamily="18" charset="0"/>
              </a:rPr>
              <a:t>tre</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lúa</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sông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máng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trời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mây</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nhà</a:t>
            </a:r>
            <a:r>
              <a:rPr lang="en-US" sz="4000" b="1" i="1" dirty="0">
                <a:solidFill>
                  <a:srgbClr val="FF0000"/>
                </a:solidFill>
                <a:latin typeface="Times New Roman" panose="02020603050405020304" pitchFamily="18" charset="0"/>
                <a:cs typeface="Times New Roman" panose="02020603050405020304" pitchFamily="18" charset="0"/>
              </a:rPr>
              <a:t> ở, </a:t>
            </a:r>
            <a:r>
              <a:rPr lang="en-US" sz="4000" b="1" i="1" dirty="0" err="1">
                <a:solidFill>
                  <a:srgbClr val="FF0000"/>
                </a:solidFill>
                <a:latin typeface="Times New Roman" panose="02020603050405020304" pitchFamily="18" charset="0"/>
                <a:cs typeface="Times New Roman" panose="02020603050405020304" pitchFamily="18" charset="0"/>
              </a:rPr>
              <a:t>ngói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mới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trường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học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cây</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gạo</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mặt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trời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lá</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cờ</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Tổ</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quốc</a:t>
            </a:r>
            <a:r>
              <a:rPr lang="en-US" sz="40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903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29A72D-19D3-4D9C-9599-AF095349359B}"/>
              </a:ext>
            </a:extLst>
          </p:cNvPr>
          <p:cNvSpPr txBox="1"/>
          <p:nvPr/>
        </p:nvSpPr>
        <p:spPr>
          <a:xfrm>
            <a:off x="-31678" y="1212316"/>
            <a:ext cx="12192000" cy="2308324"/>
          </a:xfrm>
          <a:prstGeom prst="rect">
            <a:avLst/>
          </a:prstGeom>
          <a:noFill/>
        </p:spPr>
        <p:txBody>
          <a:bodyPr wrap="square">
            <a:spAutoFit/>
          </a:bodyPr>
          <a:lstStyle/>
          <a:p>
            <a:pPr>
              <a:buNone/>
            </a:pPr>
            <a:r>
              <a:rPr lang="en-US" sz="3600" dirty="0">
                <a:latin typeface="Times New Roman" panose="02020603050405020304" pitchFamily="18" charset="0"/>
                <a:cs typeface="Times New Roman" panose="02020603050405020304" pitchFamily="18" charset="0"/>
                <a:sym typeface="Wingdings" panose="05000000000000000000" pitchFamily="2" charset="2"/>
              </a:rPr>
              <a:t></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FF0000"/>
                </a:solidFill>
                <a:latin typeface="Times New Roman" panose="02020603050405020304" pitchFamily="18" charset="0"/>
                <a:cs typeface="Times New Roman" panose="02020603050405020304" pitchFamily="18" charset="0"/>
              </a:rPr>
              <a:t>Cảnh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bằng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sắc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sắc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 </a:t>
            </a:r>
            <a:r>
              <a:rPr lang="en-US" sz="3600" b="1" i="1" dirty="0" err="1">
                <a:solidFill>
                  <a:srgbClr val="FF0000"/>
                </a:solidFill>
                <a:latin typeface="Times New Roman" panose="02020603050405020304" pitchFamily="18" charset="0"/>
                <a:cs typeface="Times New Roman" panose="02020603050405020304" pitchFamily="18" charset="0"/>
              </a:rPr>
              <a:t>tre</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lúa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máng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mát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trời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mây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ngắt</a:t>
            </a:r>
            <a:r>
              <a:rPr lang="en-US" sz="3600" b="1" i="1" dirty="0">
                <a:solidFill>
                  <a:srgbClr val="FF0000"/>
                </a:solidFill>
                <a:latin typeface="Times New Roman" panose="02020603050405020304" pitchFamily="18" charset="0"/>
                <a:cs typeface="Times New Roman" panose="02020603050405020304" pitchFamily="18" charset="0"/>
              </a:rPr>
              <a:t> , </a:t>
            </a:r>
            <a:r>
              <a:rPr lang="en-US" sz="3600" b="1" i="1" dirty="0" err="1">
                <a:solidFill>
                  <a:srgbClr val="FF0000"/>
                </a:solidFill>
                <a:latin typeface="Times New Roman" panose="02020603050405020304" pitchFamily="18" charset="0"/>
                <a:cs typeface="Times New Roman" panose="02020603050405020304" pitchFamily="18" charset="0"/>
              </a:rPr>
              <a:t>ngói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đỏ</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tươi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trường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học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đỏ</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thắm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mặt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trời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đỏ</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chót</a:t>
            </a:r>
            <a:r>
              <a:rPr lang="en-US" sz="3600" b="1" i="1" dirty="0">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B7FA6C6E-2596-4DCC-9BDB-AB6B2F8D9460}"/>
              </a:ext>
            </a:extLst>
          </p:cNvPr>
          <p:cNvSpPr txBox="1"/>
          <p:nvPr/>
        </p:nvSpPr>
        <p:spPr>
          <a:xfrm>
            <a:off x="5993" y="11987"/>
            <a:ext cx="12192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2.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Cảnh</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vật</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quê</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hương</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được</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tả</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bằng</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nhiều</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màu</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sắc</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Hãy</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kể</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tên</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những</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màu</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sắc</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Times New Roman" panose="02020603050405020304" pitchFamily="18" charset="0"/>
              </a:rPr>
              <a:t>ấy</a:t>
            </a:r>
            <a:r>
              <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p>
        </p:txBody>
      </p:sp>
      <p:sp>
        <p:nvSpPr>
          <p:cNvPr id="4" name="TextBox 3">
            <a:extLst>
              <a:ext uri="{FF2B5EF4-FFF2-40B4-BE49-F238E27FC236}">
                <a16:creationId xmlns:a16="http://schemas.microsoft.com/office/drawing/2014/main" id="{4D067316-DDFD-4025-9A8A-8EEABF462683}"/>
              </a:ext>
            </a:extLst>
          </p:cNvPr>
          <p:cNvSpPr txBox="1"/>
          <p:nvPr/>
        </p:nvSpPr>
        <p:spPr>
          <a:xfrm>
            <a:off x="-12842" y="3429000"/>
            <a:ext cx="12192000" cy="2862322"/>
          </a:xfrm>
          <a:prstGeom prst="rect">
            <a:avLst/>
          </a:prstGeom>
          <a:noFill/>
        </p:spPr>
        <p:txBody>
          <a:bodyPr wrap="square">
            <a:spAutoFit/>
          </a:bodyPr>
          <a:lstStyle/>
          <a:p>
            <a:pPr eaLnBrk="1" hangingPunct="1">
              <a:buFontTx/>
              <a:buNone/>
            </a:pPr>
            <a:r>
              <a:rPr lang="vi-VN" sz="3600" dirty="0">
                <a:solidFill>
                  <a:srgbClr val="000099"/>
                </a:solidFill>
                <a:latin typeface="Times New Roman" panose="02020603050405020304" pitchFamily="18" charset="0"/>
                <a:cs typeface="Times New Roman" panose="02020603050405020304" pitchFamily="18" charset="0"/>
              </a:rPr>
              <a:t>3. </a:t>
            </a:r>
            <a:r>
              <a:rPr lang="en-US" sz="3600" dirty="0" err="1">
                <a:solidFill>
                  <a:srgbClr val="000099"/>
                </a:solidFill>
                <a:latin typeface="Times New Roman" panose="02020603050405020304" pitchFamily="18" charset="0"/>
                <a:cs typeface="Times New Roman" panose="02020603050405020304" pitchFamily="18" charset="0"/>
              </a:rPr>
              <a:t>Vì</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sao</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bức</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tranh</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quê</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hương</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rất</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đẹp</a:t>
            </a:r>
            <a:r>
              <a:rPr lang="vi-VN" sz="3600" dirty="0">
                <a:solidFill>
                  <a:srgbClr val="000099"/>
                </a:solidFill>
                <a:latin typeface="Times New Roman" panose="02020603050405020304" pitchFamily="18" charset="0"/>
                <a:cs typeface="Times New Roman" panose="02020603050405020304" pitchFamily="18" charset="0"/>
              </a:rPr>
              <a:t>?</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Chọn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câu</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trả</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lời</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em</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cho</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là</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đúng</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nhất</a:t>
            </a:r>
            <a:r>
              <a:rPr lang="en-US" sz="3600" dirty="0">
                <a:solidFill>
                  <a:srgbClr val="000099"/>
                </a:solidFill>
                <a:latin typeface="Times New Roman" panose="02020603050405020304" pitchFamily="18" charset="0"/>
                <a:cs typeface="Times New Roman" panose="02020603050405020304" pitchFamily="18" charset="0"/>
              </a:rPr>
              <a:t>: </a:t>
            </a:r>
            <a:endParaRPr lang="vi-VN" sz="3600" dirty="0">
              <a:solidFill>
                <a:srgbClr val="000099"/>
              </a:solidFill>
              <a:latin typeface="Times New Roman" panose="02020603050405020304" pitchFamily="18" charset="0"/>
              <a:cs typeface="Times New Roman" panose="02020603050405020304" pitchFamily="18" charset="0"/>
            </a:endParaRPr>
          </a:p>
          <a:p>
            <a:pPr algn="just" eaLnBrk="1" hangingPunct="1">
              <a:buFontTx/>
              <a:buNone/>
            </a:pPr>
            <a:r>
              <a:rPr lang="en-US" sz="3600" dirty="0">
                <a:solidFill>
                  <a:srgbClr val="000099"/>
                </a:solidFill>
                <a:latin typeface="Times New Roman" panose="02020603050405020304" pitchFamily="18" charset="0"/>
                <a:cs typeface="Times New Roman" panose="02020603050405020304" pitchFamily="18" charset="0"/>
              </a:rPr>
              <a:t>a. </a:t>
            </a:r>
            <a:r>
              <a:rPr lang="en-US" sz="3600" dirty="0" err="1">
                <a:solidFill>
                  <a:srgbClr val="000099"/>
                </a:solidFill>
                <a:latin typeface="Times New Roman" panose="02020603050405020304" pitchFamily="18" charset="0"/>
                <a:cs typeface="Times New Roman" panose="02020603050405020304" pitchFamily="18" charset="0"/>
              </a:rPr>
              <a:t>Vì</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quê</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hương</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rất</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đẹp</a:t>
            </a:r>
            <a:r>
              <a:rPr lang="en-US" sz="3600" dirty="0">
                <a:solidFill>
                  <a:srgbClr val="000099"/>
                </a:solidFill>
                <a:latin typeface="Times New Roman" panose="02020603050405020304" pitchFamily="18" charset="0"/>
                <a:cs typeface="Times New Roman" panose="02020603050405020304" pitchFamily="18" charset="0"/>
              </a:rPr>
              <a:t>.</a:t>
            </a:r>
          </a:p>
          <a:p>
            <a:pPr algn="just" eaLnBrk="1" hangingPunct="1">
              <a:buFontTx/>
              <a:buNone/>
            </a:pPr>
            <a:r>
              <a:rPr lang="en-US" sz="3600" dirty="0">
                <a:solidFill>
                  <a:srgbClr val="000099"/>
                </a:solidFill>
                <a:latin typeface="Times New Roman" panose="02020603050405020304" pitchFamily="18" charset="0"/>
                <a:cs typeface="Times New Roman" panose="02020603050405020304" pitchFamily="18" charset="0"/>
              </a:rPr>
              <a:t>b. </a:t>
            </a:r>
            <a:r>
              <a:rPr lang="en-US" sz="3600" dirty="0" err="1">
                <a:solidFill>
                  <a:srgbClr val="000099"/>
                </a:solidFill>
                <a:latin typeface="Times New Roman" panose="02020603050405020304" pitchFamily="18" charset="0"/>
                <a:cs typeface="Times New Roman" panose="02020603050405020304" pitchFamily="18" charset="0"/>
              </a:rPr>
              <a:t>Vì</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bạn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nhỏ</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trong</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bài</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thơ</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vẽ</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rất</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giỏi</a:t>
            </a:r>
            <a:r>
              <a:rPr lang="en-US" sz="3600" dirty="0">
                <a:solidFill>
                  <a:srgbClr val="000099"/>
                </a:solidFill>
                <a:latin typeface="Times New Roman" panose="02020603050405020304" pitchFamily="18" charset="0"/>
                <a:cs typeface="Times New Roman" panose="02020603050405020304" pitchFamily="18" charset="0"/>
              </a:rPr>
              <a:t>.</a:t>
            </a:r>
          </a:p>
          <a:p>
            <a:pPr algn="just" eaLnBrk="1" hangingPunct="1">
              <a:buFontTx/>
              <a:buNone/>
            </a:pPr>
            <a:r>
              <a:rPr lang="en-US" sz="3600" dirty="0">
                <a:solidFill>
                  <a:srgbClr val="000099"/>
                </a:solidFill>
                <a:latin typeface="Times New Roman" panose="02020603050405020304" pitchFamily="18" charset="0"/>
                <a:cs typeface="Times New Roman" panose="02020603050405020304" pitchFamily="18" charset="0"/>
              </a:rPr>
              <a:t>c. </a:t>
            </a:r>
            <a:r>
              <a:rPr lang="en-US" sz="3600" dirty="0" err="1">
                <a:solidFill>
                  <a:srgbClr val="000099"/>
                </a:solidFill>
                <a:latin typeface="Times New Roman" panose="02020603050405020304" pitchFamily="18" charset="0"/>
                <a:cs typeface="Times New Roman" panose="02020603050405020304" pitchFamily="18" charset="0"/>
              </a:rPr>
              <a:t>Vì</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bạn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nhỏ</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yêu</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quê</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hương</a:t>
            </a:r>
            <a:r>
              <a:rPr lang="en-US" sz="3600" dirty="0">
                <a:solidFill>
                  <a:srgbClr val="000099"/>
                </a:solidFill>
                <a:latin typeface="Times New Roman" panose="02020603050405020304" pitchFamily="18" charset="0"/>
                <a:cs typeface="Times New Roman" panose="02020603050405020304" pitchFamily="18" charset="0"/>
              </a:rPr>
              <a:t>.</a:t>
            </a:r>
            <a:endParaRPr lang="vi-VN" sz="3600" dirty="0">
              <a:solidFill>
                <a:srgbClr val="000099"/>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F752E7E-D515-43D7-B00A-8776C6C3869C}"/>
              </a:ext>
            </a:extLst>
          </p:cNvPr>
          <p:cNvSpPr txBox="1"/>
          <p:nvPr/>
        </p:nvSpPr>
        <p:spPr>
          <a:xfrm>
            <a:off x="12842" y="6192946"/>
            <a:ext cx="12192000"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sym typeface="Wingdings" panose="05000000000000000000" pitchFamily="2" charset="2"/>
              </a:rPr>
              <a:t></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0000"/>
                </a:solidFill>
                <a:latin typeface="Times New Roman" panose="02020603050405020304" pitchFamily="18" charset="0"/>
                <a:cs typeface="Times New Roman" panose="02020603050405020304" pitchFamily="18" charset="0"/>
              </a:rPr>
              <a:t>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quê</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hương</a:t>
            </a:r>
            <a:r>
              <a:rPr lang="en-US" sz="1800"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75610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2D757A-A399-4ACB-8C18-6D30D867FC64}"/>
              </a:ext>
            </a:extLst>
          </p:cNvPr>
          <p:cNvSpPr txBox="1"/>
          <p:nvPr/>
        </p:nvSpPr>
        <p:spPr>
          <a:xfrm>
            <a:off x="0" y="23117"/>
            <a:ext cx="12192000" cy="1446550"/>
          </a:xfrm>
          <a:prstGeom prst="rect">
            <a:avLst/>
          </a:prstGeom>
          <a:noFill/>
        </p:spPr>
        <p:txBody>
          <a:bodyPr wrap="square">
            <a:spAutoFit/>
          </a:bodyPr>
          <a:lstStyle/>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Học</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sinh</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đọc</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bài</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tập</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đọc</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0" u="none" strike="noStrike" kern="1200" cap="none" spc="0" normalizeH="0" baseline="0" noProof="0" dirty="0">
                <a:ln>
                  <a:noFill/>
                </a:ln>
                <a:effectLst/>
                <a:highlight>
                  <a:srgbClr val="FFFF00"/>
                </a:highlight>
                <a:uLnTx/>
                <a:uFillTx/>
                <a:latin typeface="Times New Roman" panose="02020603050405020304" pitchFamily="18" charset="0"/>
                <a:ea typeface="+mn-ea"/>
                <a:cs typeface="Times New Roman" panose="02020603050405020304" pitchFamily="18" charset="0"/>
              </a:rPr>
              <a:t>“</a:t>
            </a:r>
            <a:r>
              <a:rPr kumimoji="0" lang="en-US" sz="4000" i="0" u="none" strike="noStrike" kern="1200" cap="none" spc="0" normalizeH="0" baseline="0" noProof="0" dirty="0" err="1">
                <a:ln>
                  <a:noFill/>
                </a:ln>
                <a:effectLst/>
                <a:highlight>
                  <a:srgbClr val="FFFF00"/>
                </a:highlight>
                <a:uLnTx/>
                <a:uFillTx/>
                <a:latin typeface="Times New Roman" panose="02020603050405020304" pitchFamily="18" charset="0"/>
                <a:ea typeface="+mn-ea"/>
                <a:cs typeface="Times New Roman" panose="02020603050405020304" pitchFamily="18" charset="0"/>
              </a:rPr>
              <a:t>Nắng</a:t>
            </a:r>
            <a:r>
              <a:rPr kumimoji="0" lang="en-US" sz="4000" i="0" u="none" strike="noStrike" kern="1200" cap="none" spc="0" normalizeH="0" baseline="0" noProof="0" dirty="0">
                <a:ln>
                  <a:noFill/>
                </a:ln>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4000" i="0" u="none" strike="noStrike" kern="1200" cap="none" spc="0" normalizeH="0" baseline="0" noProof="0" dirty="0" err="1">
                <a:ln>
                  <a:noFill/>
                </a:ln>
                <a:effectLst/>
                <a:highlight>
                  <a:srgbClr val="FFFF00"/>
                </a:highlight>
                <a:uLnTx/>
                <a:uFillTx/>
                <a:latin typeface="Times New Roman" panose="02020603050405020304" pitchFamily="18" charset="0"/>
                <a:ea typeface="+mn-ea"/>
                <a:cs typeface="Times New Roman" panose="02020603050405020304" pitchFamily="18" charset="0"/>
              </a:rPr>
              <a:t>phương</a:t>
            </a:r>
            <a:r>
              <a:rPr kumimoji="0" lang="en-US" sz="4000" i="0" u="none" strike="noStrike" kern="1200" cap="none" spc="0" normalizeH="0" baseline="0" noProof="0" dirty="0">
                <a:ln>
                  <a:noFill/>
                </a:ln>
                <a:effectLst/>
                <a:highlight>
                  <a:srgbClr val="FFFF00"/>
                </a:highlight>
                <a:uLnTx/>
                <a:uFillTx/>
                <a:latin typeface="Times New Roman" panose="02020603050405020304" pitchFamily="18" charset="0"/>
                <a:ea typeface="+mn-ea"/>
                <a:cs typeface="Times New Roman" panose="02020603050405020304" pitchFamily="18" charset="0"/>
              </a:rPr>
              <a:t> Nam”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trang</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94 - 95.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Trả</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lời</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câu</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hỏi</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sau</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3" name="TextBox 2">
            <a:extLst>
              <a:ext uri="{FF2B5EF4-FFF2-40B4-BE49-F238E27FC236}">
                <a16:creationId xmlns:a16="http://schemas.microsoft.com/office/drawing/2014/main" id="{4016BBF5-071C-4E81-B097-BD6715701C95}"/>
              </a:ext>
            </a:extLst>
          </p:cNvPr>
          <p:cNvSpPr txBox="1"/>
          <p:nvPr/>
        </p:nvSpPr>
        <p:spPr>
          <a:xfrm>
            <a:off x="0" y="1469667"/>
            <a:ext cx="12192000" cy="707886"/>
          </a:xfrm>
          <a:prstGeom prst="rect">
            <a:avLst/>
          </a:prstGeom>
          <a:noFill/>
        </p:spPr>
        <p:txBody>
          <a:bodyPr wrap="square">
            <a:spAutoFit/>
          </a:bodyPr>
          <a:lstStyle/>
          <a:p>
            <a:pPr algn="just" eaLnBrk="1" hangingPunct="1">
              <a:buFontTx/>
              <a:buNone/>
            </a:pPr>
            <a:r>
              <a:rPr lang="en-US" sz="4000" dirty="0">
                <a:solidFill>
                  <a:srgbClr val="000099"/>
                </a:solidFill>
                <a:latin typeface="Times New Roman" panose="02020603050405020304" pitchFamily="18" charset="0"/>
                <a:cs typeface="Times New Roman" panose="02020603050405020304" pitchFamily="18" charset="0"/>
              </a:rPr>
              <a:t>1. </a:t>
            </a:r>
            <a:r>
              <a:rPr lang="en-US" sz="4000" dirty="0" err="1">
                <a:solidFill>
                  <a:srgbClr val="000099"/>
                </a:solidFill>
                <a:latin typeface="Times New Roman" panose="02020603050405020304" pitchFamily="18" charset="0"/>
                <a:cs typeface="Times New Roman" panose="02020603050405020304" pitchFamily="18" charset="0"/>
              </a:rPr>
              <a:t>Uyên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và</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các</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bạn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đi</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đâu</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vào</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dịp</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nào</a:t>
            </a:r>
            <a:r>
              <a:rPr lang="en-US" sz="4000" dirty="0">
                <a:solidFill>
                  <a:srgbClr val="000099"/>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C7BDF9BD-D34E-472D-B9ED-8D1DE44D0BF4}"/>
              </a:ext>
            </a:extLst>
          </p:cNvPr>
          <p:cNvSpPr txBox="1"/>
          <p:nvPr/>
        </p:nvSpPr>
        <p:spPr>
          <a:xfrm>
            <a:off x="-1712" y="2208331"/>
            <a:ext cx="12192000"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dirty="0">
                <a:solidFill>
                  <a:srgbClr val="000099"/>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rPr>
              <a:t>Uyên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hoa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ngày</a:t>
            </a:r>
            <a:r>
              <a:rPr lang="en-US" sz="4000" dirty="0">
                <a:solidFill>
                  <a:srgbClr val="FF0000"/>
                </a:solidFill>
                <a:latin typeface="Times New Roman" panose="02020603050405020304" pitchFamily="18" charset="0"/>
                <a:cs typeface="Times New Roman" panose="02020603050405020304" pitchFamily="18" charset="0"/>
              </a:rPr>
              <a:t> 28 </a:t>
            </a:r>
            <a:r>
              <a:rPr lang="en-US" sz="4000" dirty="0" err="1">
                <a:solidFill>
                  <a:srgbClr val="FF0000"/>
                </a:solidFill>
                <a:latin typeface="Times New Roman" panose="02020603050405020304" pitchFamily="18" charset="0"/>
                <a:cs typeface="Times New Roman" panose="02020603050405020304" pitchFamily="18" charset="0"/>
              </a:rPr>
              <a:t>Tết</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E97BB7B-D5AF-4BFD-8127-877E49BB9789}"/>
              </a:ext>
            </a:extLst>
          </p:cNvPr>
          <p:cNvSpPr txBox="1"/>
          <p:nvPr/>
        </p:nvSpPr>
        <p:spPr>
          <a:xfrm>
            <a:off x="0" y="3075057"/>
            <a:ext cx="12192000" cy="707886"/>
          </a:xfrm>
          <a:prstGeom prst="rect">
            <a:avLst/>
          </a:prstGeom>
          <a:noFill/>
        </p:spPr>
        <p:txBody>
          <a:bodyPr wrap="square">
            <a:spAutoFit/>
          </a:bodyPr>
          <a:lstStyle/>
          <a:p>
            <a:r>
              <a:rPr lang="en-US" sz="4000" dirty="0">
                <a:solidFill>
                  <a:srgbClr val="000099"/>
                </a:solidFill>
                <a:latin typeface="Times New Roman" panose="02020603050405020304" pitchFamily="18" charset="0"/>
                <a:cs typeface="Times New Roman" panose="02020603050405020304" pitchFamily="18" charset="0"/>
              </a:rPr>
              <a:t>2. Nghe </a:t>
            </a:r>
            <a:r>
              <a:rPr lang="en-US" sz="4000" dirty="0" err="1">
                <a:solidFill>
                  <a:srgbClr val="000099"/>
                </a:solidFill>
                <a:latin typeface="Times New Roman" panose="02020603050405020304" pitchFamily="18" charset="0"/>
                <a:cs typeface="Times New Roman" panose="02020603050405020304" pitchFamily="18" charset="0"/>
              </a:rPr>
              <a:t>đọc</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thư</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Vân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các</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bạn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ước</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mong</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điều</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gì</a:t>
            </a:r>
            <a:r>
              <a:rPr lang="en-US" sz="4000" dirty="0">
                <a:solidFill>
                  <a:srgbClr val="000099"/>
                </a:solidFill>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0A4BA82-5EE1-4ECB-B1AD-00DD8C938545}"/>
              </a:ext>
            </a:extLst>
          </p:cNvPr>
          <p:cNvSpPr txBox="1"/>
          <p:nvPr/>
        </p:nvSpPr>
        <p:spPr>
          <a:xfrm>
            <a:off x="-1712" y="4064894"/>
            <a:ext cx="12190288" cy="1323439"/>
          </a:xfrm>
          <a:prstGeom prst="rect">
            <a:avLst/>
          </a:prstGeom>
          <a:noFill/>
        </p:spPr>
        <p:txBody>
          <a:bodyPr wrap="square">
            <a:spAutoFit/>
          </a:bodyPr>
          <a:lstStyle/>
          <a:p>
            <a:pPr algn="just" eaLnBrk="1" hangingPunct="1">
              <a:buFontTx/>
              <a:buNone/>
            </a:pPr>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a:solidFill>
                  <a:srgbClr val="FF0000"/>
                </a:solidFill>
                <a:latin typeface="Times New Roman" panose="02020603050405020304" pitchFamily="18" charset="0"/>
                <a:cs typeface="Times New Roman" panose="02020603050405020304" pitchFamily="18" charset="0"/>
              </a:rPr>
              <a:t>Nghe </a:t>
            </a:r>
            <a:r>
              <a:rPr lang="en-US" sz="4000" dirty="0" err="1">
                <a:solidFill>
                  <a:srgbClr val="FF0000"/>
                </a:solidFill>
                <a:latin typeface="Times New Roman" panose="02020603050405020304" pitchFamily="18" charset="0"/>
                <a:cs typeface="Times New Roman" panose="02020603050405020304" pitchFamily="18" charset="0"/>
              </a:rPr>
              <a:t>đọc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gửi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được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ít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phương</a:t>
            </a:r>
            <a:r>
              <a:rPr lang="en-US" sz="4000" dirty="0">
                <a:solidFill>
                  <a:srgbClr val="FF0000"/>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404809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A834154-576D-46C2-8DA7-BEA80F86C011}"/>
              </a:ext>
            </a:extLst>
          </p:cNvPr>
          <p:cNvSpPr txBox="1">
            <a:spLocks noChangeArrowheads="1"/>
          </p:cNvSpPr>
          <p:nvPr/>
        </p:nvSpPr>
        <p:spPr>
          <a:xfrm>
            <a:off x="0" y="0"/>
            <a:ext cx="12192000" cy="59055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en-US" sz="4000" dirty="0">
                <a:solidFill>
                  <a:srgbClr val="000099"/>
                </a:solidFill>
                <a:latin typeface="Times New Roman" panose="02020603050405020304" pitchFamily="18" charset="0"/>
                <a:cs typeface="Times New Roman" panose="02020603050405020304" pitchFamily="18" charset="0"/>
              </a:rPr>
              <a:t>3</a:t>
            </a:r>
            <a:r>
              <a:rPr lang="vi-VN"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Phương</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nghĩ</a:t>
            </a:r>
            <a:r>
              <a:rPr lang="en-US" sz="4000" dirty="0">
                <a:solidFill>
                  <a:srgbClr val="000099"/>
                </a:solidFill>
                <a:latin typeface="Times New Roman" panose="02020603050405020304" pitchFamily="18" charset="0"/>
                <a:cs typeface="Times New Roman" panose="02020603050405020304" pitchFamily="18" charset="0"/>
              </a:rPr>
              <a:t> ra </a:t>
            </a:r>
            <a:r>
              <a:rPr lang="en-US" sz="4000" dirty="0" err="1">
                <a:solidFill>
                  <a:srgbClr val="000099"/>
                </a:solidFill>
                <a:latin typeface="Times New Roman" panose="02020603050405020304" pitchFamily="18" charset="0"/>
                <a:cs typeface="Times New Roman" panose="02020603050405020304" pitchFamily="18" charset="0"/>
              </a:rPr>
              <a:t>sáng</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kiến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gì</a:t>
            </a:r>
            <a:r>
              <a:rPr lang="vi-VN" sz="4000" dirty="0">
                <a:solidFill>
                  <a:srgbClr val="000099"/>
                </a:solidFill>
                <a:latin typeface="Times New Roman" panose="02020603050405020304" pitchFamily="18" charset="0"/>
                <a:cs typeface="Times New Roman" panose="02020603050405020304" pitchFamily="18" charset="0"/>
              </a:rPr>
              <a:t>?</a:t>
            </a:r>
            <a:endParaRPr lang="en-US" sz="4000" dirty="0">
              <a:solidFill>
                <a:srgbClr val="000099"/>
              </a:solidFill>
              <a:latin typeface="Times New Roman" panose="02020603050405020304" pitchFamily="18" charset="0"/>
              <a:cs typeface="Times New Roman" panose="02020603050405020304" pitchFamily="18" charset="0"/>
            </a:endParaRPr>
          </a:p>
          <a:p>
            <a:pPr algn="just">
              <a:buFont typeface="Arial" pitchFamily="34" charset="0"/>
              <a:buNone/>
            </a:pP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rPr>
              <a:t>Phương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nghĩ</a:t>
            </a:r>
            <a:r>
              <a:rPr lang="en-US" sz="4000" dirty="0">
                <a:solidFill>
                  <a:srgbClr val="FF0000"/>
                </a:solidFill>
                <a:latin typeface="Times New Roman" panose="02020603050405020304" pitchFamily="18" charset="0"/>
                <a:cs typeface="Times New Roman" panose="02020603050405020304" pitchFamily="18" charset="0"/>
              </a:rPr>
              <a:t> ra </a:t>
            </a:r>
            <a:r>
              <a:rPr lang="en-US" sz="4000" dirty="0" err="1">
                <a:solidFill>
                  <a:srgbClr val="FF0000"/>
                </a:solidFill>
                <a:latin typeface="Times New Roman" panose="02020603050405020304" pitchFamily="18" charset="0"/>
                <a:cs typeface="Times New Roman" panose="02020603050405020304" pitchFamily="18" charset="0"/>
              </a:rPr>
              <a:t>sáng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gửi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tặng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Vân</a:t>
            </a:r>
            <a:r>
              <a:rPr lang="en-US" sz="4000" dirty="0">
                <a:solidFill>
                  <a:srgbClr val="FF0000"/>
                </a:solidFill>
                <a:latin typeface="Times New Roman" panose="02020603050405020304" pitchFamily="18" charset="0"/>
                <a:cs typeface="Times New Roman" panose="02020603050405020304" pitchFamily="18" charset="0"/>
              </a:rPr>
              <a:t> ở </a:t>
            </a:r>
            <a:r>
              <a:rPr lang="en-US" sz="4000" dirty="0" err="1">
                <a:solidFill>
                  <a:srgbClr val="FF0000"/>
                </a:solidFill>
                <a:latin typeface="Times New Roman" panose="02020603050405020304" pitchFamily="18" charset="0"/>
                <a:cs typeface="Times New Roman" panose="02020603050405020304" pitchFamily="18" charset="0"/>
              </a:rPr>
              <a:t>ngoài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Bắc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mai</a:t>
            </a:r>
            <a:r>
              <a:rPr lang="en-US" sz="4000" dirty="0">
                <a:solidFill>
                  <a:srgbClr val="FF0000"/>
                </a:solidFill>
                <a:latin typeface="Times New Roman" panose="02020603050405020304" pitchFamily="18" charset="0"/>
                <a:cs typeface="Times New Roman" panose="02020603050405020304" pitchFamily="18" charset="0"/>
              </a:rPr>
              <a:t>.</a:t>
            </a:r>
            <a:endParaRPr lang="vi-VN" sz="4000" dirty="0">
              <a:solidFill>
                <a:srgbClr val="FF0000"/>
              </a:solidFill>
              <a:latin typeface="Times New Roman" panose="02020603050405020304" pitchFamily="18" charset="0"/>
              <a:cs typeface="Times New Roman" panose="02020603050405020304" pitchFamily="18" charset="0"/>
            </a:endParaRPr>
          </a:p>
          <a:p>
            <a:pPr algn="just">
              <a:buFontTx/>
              <a:buNone/>
            </a:pPr>
            <a:r>
              <a:rPr lang="en-US" sz="4000" dirty="0">
                <a:solidFill>
                  <a:srgbClr val="000099"/>
                </a:solidFill>
                <a:latin typeface="Times New Roman" panose="02020603050405020304" pitchFamily="18" charset="0"/>
                <a:cs typeface="Times New Roman" panose="02020603050405020304" pitchFamily="18" charset="0"/>
              </a:rPr>
              <a:t>4</a:t>
            </a:r>
            <a:r>
              <a:rPr lang="vi-VN" sz="4000" dirty="0">
                <a:solidFill>
                  <a:srgbClr val="000099"/>
                </a:solidFill>
                <a:latin typeface="Times New Roman" panose="02020603050405020304" pitchFamily="18" charset="0"/>
                <a:cs typeface="Times New Roman" panose="02020603050405020304" pitchFamily="18" charset="0"/>
              </a:rPr>
              <a:t>.</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Vì</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sao</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các</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bạn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chọn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cành</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mai</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làm</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quà</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Tết</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cho</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Vân</a:t>
            </a:r>
            <a:r>
              <a:rPr lang="en-US" sz="4000" dirty="0">
                <a:solidFill>
                  <a:srgbClr val="000099"/>
                </a:solidFill>
                <a:latin typeface="Times New Roman" panose="02020603050405020304" pitchFamily="18" charset="0"/>
                <a:cs typeface="Times New Roman" panose="02020603050405020304" pitchFamily="18" charset="0"/>
              </a:rPr>
              <a:t>?</a:t>
            </a:r>
          </a:p>
          <a:p>
            <a:pPr>
              <a:buFont typeface="Arial" pitchFamily="34" charset="0"/>
              <a:buNone/>
            </a:pP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chọn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cành</a:t>
            </a:r>
            <a:endParaRPr lang="en-US" sz="4000" dirty="0">
              <a:solidFill>
                <a:srgbClr val="FF0000"/>
              </a:solidFill>
              <a:latin typeface="Times New Roman" panose="02020603050405020304" pitchFamily="18" charset="0"/>
              <a:cs typeface="Times New Roman" panose="02020603050405020304" pitchFamily="18" charset="0"/>
            </a:endParaRPr>
          </a:p>
          <a:p>
            <a:pPr>
              <a:buFont typeface="Arial" pitchFamily="34" charset="0"/>
              <a:buNone/>
            </a:pPr>
            <a:r>
              <a:rPr lang="en-US" sz="4000" dirty="0" err="1">
                <a:solidFill>
                  <a:srgbClr val="FF0000"/>
                </a:solidFill>
                <a:latin typeface="Times New Roman" panose="02020603050405020304" pitchFamily="18" charset="0"/>
                <a:cs typeface="Times New Roman" panose="02020603050405020304" pitchFamily="18" charset="0"/>
              </a:rPr>
              <a:t>mai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chở</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phương</a:t>
            </a:r>
            <a:r>
              <a:rPr lang="en-US" sz="4000" dirty="0">
                <a:solidFill>
                  <a:srgbClr val="FF0000"/>
                </a:solidFill>
                <a:latin typeface="Times New Roman" panose="02020603050405020304" pitchFamily="18" charset="0"/>
                <a:cs typeface="Times New Roman" panose="02020603050405020304" pitchFamily="18" charset="0"/>
              </a:rPr>
              <a:t> Nam </a:t>
            </a:r>
            <a:r>
              <a:rPr lang="en-US" sz="4000" dirty="0" err="1">
                <a:solidFill>
                  <a:srgbClr val="FF0000"/>
                </a:solidFill>
                <a:latin typeface="Times New Roman" panose="02020603050405020304" pitchFamily="18" charset="0"/>
                <a:cs typeface="Times New Roman" panose="02020603050405020304" pitchFamily="18" charset="0"/>
              </a:rPr>
              <a:t>đến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ngày</a:t>
            </a:r>
            <a:endParaRPr lang="en-US" sz="4000" dirty="0">
              <a:solidFill>
                <a:srgbClr val="FF0000"/>
              </a:solidFill>
              <a:latin typeface="Times New Roman" panose="02020603050405020304" pitchFamily="18" charset="0"/>
              <a:cs typeface="Times New Roman" panose="02020603050405020304" pitchFamily="18" charset="0"/>
            </a:endParaRPr>
          </a:p>
          <a:p>
            <a:pPr>
              <a:buFont typeface="Arial" pitchFamily="34" charset="0"/>
              <a:buNone/>
            </a:pPr>
            <a:r>
              <a:rPr lang="en-US" sz="4000" dirty="0" err="1">
                <a:solidFill>
                  <a:srgbClr val="FF0000"/>
                </a:solidFill>
                <a:latin typeface="Times New Roman" panose="02020603050405020304" pitchFamily="18" charset="0"/>
                <a:cs typeface="Times New Roman" panose="02020603050405020304" pitchFamily="18" charset="0"/>
              </a:rPr>
              <a:t>đông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rét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buốt</a:t>
            </a:r>
            <a:r>
              <a:rPr lang="en-US" sz="4000" dirty="0">
                <a:solidFill>
                  <a:srgbClr val="FF0000"/>
                </a:solidFill>
                <a:latin typeface="Times New Roman" panose="02020603050405020304" pitchFamily="18" charset="0"/>
                <a:cs typeface="Times New Roman" panose="02020603050405020304" pitchFamily="18" charset="0"/>
              </a:rPr>
              <a:t>. </a:t>
            </a:r>
          </a:p>
          <a:p>
            <a:pPr algn="just">
              <a:buFontTx/>
              <a:buNone/>
            </a:pPr>
            <a:endParaRPr lang="en-US" sz="4000" dirty="0">
              <a:latin typeface="Times New Roman" panose="02020603050405020304" pitchFamily="18" charset="0"/>
              <a:cs typeface="Times New Roman" panose="02020603050405020304" pitchFamily="18" charset="0"/>
            </a:endParaRPr>
          </a:p>
          <a:p>
            <a:pPr algn="just">
              <a:buFontTx/>
              <a:buNone/>
            </a:pPr>
            <a:endParaRPr lang="vi-VN" sz="4000" dirty="0">
              <a:highlight>
                <a:srgbClr val="00FF99"/>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45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995</Words>
  <Application>Microsoft Office PowerPoint</Application>
  <PresentationFormat>Widescreen</PresentationFormat>
  <Paragraphs>99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HP001 4 hàng</vt:lpstr>
      <vt:lpstr>Times New Roman</vt:lpstr>
      <vt:lpstr>Office Theme</vt:lpstr>
      <vt:lpstr> TIẾNG VIỆT ÔN TẬP CUỐI HỌC KÌ I  (TIẾT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Tran Hoàng</cp:lastModifiedBy>
  <cp:revision>70</cp:revision>
  <dcterms:created xsi:type="dcterms:W3CDTF">2012-11-26T07:18:10Z</dcterms:created>
  <dcterms:modified xsi:type="dcterms:W3CDTF">2021-12-26T09:46:09Z</dcterms:modified>
</cp:coreProperties>
</file>