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F846D6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9A82D-8ED5-45D8-808A-796E664D0B0E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ECF5B-272B-4D6E-BE0F-4DCD0A2F2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>
            <a:extLst>
              <a:ext uri="{FF2B5EF4-FFF2-40B4-BE49-F238E27FC236}">
                <a16:creationId xmlns:a16="http://schemas.microsoft.com/office/drawing/2014/main" id="{CC33EF48-92FD-44A3-81B8-78357B6F67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>
            <a:extLst>
              <a:ext uri="{FF2B5EF4-FFF2-40B4-BE49-F238E27FC236}">
                <a16:creationId xmlns:a16="http://schemas.microsoft.com/office/drawing/2014/main" id="{3A9376B2-9C8C-421F-9229-996860812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>
            <a:extLst>
              <a:ext uri="{FF2B5EF4-FFF2-40B4-BE49-F238E27FC236}">
                <a16:creationId xmlns:a16="http://schemas.microsoft.com/office/drawing/2014/main" id="{6F8C201A-4CC5-402D-B89E-12F1B2228D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C49C8E-2F72-475D-98E3-2665174097C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102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21691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525BCE-A370-482D-A220-BC14788F37E7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723329-C09D-496E-B611-C011D2BAF89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s://lh3.googleusercontent.com/proxy/r1gDXkYhFn3WxPsKHtWJDBRhDa_QqXP0ByovbxsmQG6IiPLhqfMi0QCJpGNRdSMiWifhQgfSOgIm3Oz7_A_zzzM5lfKKm6orlu0OC_FolGoYQhRG11SuQ3kvkxqkKt4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s://lh3.googleusercontent.com/proxy/r1gDXkYhFn3WxPsKHtWJDBRhDa_QqXP0ByovbxsmQG6IiPLhqfMi0QCJpGNRdSMiWifhQgfSOgIm3Oz7_A_zzzM5lfKKm6orlu0OC_FolGoYQhRG11SuQ3kvkxqkKt4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s://lh3.googleusercontent.com/proxy/r1gDXkYhFn3WxPsKHtWJDBRhDa_QqXP0ByovbxsmQG6IiPLhqfMi0QCJpGNRdSMiWifhQgfSOgIm3Oz7_A_zzzM5lfKKm6orlu0OC_FolGoYQhRG11SuQ3kvkxqkKt4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图片 68">
            <a:extLst>
              <a:ext uri="{FF2B5EF4-FFF2-40B4-BE49-F238E27FC236}">
                <a16:creationId xmlns:a16="http://schemas.microsoft.com/office/drawing/2014/main" id="{3C00E72E-CDBE-4329-819E-0A137D465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810" y="4117182"/>
            <a:ext cx="1991915" cy="1883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图片 12">
            <a:extLst>
              <a:ext uri="{FF2B5EF4-FFF2-40B4-BE49-F238E27FC236}">
                <a16:creationId xmlns:a16="http://schemas.microsoft.com/office/drawing/2014/main" id="{F2DBED13-946F-4D65-B33E-A60D7ED24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947738"/>
            <a:ext cx="1170385" cy="1170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图片 9">
            <a:extLst>
              <a:ext uri="{FF2B5EF4-FFF2-40B4-BE49-F238E27FC236}">
                <a16:creationId xmlns:a16="http://schemas.microsoft.com/office/drawing/2014/main" id="{528D7A7D-31AF-4C72-87D6-7C1A7E911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911078"/>
            <a:ext cx="1638300" cy="280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36">
            <a:extLst>
              <a:ext uri="{FF2B5EF4-FFF2-40B4-BE49-F238E27FC236}">
                <a16:creationId xmlns:a16="http://schemas.microsoft.com/office/drawing/2014/main" id="{65A38734-6CBE-442D-A0E2-D54779433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2386" y="1802549"/>
            <a:ext cx="34587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>
              <a:spcBef>
                <a:spcPts val="450"/>
              </a:spcBef>
            </a:pPr>
            <a:r>
              <a:rPr lang="en-US" altLang="en-US" sz="3000" b="1">
                <a:solidFill>
                  <a:prstClr val="black"/>
                </a:solidFill>
                <a:latin typeface="Times New Roman" panose="02020603050405020304" pitchFamily="18" charset="0"/>
                <a:ea typeface="Kids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8" name="Flowchart: Process 67">
            <a:extLst>
              <a:ext uri="{FF2B5EF4-FFF2-40B4-BE49-F238E27FC236}">
                <a16:creationId xmlns:a16="http://schemas.microsoft.com/office/drawing/2014/main" id="{97B5AD55-BBD2-405D-9B35-BA90155EF29E}"/>
              </a:ext>
            </a:extLst>
          </p:cNvPr>
          <p:cNvSpPr/>
          <p:nvPr/>
        </p:nvSpPr>
        <p:spPr bwMode="auto">
          <a:xfrm>
            <a:off x="1933575" y="2577705"/>
            <a:ext cx="6705600" cy="1143000"/>
          </a:xfrm>
          <a:prstGeom prst="flowChartProcess">
            <a:avLst/>
          </a:prstGeom>
          <a:solidFill>
            <a:srgbClr val="FACA74"/>
          </a:solidFill>
          <a:ln w="12700" cap="flat" cmpd="sng" algn="ctr">
            <a:solidFill>
              <a:srgbClr val="BBE0E3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 10000 – Luyện tập</a:t>
            </a:r>
            <a:endParaRPr lang="en-US" sz="40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B59B6340-72A4-41E4-8C7C-C4DC7C81DB2F}"/>
              </a:ext>
            </a:extLst>
          </p:cNvPr>
          <p:cNvSpPr txBox="1"/>
          <p:nvPr/>
        </p:nvSpPr>
        <p:spPr>
          <a:xfrm>
            <a:off x="2209800" y="1190757"/>
            <a:ext cx="5220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sáu </a:t>
            </a:r>
            <a:r>
              <a:rPr lang="en-US" sz="28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6716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46207" y="0"/>
            <a:ext cx="6696744" cy="14127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rgbClr val="CC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779481"/>
            <a:ext cx="2664296" cy="37444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203848" y="764704"/>
            <a:ext cx="2664296" cy="37444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06836" y="764704"/>
            <a:ext cx="2664296" cy="37444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8961" y="3083737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23528" y="923497"/>
            <a:ext cx="1094687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23528" y="1643577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06283" y="2348880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685790" y="2363657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685790" y="1643577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682641" y="923497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308961" y="3803817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3320899" y="3146795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335466" y="986555"/>
            <a:ext cx="1094687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3335466" y="1706635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318221" y="2411938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4697728" y="2426715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4697728" y="1706635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4694579" y="986555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320899" y="3866875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6302870" y="3066581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6317437" y="906341"/>
            <a:ext cx="1094687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6317437" y="1626421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6300192" y="2331724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679699" y="2346501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7679699" y="1626421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7676550" y="906341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6302870" y="3786661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4703733" y="3163919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7631685" y="3797958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7679699" y="3066581"/>
            <a:ext cx="1094687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798863" y="4667913"/>
            <a:ext cx="1540889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868242" y="4667913"/>
            <a:ext cx="1540889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909254" y="4599028"/>
            <a:ext cx="1540889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951263" y="5207287"/>
            <a:ext cx="7775109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 đọc là mười nghìn hoặc một vạn</a:t>
            </a:r>
          </a:p>
        </p:txBody>
      </p:sp>
    </p:spTree>
    <p:extLst>
      <p:ext uri="{BB962C8B-B14F-4D97-AF65-F5344CB8AC3E}">
        <p14:creationId xmlns:p14="http://schemas.microsoft.com/office/powerpoint/2010/main" val="202535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0" grpId="0" animBg="1"/>
      <p:bldP spid="81" grpId="0" animBg="1"/>
      <p:bldP spid="10" grpId="0" animBg="1"/>
      <p:bldP spid="91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các số tròn nghìn từ 1000 đến 10 000</a:t>
            </a:r>
          </a:p>
          <a:p>
            <a:pPr marL="0" indent="0">
              <a:buNone/>
            </a:pP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43808" y="476672"/>
            <a:ext cx="30963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pic>
        <p:nvPicPr>
          <p:cNvPr id="2050" name="Picture 2" descr="Tổng hợp hình ảnh động đẹp cho PowerPoint - KIẾN THỨC MẸO VẶT ™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733256"/>
            <a:ext cx="8712968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107504" y="3284984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583668" y="3284984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635896" y="4437112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148064" y="4437112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126815" y="3284984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588224" y="4437112"/>
            <a:ext cx="1584176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09052" y="3284984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621082" y="3284984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635940" y="3284984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123728" y="4462741"/>
            <a:ext cx="1368152" cy="7920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7000</a:t>
            </a:r>
          </a:p>
        </p:txBody>
      </p:sp>
    </p:spTree>
    <p:extLst>
      <p:ext uri="{BB962C8B-B14F-4D97-AF65-F5344CB8AC3E}">
        <p14:creationId xmlns:p14="http://schemas.microsoft.com/office/powerpoint/2010/main" val="189985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642" y="764704"/>
            <a:ext cx="8229600" cy="5359745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các số tròn trăm từ 9300 đến 9900</a:t>
            </a:r>
          </a:p>
          <a:p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7020272" y="5157192"/>
            <a:ext cx="1512168" cy="147616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9900</a:t>
            </a:r>
          </a:p>
        </p:txBody>
      </p:sp>
      <p:sp>
        <p:nvSpPr>
          <p:cNvPr id="36" name="Oval 35"/>
          <p:cNvSpPr/>
          <p:nvPr/>
        </p:nvSpPr>
        <p:spPr>
          <a:xfrm>
            <a:off x="5796136" y="5148008"/>
            <a:ext cx="1512168" cy="1476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9800</a:t>
            </a:r>
          </a:p>
        </p:txBody>
      </p:sp>
      <p:sp>
        <p:nvSpPr>
          <p:cNvPr id="37" name="Oval 36"/>
          <p:cNvSpPr/>
          <p:nvPr/>
        </p:nvSpPr>
        <p:spPr>
          <a:xfrm>
            <a:off x="4572000" y="5157192"/>
            <a:ext cx="1512168" cy="1476164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9700</a:t>
            </a:r>
          </a:p>
        </p:txBody>
      </p:sp>
      <p:sp>
        <p:nvSpPr>
          <p:cNvPr id="38" name="Oval 37"/>
          <p:cNvSpPr/>
          <p:nvPr/>
        </p:nvSpPr>
        <p:spPr>
          <a:xfrm>
            <a:off x="3419872" y="4902907"/>
            <a:ext cx="1512168" cy="1476164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9600</a:t>
            </a:r>
          </a:p>
        </p:txBody>
      </p:sp>
      <p:sp>
        <p:nvSpPr>
          <p:cNvPr id="39" name="Oval 38"/>
          <p:cNvSpPr/>
          <p:nvPr/>
        </p:nvSpPr>
        <p:spPr>
          <a:xfrm>
            <a:off x="2339752" y="4419110"/>
            <a:ext cx="1512168" cy="1476164"/>
          </a:xfrm>
          <a:prstGeom prst="ellipse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9500</a:t>
            </a:r>
          </a:p>
        </p:txBody>
      </p:sp>
      <p:sp>
        <p:nvSpPr>
          <p:cNvPr id="40" name="Oval 39"/>
          <p:cNvSpPr/>
          <p:nvPr/>
        </p:nvSpPr>
        <p:spPr>
          <a:xfrm>
            <a:off x="1600039" y="3645024"/>
            <a:ext cx="1512168" cy="1476164"/>
          </a:xfrm>
          <a:prstGeom prst="ellipse">
            <a:avLst/>
          </a:prstGeom>
          <a:solidFill>
            <a:srgbClr val="F846D6"/>
          </a:solidFill>
          <a:ln>
            <a:solidFill>
              <a:srgbClr val="F846D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9400</a:t>
            </a:r>
          </a:p>
        </p:txBody>
      </p:sp>
      <p:sp>
        <p:nvSpPr>
          <p:cNvPr id="43" name="Oval 42"/>
          <p:cNvSpPr/>
          <p:nvPr/>
        </p:nvSpPr>
        <p:spPr>
          <a:xfrm>
            <a:off x="923108" y="2852936"/>
            <a:ext cx="1512168" cy="147616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9300</a:t>
            </a:r>
          </a:p>
        </p:txBody>
      </p:sp>
      <p:sp>
        <p:nvSpPr>
          <p:cNvPr id="44" name="Oval 43"/>
          <p:cNvSpPr/>
          <p:nvPr/>
        </p:nvSpPr>
        <p:spPr>
          <a:xfrm>
            <a:off x="107504" y="1825621"/>
            <a:ext cx="1656184" cy="1692188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8280412" y="5608293"/>
            <a:ext cx="756084" cy="70102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lowchart: Merge 19"/>
          <p:cNvSpPr/>
          <p:nvPr/>
        </p:nvSpPr>
        <p:spPr>
          <a:xfrm>
            <a:off x="976083" y="3951058"/>
            <a:ext cx="180020" cy="378042"/>
          </a:xfrm>
          <a:prstGeom prst="flowChartMerg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Merge 49"/>
          <p:cNvSpPr/>
          <p:nvPr/>
        </p:nvSpPr>
        <p:spPr>
          <a:xfrm>
            <a:off x="1328902" y="4140079"/>
            <a:ext cx="180020" cy="378042"/>
          </a:xfrm>
          <a:prstGeom prst="flowChartMerg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Merge 50"/>
          <p:cNvSpPr/>
          <p:nvPr/>
        </p:nvSpPr>
        <p:spPr>
          <a:xfrm>
            <a:off x="1661772" y="4743146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Merge 51"/>
          <p:cNvSpPr/>
          <p:nvPr/>
        </p:nvSpPr>
        <p:spPr>
          <a:xfrm>
            <a:off x="2009808" y="4950169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Merge 52"/>
          <p:cNvSpPr/>
          <p:nvPr/>
        </p:nvSpPr>
        <p:spPr>
          <a:xfrm>
            <a:off x="2906196" y="5771946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Merge 53"/>
          <p:cNvSpPr/>
          <p:nvPr/>
        </p:nvSpPr>
        <p:spPr>
          <a:xfrm>
            <a:off x="6576063" y="6435334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Merge 54"/>
          <p:cNvSpPr/>
          <p:nvPr/>
        </p:nvSpPr>
        <p:spPr>
          <a:xfrm>
            <a:off x="7344308" y="6398010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Merge 55"/>
          <p:cNvSpPr/>
          <p:nvPr/>
        </p:nvSpPr>
        <p:spPr>
          <a:xfrm>
            <a:off x="7740352" y="6381328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lowchart: Merge 56"/>
          <p:cNvSpPr/>
          <p:nvPr/>
        </p:nvSpPr>
        <p:spPr>
          <a:xfrm>
            <a:off x="5370254" y="6438013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lowchart: Merge 57"/>
          <p:cNvSpPr/>
          <p:nvPr/>
        </p:nvSpPr>
        <p:spPr>
          <a:xfrm>
            <a:off x="4922746" y="6435334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lowchart: Merge 58"/>
          <p:cNvSpPr/>
          <p:nvPr/>
        </p:nvSpPr>
        <p:spPr>
          <a:xfrm>
            <a:off x="6300192" y="6435334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Merge 59"/>
          <p:cNvSpPr/>
          <p:nvPr/>
        </p:nvSpPr>
        <p:spPr>
          <a:xfrm>
            <a:off x="3761910" y="6260560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Merge 60"/>
          <p:cNvSpPr/>
          <p:nvPr/>
        </p:nvSpPr>
        <p:spPr>
          <a:xfrm>
            <a:off x="4175956" y="6298858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lowchart: Merge 61"/>
          <p:cNvSpPr/>
          <p:nvPr/>
        </p:nvSpPr>
        <p:spPr>
          <a:xfrm>
            <a:off x="2435276" y="5525570"/>
            <a:ext cx="180020" cy="378042"/>
          </a:xfrm>
          <a:prstGeom prst="flowChartMerg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95536" y="2492896"/>
            <a:ext cx="144016" cy="29202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1115616" y="2492896"/>
            <a:ext cx="144016" cy="29202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Arc 62"/>
          <p:cNvSpPr/>
          <p:nvPr/>
        </p:nvSpPr>
        <p:spPr>
          <a:xfrm rot="8051871">
            <a:off x="464233" y="2245119"/>
            <a:ext cx="991023" cy="884900"/>
          </a:xfrm>
          <a:prstGeom prst="arc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377853" y="1469349"/>
            <a:ext cx="323397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245529" y="1537589"/>
            <a:ext cx="323397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các số tròn chục từ 9940 đến 9990.</a:t>
            </a:r>
          </a:p>
          <a:p>
            <a:pPr marL="0" indent="0">
              <a:buNone/>
            </a:pP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9940, 9950, 9960, 9970, 9980, 9990</a:t>
            </a:r>
          </a:p>
        </p:txBody>
      </p:sp>
      <p:pic>
        <p:nvPicPr>
          <p:cNvPr id="4098" name="Picture 2" descr="Hình động đẹp làm powerpoin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01208"/>
            <a:ext cx="7952333" cy="18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65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4: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các số từ 9995 đến 10 000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  <p:pic>
        <p:nvPicPr>
          <p:cNvPr id="5123" name="Picture 3" descr="Cong ty Cong Nghe Tin hoc Nha truong | School@net - Bài viết | BÉ HỌA SĨ –  Dạy vẽ đoàn tàu!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6" t="23544" r="3192" b="31844"/>
          <a:stretch>
            <a:fillRect/>
          </a:stretch>
        </p:blipFill>
        <p:spPr bwMode="auto">
          <a:xfrm>
            <a:off x="-36512" y="2636912"/>
            <a:ext cx="557155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ong ty Cong Nghe Tin hoc Nha truong | School@net - Bài viết | BÉ HỌA SĨ –  Dạy vẽ đoàn tàu!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43" t="23544" r="3192" b="31844"/>
          <a:stretch>
            <a:fillRect/>
          </a:stretch>
        </p:blipFill>
        <p:spPr bwMode="auto">
          <a:xfrm>
            <a:off x="5436096" y="2564904"/>
            <a:ext cx="3707904" cy="2376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69143" y="3789040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9995</a:t>
            </a:r>
          </a:p>
        </p:txBody>
      </p:sp>
      <p:sp>
        <p:nvSpPr>
          <p:cNvPr id="8" name="Rectangle 7"/>
          <p:cNvSpPr/>
          <p:nvPr/>
        </p:nvSpPr>
        <p:spPr>
          <a:xfrm>
            <a:off x="3059832" y="3789040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9996</a:t>
            </a:r>
          </a:p>
        </p:txBody>
      </p:sp>
      <p:sp>
        <p:nvSpPr>
          <p:cNvPr id="9" name="Rectangle 8"/>
          <p:cNvSpPr/>
          <p:nvPr/>
        </p:nvSpPr>
        <p:spPr>
          <a:xfrm>
            <a:off x="4355976" y="3799925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9997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98892" y="3783514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76256" y="3789040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54847" y="3799925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10000</a:t>
            </a:r>
          </a:p>
        </p:txBody>
      </p:sp>
      <p:pic>
        <p:nvPicPr>
          <p:cNvPr id="5126" name="Picture 6" descr="Tổng hợp 5000 ảnh động tuyển chọn cực đẹp cho Powerpoint | CTU - Cộng đồng  Sinh viên Đại học Cần Thơ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62599"/>
            <a:ext cx="2238375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art to life: Ảnh Động Hoa Lá Rơi (Gif)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5229200"/>
            <a:ext cx="1224136" cy="159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81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Viết số liền trước, số liền sau của mỗi số : 2665 ; 2002; 1999; 9999; 6890.</a:t>
            </a:r>
          </a:p>
          <a:p>
            <a:pPr marL="0" indent="0">
              <a:buNone/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707709"/>
              </p:ext>
            </p:extLst>
          </p:nvPr>
        </p:nvGraphicFramePr>
        <p:xfrm>
          <a:off x="683568" y="2132856"/>
          <a:ext cx="7272808" cy="413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68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liền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trước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đã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 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liền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sau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312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1515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1515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515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515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29854" y="3356992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2664</a:t>
            </a:r>
          </a:p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5576" y="4581128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1998</a:t>
            </a:r>
          </a:p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4577" y="5229200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9998</a:t>
            </a:r>
          </a:p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64577" y="5805264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6889</a:t>
            </a:r>
          </a:p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416228" y="5805264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6891</a:t>
            </a:r>
          </a:p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416228" y="5229200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436096" y="4581128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</a:p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48058" y="3933056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</a:p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436096" y="4025500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</a:t>
            </a:r>
          </a:p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35827" y="3356992"/>
            <a:ext cx="201622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2666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41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17" grpId="0"/>
      <p:bldP spid="18" grpId="0"/>
      <p:bldP spid="19" grpId="0"/>
      <p:bldP spid="20" grpId="0"/>
      <p:bldP spid="21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en-US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6: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endParaRPr 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  <p:pic>
        <p:nvPicPr>
          <p:cNvPr id="5123" name="Picture 3" descr="Cong ty Cong Nghe Tin hoc Nha truong | School@net - Bài viết | BÉ HỌA SĨ –  Dạy vẽ đoàn tàu!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6" t="23544" r="3192" b="31844"/>
          <a:stretch>
            <a:fillRect/>
          </a:stretch>
        </p:blipFill>
        <p:spPr bwMode="auto">
          <a:xfrm>
            <a:off x="-36512" y="2348880"/>
            <a:ext cx="557155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ong ty Cong Nghe Tin hoc Nha truong | School@net - Bài viết | BÉ HỌA SĨ –  Dạy vẽ đoàn tàu!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43" t="23544" r="3192" b="31844"/>
          <a:stretch>
            <a:fillRect/>
          </a:stretch>
        </p:blipFill>
        <p:spPr bwMode="auto">
          <a:xfrm>
            <a:off x="5436096" y="2276872"/>
            <a:ext cx="3707904" cy="2376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69143" y="3501008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9990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9832" y="3501008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9991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55976" y="3511893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9992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98892" y="3495482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9993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76256" y="3501008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9994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54847" y="3511893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9995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6" name="Picture 6" descr="Tổng hợp 5000 ảnh động tuyển chọn cực đẹp cho Powerpoint | CTU - Cộng đồng  Sinh viên Đại học Cần Thơ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62599"/>
            <a:ext cx="2238375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art to life: Ảnh Động Hoa Lá Rơi (Gif)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5229200"/>
            <a:ext cx="1224136" cy="159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19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  <p:pic>
        <p:nvPicPr>
          <p:cNvPr id="5123" name="Picture 3" descr="Cong ty Cong Nghe Tin hoc Nha truong | School@net - Bài viết | BÉ HỌA SĨ –  Dạy vẽ đoàn tàu!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6" t="23544" r="3192" b="31844"/>
          <a:stretch>
            <a:fillRect/>
          </a:stretch>
        </p:blipFill>
        <p:spPr bwMode="auto">
          <a:xfrm>
            <a:off x="-36512" y="1628800"/>
            <a:ext cx="557155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ong ty Cong Nghe Tin hoc Nha truong | School@net - Bài viết | BÉ HỌA SĨ –  Dạy vẽ đoàn tàu!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43" t="23544" r="3192" b="31844"/>
          <a:stretch>
            <a:fillRect/>
          </a:stretch>
        </p:blipFill>
        <p:spPr bwMode="auto">
          <a:xfrm>
            <a:off x="5436096" y="1556792"/>
            <a:ext cx="3707904" cy="2376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69143" y="2780928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9995</a:t>
            </a:r>
          </a:p>
        </p:txBody>
      </p:sp>
      <p:sp>
        <p:nvSpPr>
          <p:cNvPr id="8" name="Rectangle 7"/>
          <p:cNvSpPr/>
          <p:nvPr/>
        </p:nvSpPr>
        <p:spPr>
          <a:xfrm>
            <a:off x="3059832" y="2780928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9996</a:t>
            </a:r>
          </a:p>
        </p:txBody>
      </p:sp>
      <p:sp>
        <p:nvSpPr>
          <p:cNvPr id="9" name="Rectangle 8"/>
          <p:cNvSpPr/>
          <p:nvPr/>
        </p:nvSpPr>
        <p:spPr>
          <a:xfrm>
            <a:off x="4355976" y="2791813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9997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98892" y="2775402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9998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76256" y="2780928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54847" y="2791813"/>
            <a:ext cx="108012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10000</a:t>
            </a:r>
          </a:p>
        </p:txBody>
      </p:sp>
      <p:pic>
        <p:nvPicPr>
          <p:cNvPr id="5126" name="Picture 6" descr="Tổng hợp 5000 ảnh động tuyển chọn cực đẹp cho Powerpoint | CTU - Cộng đồng  Sinh viên Đại học Cần Thơ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62599"/>
            <a:ext cx="2238375" cy="129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art to life: Ảnh Động Hoa Lá Rơi (Gif)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5229200"/>
            <a:ext cx="1224136" cy="159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80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2375</TotalTime>
  <Words>218</Words>
  <Application>Microsoft Office PowerPoint</Application>
  <PresentationFormat>On-screen Show (4:3)</PresentationFormat>
  <Paragraphs>105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SimSun</vt:lpstr>
      <vt:lpstr>Calibri</vt:lpstr>
      <vt:lpstr>Constantia</vt:lpstr>
      <vt:lpstr>等线</vt:lpstr>
      <vt:lpstr>Kids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</dc:creator>
  <cp:lastModifiedBy>Admin</cp:lastModifiedBy>
  <cp:revision>55</cp:revision>
  <dcterms:created xsi:type="dcterms:W3CDTF">2021-01-11T05:11:49Z</dcterms:created>
  <dcterms:modified xsi:type="dcterms:W3CDTF">2022-01-21T01:06:13Z</dcterms:modified>
</cp:coreProperties>
</file>