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07" r:id="rId3"/>
    <p:sldId id="427" r:id="rId4"/>
    <p:sldId id="457" r:id="rId5"/>
    <p:sldId id="458" r:id="rId6"/>
    <p:sldId id="317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A39B"/>
    <a:srgbClr val="0000CC"/>
    <a:srgbClr val="FF0066"/>
    <a:srgbClr val="C5F3F3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88" d="100"/>
          <a:sy n="88" d="100"/>
        </p:scale>
        <p:origin x="240" y="9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827200"/>
            <a:ext cx="1739080" cy="225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432719" y="4114800"/>
            <a:ext cx="13382995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Tiếng Việt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 ĐƠN XIN CẤP THẺ ĐỌC SÁCH</a:t>
            </a:r>
            <a:endParaRPr lang="en-US" sz="4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80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3382959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596029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1409" y="6100454"/>
            <a:ext cx="1211090" cy="8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919" y="5781235"/>
            <a:ext cx="3396458" cy="242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3313449" y="72628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17550" indent="-2603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436688" indent="-5222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2154238" indent="-78263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873375" indent="-104457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THẠCH BÀN 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picture containing sunburst chart&#10;&#10;Description automatically generated">
            <a:extLst>
              <a:ext uri="{FF2B5EF4-FFF2-40B4-BE49-F238E27FC236}">
                <a16:creationId xmlns:a16="http://schemas.microsoft.com/office/drawing/2014/main" id="{5A4CCFAB-58B0-4B05-B65E-A3E564A627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02" t="43830" r="45316" b="40478"/>
          <a:stretch/>
        </p:blipFill>
        <p:spPr>
          <a:xfrm>
            <a:off x="1432719" y="3373780"/>
            <a:ext cx="1563513" cy="878997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3718719" y="42893"/>
            <a:ext cx="8382000" cy="1599885"/>
            <a:chOff x="3718719" y="42893"/>
            <a:chExt cx="8382000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3718719" y="1066800"/>
              <a:ext cx="83820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Góc sáng tạo: VIẾT, VẼ VỀ MÁI ẤM GIA ĐÌNH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2119" y="1878497"/>
            <a:ext cx="15316199" cy="1200329"/>
            <a:chOff x="1508918" y="1857314"/>
            <a:chExt cx="12423372" cy="1419830"/>
          </a:xfrm>
        </p:grpSpPr>
        <p:sp>
          <p:nvSpPr>
            <p:cNvPr id="20" name="Rectangle 19"/>
            <p:cNvSpPr/>
            <p:nvPr/>
          </p:nvSpPr>
          <p:spPr>
            <a:xfrm>
              <a:off x="1508918" y="1857314"/>
              <a:ext cx="12423372" cy="1419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spc="-8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Hãy nói những điều em biết (hoặc em thích, mong muốn) về thư viện trường em (hoặc thư viện nơi em sinh sống).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30237" y="2566781"/>
              <a:ext cx="1179293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DEB2DBB-5314-4964-87CF-A4189C4CE906}"/>
                </a:ext>
              </a:extLst>
            </p:cNvPr>
            <p:cNvCxnSpPr>
              <a:cxnSpLocks/>
            </p:cNvCxnSpPr>
            <p:nvPr/>
          </p:nvCxnSpPr>
          <p:spPr>
            <a:xfrm>
              <a:off x="1602438" y="3245942"/>
              <a:ext cx="54073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3EDF77B3-15A4-426C-A3F5-17DDD1CE4F02}"/>
              </a:ext>
            </a:extLst>
          </p:cNvPr>
          <p:cNvSpPr/>
          <p:nvPr/>
        </p:nvSpPr>
        <p:spPr>
          <a:xfrm>
            <a:off x="1923345" y="3797848"/>
            <a:ext cx="9491212" cy="657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Thư viện nằm ở đâu?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85F1ED5-8281-4647-B44E-9ABE78143D2A}"/>
              </a:ext>
            </a:extLst>
          </p:cNvPr>
          <p:cNvSpPr/>
          <p:nvPr/>
        </p:nvSpPr>
        <p:spPr>
          <a:xfrm>
            <a:off x="1923345" y="4523787"/>
            <a:ext cx="9491212" cy="657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Mọi người đến thư viện làm gì?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B4B385E-C1D3-4E4E-868F-B7CBEAE3EB36}"/>
              </a:ext>
            </a:extLst>
          </p:cNvPr>
          <p:cNvSpPr/>
          <p:nvPr/>
        </p:nvSpPr>
        <p:spPr>
          <a:xfrm>
            <a:off x="1847910" y="5249726"/>
            <a:ext cx="11836385" cy="657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Em thích (hoặc mong muốn) điều gì ở thư viện?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18719" y="42893"/>
            <a:ext cx="8382000" cy="1599885"/>
            <a:chOff x="3718719" y="42893"/>
            <a:chExt cx="8382000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3718719" y="1066800"/>
              <a:ext cx="83820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Góc sáng tạo: VIẾT, VẼ VỀ MÁI ẤM GIA ĐÌNH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2119" y="1878497"/>
            <a:ext cx="15316199" cy="1200329"/>
            <a:chOff x="1508918" y="1857314"/>
            <a:chExt cx="12423372" cy="1419830"/>
          </a:xfrm>
        </p:grpSpPr>
        <p:sp>
          <p:nvSpPr>
            <p:cNvPr id="20" name="Rectangle 19"/>
            <p:cNvSpPr/>
            <p:nvPr/>
          </p:nvSpPr>
          <p:spPr>
            <a:xfrm>
              <a:off x="1508918" y="1857314"/>
              <a:ext cx="12423372" cy="1419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spc="-8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Hãy hoàn thành Đơn xin cấp thẻ đọc sách ở thư viện trường (hoặc thư viện nơi em sinh sống) theo mẫu sau: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08739" y="2566781"/>
              <a:ext cx="1192643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3AB9095F-3DD8-4945-A541-5F5C3EB1DB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13" t="9873" r="2975"/>
          <a:stretch/>
        </p:blipFill>
        <p:spPr>
          <a:xfrm>
            <a:off x="6775910" y="2796096"/>
            <a:ext cx="6757791" cy="6305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43741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18719" y="42893"/>
            <a:ext cx="8382000" cy="1599885"/>
            <a:chOff x="3718719" y="42893"/>
            <a:chExt cx="8382000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3718719" y="1066800"/>
              <a:ext cx="83820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Góc sáng tạo: VIẾT, VẼ VỀ MÁI ẤM GIA ĐÌNH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480219" y="1831952"/>
            <a:ext cx="15316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spc="-8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Đơn xin cấp thẻ đọc sách ở thư viện trường:</a:t>
            </a: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2AC5D4B4-FCAE-4772-9DD1-358C2B075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2760547"/>
            <a:ext cx="8534400" cy="654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CỘNG HÒA XÃ HỘI CHỦ NGHĨA VIỆT NAM</a:t>
            </a:r>
          </a:p>
          <a:p>
            <a:pPr algn="ctr"/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Độc lập - Tự do - Hạnh phúc</a:t>
            </a:r>
          </a:p>
          <a:p>
            <a:pPr algn="ctr"/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</a:t>
            </a:r>
          </a:p>
          <a:p>
            <a:pPr algn="r"/>
            <a:r>
              <a:rPr lang="en-US" sz="2300" i="1">
                <a:latin typeface="Times New Roman" panose="02020603050405020304" pitchFamily="18" charset="0"/>
                <a:cs typeface="Times New Roman" panose="02020603050405020304" pitchFamily="18" charset="0"/>
              </a:rPr>
              <a:t>Hà Nội, ngày  10 tháng 9 năm 2022</a:t>
            </a:r>
          </a:p>
          <a:p>
            <a:endParaRPr 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ĐƠN XIN CẤP THẺ ĐỌC SÁCH</a:t>
            </a:r>
          </a:p>
          <a:p>
            <a:endParaRPr lang="en-US" sz="11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  Kính gửi: Thư viện </a:t>
            </a:r>
            <a:r>
              <a:rPr lang="vi-VN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Ba Đình</a:t>
            </a:r>
            <a:endParaRPr lang="vi-VN"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 Em tên là: </a:t>
            </a:r>
            <a:r>
              <a:rPr 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Nguyễn Vinh Khánh</a:t>
            </a:r>
          </a:p>
          <a:p>
            <a:r>
              <a:rPr lang="pl-PL" sz="2300">
                <a:latin typeface="Times New Roman" panose="02020603050405020304" pitchFamily="18" charset="0"/>
                <a:cs typeface="Times New Roman" panose="02020603050405020304" pitchFamily="18" charset="0"/>
              </a:rPr>
              <a:t>  Sinh ngày: </a:t>
            </a:r>
            <a:r>
              <a:rPr lang="pl-PL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22/ 9 / 201</a:t>
            </a:r>
            <a:r>
              <a:rPr 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l-PL" sz="2300">
                <a:latin typeface="Times New Roman" panose="02020603050405020304" pitchFamily="18" charset="0"/>
                <a:cs typeface="Times New Roman" panose="02020603050405020304" pitchFamily="18" charset="0"/>
              </a:rPr>
              <a:t>	Nam (nữ): </a:t>
            </a:r>
            <a:r>
              <a:rPr lang="pl-PL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</a:p>
          <a:p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  Nơi ở: </a:t>
            </a:r>
            <a:r>
              <a:rPr 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Số 145 Hoàng Hoa Thám, Ba Đình, Hà Nội.</a:t>
            </a:r>
            <a:endParaRPr lang="vi-VN"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  Học sinh lớp: </a:t>
            </a:r>
            <a:r>
              <a:rPr lang="vi-VN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. Trường: </a:t>
            </a:r>
            <a:r>
              <a:rPr lang="vi-VN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L</a:t>
            </a:r>
            <a:r>
              <a:rPr 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vi-VN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Ba Đình</a:t>
            </a:r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Em làm đơn này xin đề nghị Thư viện cấp cho em thẻ đọc sách năm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học</a:t>
            </a:r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2-2023</a:t>
            </a:r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 E</a:t>
            </a:r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m xin hứa thực hiện đúng mọi quy định của Thư viện.</a:t>
            </a:r>
          </a:p>
          <a:p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  Em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trân trọng</a:t>
            </a:r>
            <a:r>
              <a:rPr lang="vi-VN" sz="2300">
                <a:latin typeface="Times New Roman" panose="02020603050405020304" pitchFamily="18" charset="0"/>
                <a:cs typeface="Times New Roman" panose="02020603050405020304" pitchFamily="18" charset="0"/>
              </a:rPr>
              <a:t> cảm ơn.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3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Người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đơn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					          </a:t>
            </a:r>
            <a:r>
              <a:rPr lang="en-US" sz="23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Khánh</a:t>
            </a:r>
            <a:endParaRPr lang="en-US" sz="23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3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sz="23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Nguyễn Vinh </a:t>
            </a:r>
            <a:r>
              <a:rPr lang="en-US" sz="23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Khánh</a:t>
            </a:r>
            <a:endParaRPr lang="vi-VN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830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C35F9B8-9E38-4AB2-B74A-799BE8B25E9E}"/>
              </a:ext>
            </a:extLst>
          </p:cNvPr>
          <p:cNvGrpSpPr/>
          <p:nvPr/>
        </p:nvGrpSpPr>
        <p:grpSpPr>
          <a:xfrm>
            <a:off x="289719" y="1295400"/>
            <a:ext cx="2638680" cy="794611"/>
            <a:chOff x="1679996" y="351713"/>
            <a:chExt cx="4175303" cy="987396"/>
          </a:xfrm>
          <a:scene3d>
            <a:camera prst="orthographicFront"/>
            <a:lightRig rig="flat" dir="t"/>
          </a:scene3d>
        </p:grpSpPr>
        <p:sp>
          <p:nvSpPr>
            <p:cNvPr id="5" name="Rectangle: Rounded Corners 20">
              <a:extLst>
                <a:ext uri="{FF2B5EF4-FFF2-40B4-BE49-F238E27FC236}">
                  <a16:creationId xmlns:a16="http://schemas.microsoft.com/office/drawing/2014/main" id="{D92CB395-71C4-478D-9205-70BA78B9D952}"/>
                </a:ext>
              </a:extLst>
            </p:cNvPr>
            <p:cNvSpPr/>
            <p:nvPr/>
          </p:nvSpPr>
          <p:spPr>
            <a:xfrm>
              <a:off x="1679996" y="351713"/>
              <a:ext cx="4084449" cy="987393"/>
            </a:xfrm>
            <a:prstGeom prst="roundRect">
              <a:avLst>
                <a:gd name="adj" fmla="val 10000"/>
              </a:avLst>
            </a:prstGeom>
            <a:gradFill rotWithShape="1">
              <a:gsLst>
                <a:gs pos="0">
                  <a:srgbClr val="C0504D">
                    <a:hueOff val="0"/>
                    <a:satOff val="0"/>
                    <a:lumOff val="0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C0504D">
                    <a:hueOff val="0"/>
                    <a:satOff val="0"/>
                    <a:lumOff val="0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C0504D">
                    <a:hueOff val="0"/>
                    <a:satOff val="0"/>
                    <a:lumOff val="0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  <a:sp3d prstMaterial="plastic">
              <a:bevelT w="120900" h="88900"/>
              <a:bevelB w="88900" h="31750" prst="angle"/>
            </a:sp3d>
          </p:spPr>
        </p:sp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2619BC8F-506C-4332-882C-054A06FDAE6D}"/>
                </a:ext>
              </a:extLst>
            </p:cNvPr>
            <p:cNvSpPr txBox="1"/>
            <p:nvPr/>
          </p:nvSpPr>
          <p:spPr>
            <a:xfrm>
              <a:off x="1679996" y="380639"/>
              <a:ext cx="4175303" cy="95847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sp3d/>
          </p:spPr>
          <p:txBody>
            <a:bodyPr spcFirstLastPara="0" vert="horz" wrap="square" lIns="13547" tIns="13547" rIns="13547" bIns="13547" numCol="1" spcCol="1270" anchor="ctr" anchorCtr="0">
              <a:noAutofit/>
            </a:bodyPr>
            <a:lstStyle/>
            <a:p>
              <a:pPr algn="ctr" defTabSz="948243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4267" b="1" dirty="0">
                  <a:solidFill>
                    <a:sysClr val="window" lastClr="FFFFFF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Đầu đơn</a:t>
              </a:r>
            </a:p>
          </p:txBody>
        </p:sp>
      </p:grpSp>
      <p:sp>
        <p:nvSpPr>
          <p:cNvPr id="7" name="Rectangle: Rounded Corners 41">
            <a:extLst>
              <a:ext uri="{FF2B5EF4-FFF2-40B4-BE49-F238E27FC236}">
                <a16:creationId xmlns:a16="http://schemas.microsoft.com/office/drawing/2014/main" id="{AA465438-5FA4-4C1C-AB18-BD06151FD917}"/>
              </a:ext>
            </a:extLst>
          </p:cNvPr>
          <p:cNvSpPr/>
          <p:nvPr/>
        </p:nvSpPr>
        <p:spPr>
          <a:xfrm>
            <a:off x="4459044" y="385633"/>
            <a:ext cx="5610183" cy="66005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Quốc hiệu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ngữ.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928400" y="848168"/>
            <a:ext cx="1847884" cy="1689084"/>
            <a:chOff x="3939477" y="690058"/>
            <a:chExt cx="1385913" cy="1266813"/>
          </a:xfrm>
        </p:grpSpPr>
        <p:sp>
          <p:nvSpPr>
            <p:cNvPr id="9" name="Left Brace 8">
              <a:extLst>
                <a:ext uri="{FF2B5EF4-FFF2-40B4-BE49-F238E27FC236}">
                  <a16:creationId xmlns:a16="http://schemas.microsoft.com/office/drawing/2014/main" id="{4DF18027-8ADE-4690-9492-AC8613C070A4}"/>
                </a:ext>
              </a:extLst>
            </p:cNvPr>
            <p:cNvSpPr/>
            <p:nvPr/>
          </p:nvSpPr>
          <p:spPr>
            <a:xfrm>
              <a:off x="3939477" y="690058"/>
              <a:ext cx="1147983" cy="1266813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3200" b="1">
                <a:solidFill>
                  <a:srgbClr val="000000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4210436" y="1332192"/>
              <a:ext cx="111495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: Rounded Corners 41">
            <a:extLst>
              <a:ext uri="{FF2B5EF4-FFF2-40B4-BE49-F238E27FC236}">
                <a16:creationId xmlns:a16="http://schemas.microsoft.com/office/drawing/2014/main" id="{AA465438-5FA4-4C1C-AB18-BD06151FD917}"/>
              </a:ext>
            </a:extLst>
          </p:cNvPr>
          <p:cNvSpPr/>
          <p:nvPr/>
        </p:nvSpPr>
        <p:spPr>
          <a:xfrm>
            <a:off x="4459044" y="1174147"/>
            <a:ext cx="6321383" cy="60572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Địa điểm, thời gian viết đơn.</a:t>
            </a:r>
          </a:p>
        </p:txBody>
      </p:sp>
      <p:sp>
        <p:nvSpPr>
          <p:cNvPr id="12" name="Rectangle: Rounded Corners 41">
            <a:extLst>
              <a:ext uri="{FF2B5EF4-FFF2-40B4-BE49-F238E27FC236}">
                <a16:creationId xmlns:a16="http://schemas.microsoft.com/office/drawing/2014/main" id="{AA465438-5FA4-4C1C-AB18-BD06151FD917}"/>
              </a:ext>
            </a:extLst>
          </p:cNvPr>
          <p:cNvSpPr/>
          <p:nvPr/>
        </p:nvSpPr>
        <p:spPr>
          <a:xfrm>
            <a:off x="4459044" y="1968755"/>
            <a:ext cx="2424617" cy="568491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Tên lá đơn.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91EC71E-738E-4E83-B800-9DC579EC99CC}"/>
              </a:ext>
            </a:extLst>
          </p:cNvPr>
          <p:cNvGrpSpPr/>
          <p:nvPr/>
        </p:nvGrpSpPr>
        <p:grpSpPr>
          <a:xfrm>
            <a:off x="289721" y="3861236"/>
            <a:ext cx="2964064" cy="1785993"/>
            <a:chOff x="932979" y="1035040"/>
            <a:chExt cx="4817261" cy="1159113"/>
          </a:xfrm>
          <a:scene3d>
            <a:camera prst="orthographicFront"/>
            <a:lightRig rig="flat" dir="t"/>
          </a:scene3d>
        </p:grpSpPr>
        <p:sp>
          <p:nvSpPr>
            <p:cNvPr id="14" name="Rectangle: Rounded Corners 26">
              <a:extLst>
                <a:ext uri="{FF2B5EF4-FFF2-40B4-BE49-F238E27FC236}">
                  <a16:creationId xmlns:a16="http://schemas.microsoft.com/office/drawing/2014/main" id="{4B4F6CC8-8C79-442F-8D45-4ED2F703797D}"/>
                </a:ext>
              </a:extLst>
            </p:cNvPr>
            <p:cNvSpPr/>
            <p:nvPr/>
          </p:nvSpPr>
          <p:spPr>
            <a:xfrm>
              <a:off x="1305326" y="1120900"/>
              <a:ext cx="4444914" cy="987393"/>
            </a:xfrm>
            <a:prstGeom prst="roundRect">
              <a:avLst>
                <a:gd name="adj" fmla="val 10000"/>
              </a:avLst>
            </a:prstGeom>
            <a:solidFill>
              <a:srgbClr val="00B050"/>
            </a:solidFill>
            <a:ln>
              <a:noFill/>
            </a:ln>
            <a:effectLst/>
            <a:sp3d prstMaterial="plastic">
              <a:bevelT w="120900" h="88900"/>
              <a:bevelB w="88900" h="31750" prst="angle"/>
            </a:sp3d>
          </p:spPr>
        </p:sp>
        <p:sp>
          <p:nvSpPr>
            <p:cNvPr id="15" name="Rectangle: Rounded Corners 4">
              <a:extLst>
                <a:ext uri="{FF2B5EF4-FFF2-40B4-BE49-F238E27FC236}">
                  <a16:creationId xmlns:a16="http://schemas.microsoft.com/office/drawing/2014/main" id="{BC62725A-ACDE-4D3F-8DDB-2E4480898626}"/>
                </a:ext>
              </a:extLst>
            </p:cNvPr>
            <p:cNvSpPr txBox="1"/>
            <p:nvPr/>
          </p:nvSpPr>
          <p:spPr>
            <a:xfrm>
              <a:off x="932979" y="1035040"/>
              <a:ext cx="4594935" cy="1159113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spcFirstLastPara="0" vert="horz" wrap="square" lIns="13547" tIns="13547" rIns="13547" bIns="13547" numCol="1" spcCol="1270" anchor="ctr" anchorCtr="0">
              <a:noAutofit/>
            </a:bodyPr>
            <a:lstStyle/>
            <a:p>
              <a:pPr algn="ctr" defTabSz="948243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4267" b="1" dirty="0">
                  <a:solidFill>
                    <a:sysClr val="window" lastClr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 dung chính</a:t>
              </a:r>
            </a:p>
          </p:txBody>
        </p:sp>
      </p:grpSp>
      <p:sp>
        <p:nvSpPr>
          <p:cNvPr id="16" name="Rectangle: Rounded Corners 46">
            <a:extLst>
              <a:ext uri="{FF2B5EF4-FFF2-40B4-BE49-F238E27FC236}">
                <a16:creationId xmlns:a16="http://schemas.microsoft.com/office/drawing/2014/main" id="{8C2A94C7-E797-46B4-BB0E-A0735007A1B3}"/>
              </a:ext>
            </a:extLst>
          </p:cNvPr>
          <p:cNvSpPr/>
          <p:nvPr/>
        </p:nvSpPr>
        <p:spPr>
          <a:xfrm>
            <a:off x="4332018" y="3063322"/>
            <a:ext cx="4314809" cy="55923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733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Người nhận đơn</a:t>
            </a:r>
          </a:p>
        </p:txBody>
      </p:sp>
      <p:sp>
        <p:nvSpPr>
          <p:cNvPr id="17" name="Rectangle: Rounded Corners 47">
            <a:extLst>
              <a:ext uri="{FF2B5EF4-FFF2-40B4-BE49-F238E27FC236}">
                <a16:creationId xmlns:a16="http://schemas.microsoft.com/office/drawing/2014/main" id="{20053FA7-B88B-4C9C-B0F1-06A67E414F94}"/>
              </a:ext>
            </a:extLst>
          </p:cNvPr>
          <p:cNvSpPr/>
          <p:nvPr/>
        </p:nvSpPr>
        <p:spPr>
          <a:xfrm>
            <a:off x="4332018" y="3664099"/>
            <a:ext cx="4111608" cy="5641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733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Người làm đơn</a:t>
            </a:r>
          </a:p>
        </p:txBody>
      </p:sp>
      <p:sp>
        <p:nvSpPr>
          <p:cNvPr id="18" name="Rectangle: Rounded Corners 61">
            <a:extLst>
              <a:ext uri="{FF2B5EF4-FFF2-40B4-BE49-F238E27FC236}">
                <a16:creationId xmlns:a16="http://schemas.microsoft.com/office/drawing/2014/main" id="{C2FFF6BA-2AD9-4D09-8F5E-ACC3D60BD71C}"/>
              </a:ext>
            </a:extLst>
          </p:cNvPr>
          <p:cNvSpPr/>
          <p:nvPr/>
        </p:nvSpPr>
        <p:spPr>
          <a:xfrm>
            <a:off x="4281246" y="5544577"/>
            <a:ext cx="3493477" cy="58772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733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Lý do viết đơn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6B643CA-0D4B-43DD-AA40-E2AA0E1261C2}"/>
              </a:ext>
            </a:extLst>
          </p:cNvPr>
          <p:cNvCxnSpPr/>
          <p:nvPr/>
        </p:nvCxnSpPr>
        <p:spPr>
          <a:xfrm flipV="1">
            <a:off x="3236147" y="3549039"/>
            <a:ext cx="1022887" cy="620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5087689-B249-4C1F-B442-3091AA9EDA4C}"/>
              </a:ext>
            </a:extLst>
          </p:cNvPr>
          <p:cNvCxnSpPr>
            <a:endCxn id="17" idx="1"/>
          </p:cNvCxnSpPr>
          <p:nvPr/>
        </p:nvCxnSpPr>
        <p:spPr>
          <a:xfrm flipV="1">
            <a:off x="3200426" y="3946167"/>
            <a:ext cx="1131593" cy="376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F1618BF-E798-418B-9C01-13EC51D796B8}"/>
              </a:ext>
            </a:extLst>
          </p:cNvPr>
          <p:cNvCxnSpPr>
            <a:cxnSpLocks/>
          </p:cNvCxnSpPr>
          <p:nvPr/>
        </p:nvCxnSpPr>
        <p:spPr>
          <a:xfrm>
            <a:off x="3253786" y="4485394"/>
            <a:ext cx="1072793" cy="645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F46269F-A3BA-4755-97C2-704A8EA26E43}"/>
              </a:ext>
            </a:extLst>
          </p:cNvPr>
          <p:cNvCxnSpPr>
            <a:cxnSpLocks/>
          </p:cNvCxnSpPr>
          <p:nvPr/>
        </p:nvCxnSpPr>
        <p:spPr>
          <a:xfrm>
            <a:off x="3244600" y="4511354"/>
            <a:ext cx="1036647" cy="1268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61">
            <a:extLst>
              <a:ext uri="{FF2B5EF4-FFF2-40B4-BE49-F238E27FC236}">
                <a16:creationId xmlns:a16="http://schemas.microsoft.com/office/drawing/2014/main" id="{C2FFF6BA-2AD9-4D09-8F5E-ACC3D60BD71C}"/>
              </a:ext>
            </a:extLst>
          </p:cNvPr>
          <p:cNvSpPr/>
          <p:nvPr/>
        </p:nvSpPr>
        <p:spPr>
          <a:xfrm>
            <a:off x="4382073" y="6190489"/>
            <a:ext cx="2359008" cy="587721"/>
          </a:xfrm>
          <a:prstGeom prst="roundRect">
            <a:avLst/>
          </a:prstGeom>
          <a:solidFill>
            <a:srgbClr val="00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Lời hứa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F46269F-A3BA-4755-97C2-704A8EA26E43}"/>
              </a:ext>
            </a:extLst>
          </p:cNvPr>
          <p:cNvCxnSpPr>
            <a:cxnSpLocks/>
          </p:cNvCxnSpPr>
          <p:nvPr/>
        </p:nvCxnSpPr>
        <p:spPr>
          <a:xfrm>
            <a:off x="3328637" y="4669311"/>
            <a:ext cx="1003383" cy="1856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: Rounded Corners 47">
            <a:extLst>
              <a:ext uri="{FF2B5EF4-FFF2-40B4-BE49-F238E27FC236}">
                <a16:creationId xmlns:a16="http://schemas.microsoft.com/office/drawing/2014/main" id="{20053FA7-B88B-4C9C-B0F1-06A67E414F94}"/>
              </a:ext>
            </a:extLst>
          </p:cNvPr>
          <p:cNvSpPr/>
          <p:nvPr/>
        </p:nvSpPr>
        <p:spPr>
          <a:xfrm>
            <a:off x="4326578" y="4318195"/>
            <a:ext cx="4320249" cy="56413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Ngày sinh, giới tính</a:t>
            </a:r>
          </a:p>
        </p:txBody>
      </p:sp>
      <p:sp>
        <p:nvSpPr>
          <p:cNvPr id="26" name="Rectangle: Rounded Corners 60">
            <a:extLst>
              <a:ext uri="{FF2B5EF4-FFF2-40B4-BE49-F238E27FC236}">
                <a16:creationId xmlns:a16="http://schemas.microsoft.com/office/drawing/2014/main" id="{1923F7DB-4FD4-4281-B059-D587ED4BFE0D}"/>
              </a:ext>
            </a:extLst>
          </p:cNvPr>
          <p:cNvSpPr/>
          <p:nvPr/>
        </p:nvSpPr>
        <p:spPr>
          <a:xfrm>
            <a:off x="4353316" y="4975774"/>
            <a:ext cx="3493477" cy="49085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733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Lớp , trường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5087689-B249-4C1F-B442-3091AA9EDA4C}"/>
              </a:ext>
            </a:extLst>
          </p:cNvPr>
          <p:cNvCxnSpPr>
            <a:endCxn id="25" idx="1"/>
          </p:cNvCxnSpPr>
          <p:nvPr/>
        </p:nvCxnSpPr>
        <p:spPr>
          <a:xfrm>
            <a:off x="3254293" y="4329041"/>
            <a:ext cx="1072284" cy="271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0874500-4156-40C0-8BE4-8F36618D33AE}"/>
              </a:ext>
            </a:extLst>
          </p:cNvPr>
          <p:cNvGrpSpPr/>
          <p:nvPr/>
        </p:nvGrpSpPr>
        <p:grpSpPr>
          <a:xfrm>
            <a:off x="749212" y="7685240"/>
            <a:ext cx="2206375" cy="930228"/>
            <a:chOff x="2957684" y="-2392"/>
            <a:chExt cx="2751604" cy="1189697"/>
          </a:xfrm>
          <a:scene3d>
            <a:camera prst="orthographicFront"/>
            <a:lightRig rig="flat" dir="t"/>
          </a:scene3d>
        </p:grpSpPr>
        <p:sp>
          <p:nvSpPr>
            <p:cNvPr id="33" name="Rectangle: Rounded Corners 23">
              <a:extLst>
                <a:ext uri="{FF2B5EF4-FFF2-40B4-BE49-F238E27FC236}">
                  <a16:creationId xmlns:a16="http://schemas.microsoft.com/office/drawing/2014/main" id="{F77184EC-D3E9-4254-ADE4-ECCBEA055455}"/>
                </a:ext>
              </a:extLst>
            </p:cNvPr>
            <p:cNvSpPr/>
            <p:nvPr/>
          </p:nvSpPr>
          <p:spPr>
            <a:xfrm>
              <a:off x="2957684" y="351713"/>
              <a:ext cx="2721528" cy="835592"/>
            </a:xfrm>
            <a:prstGeom prst="roundRect">
              <a:avLst>
                <a:gd name="adj" fmla="val 10000"/>
              </a:avLst>
            </a:prstGeom>
            <a:gradFill rotWithShape="1">
              <a:gsLst>
                <a:gs pos="0">
                  <a:srgbClr val="C0504D">
                    <a:hueOff val="0"/>
                    <a:satOff val="0"/>
                    <a:lumOff val="0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C0504D">
                    <a:hueOff val="0"/>
                    <a:satOff val="0"/>
                    <a:lumOff val="0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C0504D">
                    <a:hueOff val="0"/>
                    <a:satOff val="0"/>
                    <a:lumOff val="0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  <a:sp3d prstMaterial="plastic">
              <a:bevelT w="120900" h="88900"/>
              <a:bevelB w="88900" h="31750" prst="angle"/>
            </a:sp3d>
          </p:spPr>
        </p:sp>
        <p:sp>
          <p:nvSpPr>
            <p:cNvPr id="34" name="Rectangle: Rounded Corners 4">
              <a:extLst>
                <a:ext uri="{FF2B5EF4-FFF2-40B4-BE49-F238E27FC236}">
                  <a16:creationId xmlns:a16="http://schemas.microsoft.com/office/drawing/2014/main" id="{DB448229-7D69-401C-A928-11EFB3DC3BA7}"/>
                </a:ext>
              </a:extLst>
            </p:cNvPr>
            <p:cNvSpPr txBox="1"/>
            <p:nvPr/>
          </p:nvSpPr>
          <p:spPr>
            <a:xfrm>
              <a:off x="2957684" y="-2392"/>
              <a:ext cx="2751604" cy="118969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sp3d/>
          </p:spPr>
          <p:txBody>
            <a:bodyPr spcFirstLastPara="0" vert="horz" wrap="square" lIns="13547" tIns="13547" rIns="13547" bIns="13547" numCol="1" spcCol="1270" anchor="ctr" anchorCtr="0">
              <a:noAutofit/>
            </a:bodyPr>
            <a:lstStyle/>
            <a:p>
              <a:pPr algn="ctr" defTabSz="948243" fontAlgn="auto">
                <a:lnSpc>
                  <a:spcPct val="90000"/>
                </a:lnSpc>
                <a:spcAft>
                  <a:spcPct val="35000"/>
                </a:spcAft>
              </a:pPr>
              <a:r>
                <a:rPr lang="en-US" sz="3733" b="1" dirty="0" err="1">
                  <a:solidFill>
                    <a:sysClr val="window" lastClr="FFFFFF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Cuối</a:t>
              </a:r>
              <a:r>
                <a:rPr lang="en-US" sz="3733" b="1" dirty="0">
                  <a:solidFill>
                    <a:sysClr val="window" lastClr="FFFFFF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733" b="1" dirty="0" err="1">
                  <a:solidFill>
                    <a:sysClr val="window" lastClr="FFFFFF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đơn</a:t>
              </a:r>
              <a:endParaRPr lang="en-US" sz="3733" b="1" dirty="0">
                <a:solidFill>
                  <a:sysClr val="window" lastClr="FFFFFF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BF570114-749F-4E54-9007-55F349A31A0A}"/>
              </a:ext>
            </a:extLst>
          </p:cNvPr>
          <p:cNvSpPr txBox="1"/>
          <p:nvPr/>
        </p:nvSpPr>
        <p:spPr>
          <a:xfrm>
            <a:off x="4185985" y="8038543"/>
            <a:ext cx="2437793" cy="666786"/>
          </a:xfrm>
          <a:prstGeom prst="rect">
            <a:avLst/>
          </a:prstGeom>
          <a:solidFill>
            <a:srgbClr val="00FFCC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733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Ký tên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2B53B3-B635-4919-A7FF-E9BD2D494188}"/>
              </a:ext>
            </a:extLst>
          </p:cNvPr>
          <p:cNvSpPr txBox="1"/>
          <p:nvPr/>
        </p:nvSpPr>
        <p:spPr>
          <a:xfrm>
            <a:off x="4032982" y="7175245"/>
            <a:ext cx="3484287" cy="666786"/>
          </a:xfrm>
          <a:prstGeom prst="rect">
            <a:avLst/>
          </a:prstGeom>
          <a:solidFill>
            <a:srgbClr val="FF00FF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733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Lời cảm ơn</a:t>
            </a:r>
          </a:p>
        </p:txBody>
      </p:sp>
      <p:sp>
        <p:nvSpPr>
          <p:cNvPr id="37" name="Left Brace 36">
            <a:extLst>
              <a:ext uri="{FF2B5EF4-FFF2-40B4-BE49-F238E27FC236}">
                <a16:creationId xmlns:a16="http://schemas.microsoft.com/office/drawing/2014/main" id="{7CDBB5DC-E7D9-425E-8534-43EAB9736D84}"/>
              </a:ext>
            </a:extLst>
          </p:cNvPr>
          <p:cNvSpPr/>
          <p:nvPr/>
        </p:nvSpPr>
        <p:spPr>
          <a:xfrm>
            <a:off x="2882183" y="7506771"/>
            <a:ext cx="1150799" cy="13601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F8F742DC-884A-499B-9809-35EEAEF3AF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13" t="9873" r="2975"/>
          <a:stretch/>
        </p:blipFill>
        <p:spPr>
          <a:xfrm>
            <a:off x="8931571" y="2090009"/>
            <a:ext cx="7005213" cy="688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8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23" grpId="0" animBg="1"/>
      <p:bldP spid="25" grpId="0" animBg="1"/>
      <p:bldP spid="26" grpId="0" animBg="1"/>
      <p:bldP spid="35" grpId="0" animBg="1"/>
      <p:bldP spid="3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337719" y="4114800"/>
            <a:ext cx="9601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10096</TotalTime>
  <Words>331</Words>
  <Application>Microsoft Office PowerPoint</Application>
  <PresentationFormat>Custom</PresentationFormat>
  <Paragraphs>57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Cambria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1163</cp:revision>
  <dcterms:created xsi:type="dcterms:W3CDTF">2008-09-09T22:52:10Z</dcterms:created>
  <dcterms:modified xsi:type="dcterms:W3CDTF">2022-11-13T14:00:42Z</dcterms:modified>
</cp:coreProperties>
</file>