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34" r:id="rId3"/>
    <p:sldId id="444" r:id="rId4"/>
    <p:sldId id="440" r:id="rId5"/>
    <p:sldId id="441" r:id="rId6"/>
    <p:sldId id="442" r:id="rId7"/>
    <p:sldId id="443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EDEEC"/>
    <a:srgbClr val="FDCFE3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127919" y="4343401"/>
            <a:ext cx="13944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10: HĐCD: TRANG TRÍ NGÔI NHÀ CỦA EM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38984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81589" y="703455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61341" y="1608892"/>
            <a:ext cx="8438108" cy="698599"/>
            <a:chOff x="1644712" y="1821156"/>
            <a:chExt cx="7517586" cy="698599"/>
          </a:xfrm>
        </p:grpSpPr>
        <p:sp>
          <p:nvSpPr>
            <p:cNvPr id="10" name="Rectangle 9"/>
            <p:cNvSpPr/>
            <p:nvPr/>
          </p:nvSpPr>
          <p:spPr>
            <a:xfrm>
              <a:off x="1644712" y="1821156"/>
              <a:ext cx="751758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741120" y="2498264"/>
              <a:ext cx="6556524" cy="21491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899319" y="103853"/>
            <a:ext cx="12512199" cy="1569405"/>
            <a:chOff x="2042318" y="103853"/>
            <a:chExt cx="12512199" cy="1569405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2042318" y="1097280"/>
              <a:ext cx="125121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TRANG TRÍ NGÔI NHÀ CỦA EM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468902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1676718" y="2529840"/>
            <a:ext cx="130910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74" t="47917" r="49415" b="12500"/>
          <a:stretch/>
        </p:blipFill>
        <p:spPr>
          <a:xfrm>
            <a:off x="1581784" y="3176171"/>
            <a:ext cx="6522404" cy="43676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28835" y="1758443"/>
            <a:ext cx="53835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881"/>
          <a:stretch/>
        </p:blipFill>
        <p:spPr>
          <a:xfrm>
            <a:off x="8242306" y="3105439"/>
            <a:ext cx="6934199" cy="4383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2993" y="7724481"/>
            <a:ext cx="5799986" cy="709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650"/>
              </a:lnSpc>
              <a:spcAft>
                <a:spcPts val="900"/>
              </a:spcAft>
            </a:pPr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ts val="1650"/>
              </a:lnSpc>
              <a:spcAft>
                <a:spcPts val="900"/>
              </a:spcAft>
            </a:pP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19319" y="7710331"/>
            <a:ext cx="688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62"/>
          <a:stretch/>
        </p:blipFill>
        <p:spPr>
          <a:xfrm>
            <a:off x="0" y="2133601"/>
            <a:ext cx="5014119" cy="5715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26172" y="8040469"/>
            <a:ext cx="9563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38" y="2133599"/>
            <a:ext cx="5503863" cy="5715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01" y="2286000"/>
            <a:ext cx="558561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16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12776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tưởng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05346" y="2565475"/>
              <a:ext cx="709962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62318" y="2529840"/>
            <a:ext cx="96620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14119" y="103853"/>
            <a:ext cx="7010400" cy="1569405"/>
            <a:chOff x="5014119" y="103853"/>
            <a:chExt cx="7010400" cy="1569405"/>
          </a:xfrm>
        </p:grpSpPr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5014119" y="1097280"/>
              <a:ext cx="70104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TRANG TRÍ NGÔI NHÀ CỦA EM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468902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/>
          <a:stretch/>
        </p:blipFill>
        <p:spPr>
          <a:xfrm>
            <a:off x="746919" y="3352800"/>
            <a:ext cx="7620000" cy="4462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5"/>
          <a:stretch/>
        </p:blipFill>
        <p:spPr>
          <a:xfrm>
            <a:off x="8538105" y="3136407"/>
            <a:ext cx="6485106" cy="48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12776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tưởng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05346" y="2565475"/>
              <a:ext cx="709962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62318" y="2529840"/>
            <a:ext cx="96620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794919" y="103853"/>
            <a:ext cx="7315200" cy="1569405"/>
            <a:chOff x="3794919" y="103853"/>
            <a:chExt cx="7315200" cy="1569405"/>
          </a:xfrm>
        </p:grpSpPr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794919" y="1097280"/>
              <a:ext cx="7315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TRANG TRÍ NGÔI NHÀ CỦA EM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468902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3276600"/>
            <a:ext cx="6667500" cy="5322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79" y="3276600"/>
            <a:ext cx="7521040" cy="532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49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12776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tưởng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05346" y="2565475"/>
              <a:ext cx="709962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066800" y="3246120"/>
            <a:ext cx="86717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71119" y="103853"/>
            <a:ext cx="7239000" cy="2000293"/>
            <a:chOff x="3871119" y="103853"/>
            <a:chExt cx="7239000" cy="2000293"/>
          </a:xfrm>
        </p:grpSpPr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871119" y="1097280"/>
              <a:ext cx="7239000" cy="1006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TRANG TRÍ NGÔI NHÀ CỦA EM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468902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317" y="2529840"/>
            <a:ext cx="130910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976" t="59328" r="32704" b="15625"/>
          <a:stretch/>
        </p:blipFill>
        <p:spPr>
          <a:xfrm>
            <a:off x="10881519" y="3246120"/>
            <a:ext cx="4953000" cy="49072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0375" y="3991708"/>
            <a:ext cx="1042114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Thực hành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thiết;</a:t>
            </a:r>
          </a:p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Tìm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687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170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10384</TotalTime>
  <Words>327</Words>
  <Application>Microsoft Office PowerPoint</Application>
  <PresentationFormat>Custom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1185</cp:revision>
  <dcterms:created xsi:type="dcterms:W3CDTF">2008-09-09T22:52:10Z</dcterms:created>
  <dcterms:modified xsi:type="dcterms:W3CDTF">2022-11-13T13:34:53Z</dcterms:modified>
</cp:coreProperties>
</file>