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427" r:id="rId2"/>
    <p:sldId id="430" r:id="rId3"/>
    <p:sldId id="432" r:id="rId4"/>
    <p:sldId id="444" r:id="rId5"/>
    <p:sldId id="442" r:id="rId6"/>
    <p:sldId id="445" r:id="rId7"/>
    <p:sldId id="446" r:id="rId8"/>
    <p:sldId id="447" r:id="rId9"/>
    <p:sldId id="439" r:id="rId10"/>
    <p:sldId id="448" r:id="rId11"/>
    <p:sldId id="431" r:id="rId12"/>
  </p:sldIdLst>
  <p:sldSz cx="16276638" cy="9144000"/>
  <p:notesSz cx="6858000" cy="9144000"/>
  <p:custDataLst>
    <p:tags r:id="rId1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2F2B72FD-4EF0-4630-8174-A5C361F907B7}">
          <p14:sldIdLst>
            <p14:sldId id="427"/>
            <p14:sldId id="430"/>
            <p14:sldId id="432"/>
            <p14:sldId id="444"/>
            <p14:sldId id="442"/>
            <p14:sldId id="445"/>
            <p14:sldId id="446"/>
            <p14:sldId id="447"/>
            <p14:sldId id="439"/>
            <p14:sldId id="448"/>
            <p14:sldId id="431"/>
          </p14:sldIdLst>
        </p14:section>
      </p14:sectionLst>
    </p:ex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F92"/>
    <a:srgbClr val="0000CC"/>
    <a:srgbClr val="FDE4CB"/>
    <a:srgbClr val="CCE7F0"/>
    <a:srgbClr val="0000FF"/>
    <a:srgbClr val="4A4438"/>
    <a:srgbClr val="FBF2D3"/>
    <a:srgbClr val="FF0066"/>
    <a:srgbClr val="296EB6"/>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9518F0-593C-4AAC-8BBC-8F0F8C87A65B}" v="10" dt="2022-08-27T03:02:08.4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varScale="1">
        <p:scale>
          <a:sx n="88" d="100"/>
          <a:sy n="88" d="100"/>
        </p:scale>
        <p:origin x="240" y="7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7E78C40C-4E8D-4193-8E53-840C141A5910}"/>
    <pc:docChg chg="undo custSel addSld modSld sldOrd">
      <pc:chgData name="T H" userId="270efafb50020bd6" providerId="LiveId" clId="{7E78C40C-4E8D-4193-8E53-840C141A5910}" dt="2022-08-13T23:13:47.791" v="1365" actId="1076"/>
      <pc:docMkLst>
        <pc:docMk/>
      </pc:docMkLst>
      <pc:sldChg chg="modSp mod">
        <pc:chgData name="T H" userId="270efafb50020bd6" providerId="LiveId" clId="{7E78C40C-4E8D-4193-8E53-840C141A5910}" dt="2022-08-13T21:29:31.530" v="3" actId="1076"/>
        <pc:sldMkLst>
          <pc:docMk/>
          <pc:sldMk cId="4184934910" sldId="427"/>
        </pc:sldMkLst>
        <pc:spChg chg="mod">
          <ac:chgData name="T H" userId="270efafb50020bd6" providerId="LiveId" clId="{7E78C40C-4E8D-4193-8E53-840C141A5910}" dt="2022-08-13T21:29:25.027" v="2" actId="20577"/>
          <ac:spMkLst>
            <pc:docMk/>
            <pc:sldMk cId="4184934910" sldId="427"/>
            <ac:spMk id="28" creationId="{00000000-0000-0000-0000-000000000000}"/>
          </ac:spMkLst>
        </pc:spChg>
        <pc:picChg chg="mod">
          <ac:chgData name="T H" userId="270efafb50020bd6" providerId="LiveId" clId="{7E78C40C-4E8D-4193-8E53-840C141A5910}" dt="2022-08-13T21:29:31.530" v="3" actId="1076"/>
          <ac:picMkLst>
            <pc:docMk/>
            <pc:sldMk cId="4184934910" sldId="427"/>
            <ac:picMk id="30" creationId="{00000000-0000-0000-0000-000000000000}"/>
          </ac:picMkLst>
        </pc:picChg>
      </pc:sldChg>
      <pc:sldChg chg="addSp delSp modSp mod addAnim delAnim modAnim">
        <pc:chgData name="T H" userId="270efafb50020bd6" providerId="LiveId" clId="{7E78C40C-4E8D-4193-8E53-840C141A5910}" dt="2022-08-13T21:48:22.709" v="197"/>
        <pc:sldMkLst>
          <pc:docMk/>
          <pc:sldMk cId="2432748071" sldId="432"/>
        </pc:sldMkLst>
        <pc:spChg chg="add del mod">
          <ac:chgData name="T H" userId="270efafb50020bd6" providerId="LiveId" clId="{7E78C40C-4E8D-4193-8E53-840C141A5910}" dt="2022-08-13T21:46:57.647" v="194" actId="207"/>
          <ac:spMkLst>
            <pc:docMk/>
            <pc:sldMk cId="2432748071" sldId="432"/>
            <ac:spMk id="3" creationId="{00000000-0000-0000-0000-000000000000}"/>
          </ac:spMkLst>
        </pc:spChg>
        <pc:spChg chg="mod">
          <ac:chgData name="T H" userId="270efafb50020bd6" providerId="LiveId" clId="{7E78C40C-4E8D-4193-8E53-840C141A5910}" dt="2022-08-13T21:45:04.570" v="176" actId="1076"/>
          <ac:spMkLst>
            <pc:docMk/>
            <pc:sldMk cId="2432748071" sldId="432"/>
            <ac:spMk id="10" creationId="{00000000-0000-0000-0000-000000000000}"/>
          </ac:spMkLst>
        </pc:spChg>
        <pc:spChg chg="mod">
          <ac:chgData name="T H" userId="270efafb50020bd6" providerId="LiveId" clId="{7E78C40C-4E8D-4193-8E53-840C141A5910}" dt="2022-08-13T21:45:23.051" v="180" actId="1076"/>
          <ac:spMkLst>
            <pc:docMk/>
            <pc:sldMk cId="2432748071" sldId="432"/>
            <ac:spMk id="14" creationId="{00000000-0000-0000-0000-000000000000}"/>
          </ac:spMkLst>
        </pc:spChg>
        <pc:spChg chg="mod">
          <ac:chgData name="T H" userId="270efafb50020bd6" providerId="LiveId" clId="{7E78C40C-4E8D-4193-8E53-840C141A5910}" dt="2022-08-13T21:48:22.709" v="197"/>
          <ac:spMkLst>
            <pc:docMk/>
            <pc:sldMk cId="2432748071" sldId="432"/>
            <ac:spMk id="15" creationId="{00000000-0000-0000-0000-000000000000}"/>
          </ac:spMkLst>
        </pc:spChg>
        <pc:spChg chg="mod">
          <ac:chgData name="T H" userId="270efafb50020bd6" providerId="LiveId" clId="{7E78C40C-4E8D-4193-8E53-840C141A5910}" dt="2022-08-13T21:44:54.618" v="174" actId="20577"/>
          <ac:spMkLst>
            <pc:docMk/>
            <pc:sldMk cId="2432748071" sldId="432"/>
            <ac:spMk id="18" creationId="{00000000-0000-0000-0000-000000000000}"/>
          </ac:spMkLst>
        </pc:spChg>
        <pc:picChg chg="add del mod modCrop">
          <ac:chgData name="T H" userId="270efafb50020bd6" providerId="LiveId" clId="{7E78C40C-4E8D-4193-8E53-840C141A5910}" dt="2022-08-13T21:48:02.944" v="195" actId="1076"/>
          <ac:picMkLst>
            <pc:docMk/>
            <pc:sldMk cId="2432748071" sldId="432"/>
            <ac:picMk id="4" creationId="{57441AB3-2CB3-1C07-6C3A-7B4639276E95}"/>
          </ac:picMkLst>
        </pc:picChg>
        <pc:picChg chg="del">
          <ac:chgData name="T H" userId="270efafb50020bd6" providerId="LiveId" clId="{7E78C40C-4E8D-4193-8E53-840C141A5910}" dt="2022-08-13T21:40:23.635" v="27" actId="478"/>
          <ac:picMkLst>
            <pc:docMk/>
            <pc:sldMk cId="2432748071" sldId="432"/>
            <ac:picMk id="2050" creationId="{00000000-0000-0000-0000-000000000000}"/>
          </ac:picMkLst>
        </pc:picChg>
      </pc:sldChg>
      <pc:sldChg chg="addSp delSp modSp mod modAnim">
        <pc:chgData name="T H" userId="270efafb50020bd6" providerId="LiveId" clId="{7E78C40C-4E8D-4193-8E53-840C141A5910}" dt="2022-08-13T22:25:59.491" v="718" actId="1076"/>
        <pc:sldMkLst>
          <pc:docMk/>
          <pc:sldMk cId="3348958241" sldId="433"/>
        </pc:sldMkLst>
        <pc:spChg chg="mod">
          <ac:chgData name="T H" userId="270efafb50020bd6" providerId="LiveId" clId="{7E78C40C-4E8D-4193-8E53-840C141A5910}" dt="2022-08-13T22:24:11.822" v="715" actId="339"/>
          <ac:spMkLst>
            <pc:docMk/>
            <pc:sldMk cId="3348958241" sldId="433"/>
            <ac:spMk id="2" creationId="{00000000-0000-0000-0000-000000000000}"/>
          </ac:spMkLst>
        </pc:spChg>
        <pc:spChg chg="add mod">
          <ac:chgData name="T H" userId="270efafb50020bd6" providerId="LiveId" clId="{7E78C40C-4E8D-4193-8E53-840C141A5910}" dt="2022-08-13T22:05:04.955" v="435" actId="1076"/>
          <ac:spMkLst>
            <pc:docMk/>
            <pc:sldMk cId="3348958241" sldId="433"/>
            <ac:spMk id="5" creationId="{93B486CF-9FAB-821E-64AD-6E3B19803D31}"/>
          </ac:spMkLst>
        </pc:spChg>
        <pc:spChg chg="add del mod">
          <ac:chgData name="T H" userId="270efafb50020bd6" providerId="LiveId" clId="{7E78C40C-4E8D-4193-8E53-840C141A5910}" dt="2022-08-13T22:19:49.656" v="678" actId="478"/>
          <ac:spMkLst>
            <pc:docMk/>
            <pc:sldMk cId="3348958241" sldId="433"/>
            <ac:spMk id="7" creationId="{B8C9F715-AF05-C56E-52E9-E0C4F648DBCC}"/>
          </ac:spMkLst>
        </pc:spChg>
        <pc:spChg chg="add del mod">
          <ac:chgData name="T H" userId="270efafb50020bd6" providerId="LiveId" clId="{7E78C40C-4E8D-4193-8E53-840C141A5910}" dt="2022-08-13T22:17:25.868" v="667" actId="21"/>
          <ac:spMkLst>
            <pc:docMk/>
            <pc:sldMk cId="3348958241" sldId="433"/>
            <ac:spMk id="8" creationId="{C0859942-E05D-820C-9EAA-99297CE521AF}"/>
          </ac:spMkLst>
        </pc:spChg>
        <pc:spChg chg="add del mod">
          <ac:chgData name="T H" userId="270efafb50020bd6" providerId="LiveId" clId="{7E78C40C-4E8D-4193-8E53-840C141A5910}" dt="2022-08-13T22:17:25.868" v="667" actId="21"/>
          <ac:spMkLst>
            <pc:docMk/>
            <pc:sldMk cId="3348958241" sldId="433"/>
            <ac:spMk id="9" creationId="{C03DA048-0152-F917-3126-9613E8740BB5}"/>
          </ac:spMkLst>
        </pc:spChg>
        <pc:spChg chg="del">
          <ac:chgData name="T H" userId="270efafb50020bd6" providerId="LiveId" clId="{7E78C40C-4E8D-4193-8E53-840C141A5910}" dt="2022-08-13T21:55:02.902" v="427" actId="478"/>
          <ac:spMkLst>
            <pc:docMk/>
            <pc:sldMk cId="3348958241" sldId="433"/>
            <ac:spMk id="15" creationId="{00000000-0000-0000-0000-000000000000}"/>
          </ac:spMkLst>
        </pc:spChg>
        <pc:spChg chg="mod">
          <ac:chgData name="T H" userId="270efafb50020bd6" providerId="LiveId" clId="{7E78C40C-4E8D-4193-8E53-840C141A5910}" dt="2022-08-13T22:05:08.724" v="436" actId="1076"/>
          <ac:spMkLst>
            <pc:docMk/>
            <pc:sldMk cId="3348958241" sldId="433"/>
            <ac:spMk id="17" creationId="{00000000-0000-0000-0000-000000000000}"/>
          </ac:spMkLst>
        </pc:spChg>
        <pc:picChg chg="add del">
          <ac:chgData name="T H" userId="270efafb50020bd6" providerId="LiveId" clId="{7E78C40C-4E8D-4193-8E53-840C141A5910}" dt="2022-08-13T21:55:13.555" v="430" actId="478"/>
          <ac:picMkLst>
            <pc:docMk/>
            <pc:sldMk cId="3348958241" sldId="433"/>
            <ac:picMk id="4" creationId="{AE05DF05-0DD4-1205-4B9B-CDBB254540F2}"/>
          </ac:picMkLst>
        </pc:picChg>
        <pc:picChg chg="add mod">
          <ac:chgData name="T H" userId="270efafb50020bd6" providerId="LiveId" clId="{7E78C40C-4E8D-4193-8E53-840C141A5910}" dt="2022-08-13T22:21:16.731" v="700" actId="1076"/>
          <ac:picMkLst>
            <pc:docMk/>
            <pc:sldMk cId="3348958241" sldId="433"/>
            <ac:picMk id="10" creationId="{E04D1224-EA7C-5B45-4FE4-D5B6A948EA08}"/>
          </ac:picMkLst>
        </pc:picChg>
        <pc:picChg chg="add mod">
          <ac:chgData name="T H" userId="270efafb50020bd6" providerId="LiveId" clId="{7E78C40C-4E8D-4193-8E53-840C141A5910}" dt="2022-08-13T22:25:59.491" v="718" actId="1076"/>
          <ac:picMkLst>
            <pc:docMk/>
            <pc:sldMk cId="3348958241" sldId="433"/>
            <ac:picMk id="11" creationId="{00D2E9C4-BCA5-B874-0478-1598D283FA81}"/>
          </ac:picMkLst>
        </pc:picChg>
        <pc:picChg chg="add mod">
          <ac:chgData name="T H" userId="270efafb50020bd6" providerId="LiveId" clId="{7E78C40C-4E8D-4193-8E53-840C141A5910}" dt="2022-08-13T22:21:39.722" v="707" actId="1076"/>
          <ac:picMkLst>
            <pc:docMk/>
            <pc:sldMk cId="3348958241" sldId="433"/>
            <ac:picMk id="12" creationId="{202DBF99-5368-32D2-6716-941D2821A7A7}"/>
          </ac:picMkLst>
        </pc:picChg>
        <pc:picChg chg="add mod">
          <ac:chgData name="T H" userId="270efafb50020bd6" providerId="LiveId" clId="{7E78C40C-4E8D-4193-8E53-840C141A5910}" dt="2022-08-13T22:20:40.197" v="692" actId="1076"/>
          <ac:picMkLst>
            <pc:docMk/>
            <pc:sldMk cId="3348958241" sldId="433"/>
            <ac:picMk id="13" creationId="{E7E21123-0D37-515D-A1D8-4E0482216A6D}"/>
          </ac:picMkLst>
        </pc:picChg>
        <pc:picChg chg="add del mod">
          <ac:chgData name="T H" userId="270efafb50020bd6" providerId="LiveId" clId="{7E78C40C-4E8D-4193-8E53-840C141A5910}" dt="2022-08-13T22:17:25.868" v="667" actId="21"/>
          <ac:picMkLst>
            <pc:docMk/>
            <pc:sldMk cId="3348958241" sldId="433"/>
            <ac:picMk id="1026" creationId="{7CA1F44A-561E-5125-05DD-EABB9FACC5B8}"/>
          </ac:picMkLst>
        </pc:picChg>
        <pc:picChg chg="del">
          <ac:chgData name="T H" userId="270efafb50020bd6" providerId="LiveId" clId="{7E78C40C-4E8D-4193-8E53-840C141A5910}" dt="2022-08-13T22:07:35.102" v="441" actId="478"/>
          <ac:picMkLst>
            <pc:docMk/>
            <pc:sldMk cId="3348958241" sldId="433"/>
            <ac:picMk id="4098" creationId="{00000000-0000-0000-0000-000000000000}"/>
          </ac:picMkLst>
        </pc:picChg>
        <pc:picChg chg="del mod">
          <ac:chgData name="T H" userId="270efafb50020bd6" providerId="LiveId" clId="{7E78C40C-4E8D-4193-8E53-840C141A5910}" dt="2022-08-13T22:07:31.162" v="439" actId="478"/>
          <ac:picMkLst>
            <pc:docMk/>
            <pc:sldMk cId="3348958241" sldId="433"/>
            <ac:picMk id="4100" creationId="{00000000-0000-0000-0000-000000000000}"/>
          </ac:picMkLst>
        </pc:picChg>
        <pc:picChg chg="del">
          <ac:chgData name="T H" userId="270efafb50020bd6" providerId="LiveId" clId="{7E78C40C-4E8D-4193-8E53-840C141A5910}" dt="2022-08-13T22:07:32.912" v="440" actId="478"/>
          <ac:picMkLst>
            <pc:docMk/>
            <pc:sldMk cId="3348958241" sldId="433"/>
            <ac:picMk id="4102" creationId="{00000000-0000-0000-0000-000000000000}"/>
          </ac:picMkLst>
        </pc:picChg>
      </pc:sldChg>
      <pc:sldChg chg="addSp delSp modSp mod ord delAnim modAnim">
        <pc:chgData name="T H" userId="270efafb50020bd6" providerId="LiveId" clId="{7E78C40C-4E8D-4193-8E53-840C141A5910}" dt="2022-08-13T22:42:19.436" v="857"/>
        <pc:sldMkLst>
          <pc:docMk/>
          <pc:sldMk cId="1818089509" sldId="434"/>
        </pc:sldMkLst>
        <pc:spChg chg="add mod">
          <ac:chgData name="T H" userId="270efafb50020bd6" providerId="LiveId" clId="{7E78C40C-4E8D-4193-8E53-840C141A5910}" dt="2022-08-13T21:55:43.811" v="432"/>
          <ac:spMkLst>
            <pc:docMk/>
            <pc:sldMk cId="1818089509" sldId="434"/>
            <ac:spMk id="2" creationId="{040448D0-C195-3C46-0BEA-B0D8CF51AD32}"/>
          </ac:spMkLst>
        </pc:spChg>
        <pc:spChg chg="del">
          <ac:chgData name="T H" userId="270efafb50020bd6" providerId="LiveId" clId="{7E78C40C-4E8D-4193-8E53-840C141A5910}" dt="2022-08-13T22:29:45.610" v="755" actId="478"/>
          <ac:spMkLst>
            <pc:docMk/>
            <pc:sldMk cId="1818089509" sldId="434"/>
            <ac:spMk id="3" creationId="{00000000-0000-0000-0000-000000000000}"/>
          </ac:spMkLst>
        </pc:spChg>
        <pc:spChg chg="add mod">
          <ac:chgData name="T H" userId="270efafb50020bd6" providerId="LiveId" clId="{7E78C40C-4E8D-4193-8E53-840C141A5910}" dt="2022-08-13T22:41:22.003" v="856" actId="207"/>
          <ac:spMkLst>
            <pc:docMk/>
            <pc:sldMk cId="1818089509" sldId="434"/>
            <ac:spMk id="7" creationId="{6A5DD33A-66A3-FDED-2655-C820DEC54B99}"/>
          </ac:spMkLst>
        </pc:spChg>
        <pc:spChg chg="mod">
          <ac:chgData name="T H" userId="270efafb50020bd6" providerId="LiveId" clId="{7E78C40C-4E8D-4193-8E53-840C141A5910}" dt="2022-08-13T22:27:18.456" v="739" actId="20577"/>
          <ac:spMkLst>
            <pc:docMk/>
            <pc:sldMk cId="1818089509" sldId="434"/>
            <ac:spMk id="10" creationId="{00000000-0000-0000-0000-000000000000}"/>
          </ac:spMkLst>
        </pc:spChg>
        <pc:spChg chg="mod">
          <ac:chgData name="T H" userId="270efafb50020bd6" providerId="LiveId" clId="{7E78C40C-4E8D-4193-8E53-840C141A5910}" dt="2022-08-13T22:28:58.929" v="751" actId="113"/>
          <ac:spMkLst>
            <pc:docMk/>
            <pc:sldMk cId="1818089509" sldId="434"/>
            <ac:spMk id="11" creationId="{00000000-0000-0000-0000-000000000000}"/>
          </ac:spMkLst>
        </pc:spChg>
        <pc:spChg chg="del">
          <ac:chgData name="T H" userId="270efafb50020bd6" providerId="LiveId" clId="{7E78C40C-4E8D-4193-8E53-840C141A5910}" dt="2022-08-13T21:55:43.159" v="431" actId="478"/>
          <ac:spMkLst>
            <pc:docMk/>
            <pc:sldMk cId="1818089509" sldId="434"/>
            <ac:spMk id="15" creationId="{00000000-0000-0000-0000-000000000000}"/>
          </ac:spMkLst>
        </pc:spChg>
        <pc:picChg chg="add del mod modCrop">
          <ac:chgData name="T H" userId="270efafb50020bd6" providerId="LiveId" clId="{7E78C40C-4E8D-4193-8E53-840C141A5910}" dt="2022-08-13T22:39:18.004" v="839" actId="478"/>
          <ac:picMkLst>
            <pc:docMk/>
            <pc:sldMk cId="1818089509" sldId="434"/>
            <ac:picMk id="5" creationId="{57B6B457-611A-7691-3BB0-8FEE3BDFBE21}"/>
          </ac:picMkLst>
        </pc:picChg>
        <pc:picChg chg="add del mod">
          <ac:chgData name="T H" userId="270efafb50020bd6" providerId="LiveId" clId="{7E78C40C-4E8D-4193-8E53-840C141A5910}" dt="2022-08-13T22:39:15.654" v="838" actId="478"/>
          <ac:picMkLst>
            <pc:docMk/>
            <pc:sldMk cId="1818089509" sldId="434"/>
            <ac:picMk id="8" creationId="{E4B4C133-3E9E-018B-3AD3-A51123189B8B}"/>
          </ac:picMkLst>
        </pc:picChg>
        <pc:picChg chg="add mod">
          <ac:chgData name="T H" userId="270efafb50020bd6" providerId="LiveId" clId="{7E78C40C-4E8D-4193-8E53-840C141A5910}" dt="2022-08-13T22:39:58.522" v="845" actId="1076"/>
          <ac:picMkLst>
            <pc:docMk/>
            <pc:sldMk cId="1818089509" sldId="434"/>
            <ac:picMk id="9" creationId="{10DB2F14-326D-7880-B589-90F1C9D40195}"/>
          </ac:picMkLst>
        </pc:picChg>
        <pc:picChg chg="del">
          <ac:chgData name="T H" userId="270efafb50020bd6" providerId="LiveId" clId="{7E78C40C-4E8D-4193-8E53-840C141A5910}" dt="2022-08-13T22:27:41.472" v="741" actId="478"/>
          <ac:picMkLst>
            <pc:docMk/>
            <pc:sldMk cId="1818089509" sldId="434"/>
            <ac:picMk id="3073" creationId="{00000000-0000-0000-0000-000000000000}"/>
          </ac:picMkLst>
        </pc:picChg>
      </pc:sldChg>
      <pc:sldChg chg="addSp delSp modSp mod delAnim modAnim">
        <pc:chgData name="T H" userId="270efafb50020bd6" providerId="LiveId" clId="{7E78C40C-4E8D-4193-8E53-840C141A5910}" dt="2022-08-13T23:09:31.819" v="1146"/>
        <pc:sldMkLst>
          <pc:docMk/>
          <pc:sldMk cId="3133606272" sldId="435"/>
        </pc:sldMkLst>
        <pc:spChg chg="del">
          <ac:chgData name="T H" userId="270efafb50020bd6" providerId="LiveId" clId="{7E78C40C-4E8D-4193-8E53-840C141A5910}" dt="2022-08-13T22:45:57.610" v="891" actId="478"/>
          <ac:spMkLst>
            <pc:docMk/>
            <pc:sldMk cId="3133606272" sldId="435"/>
            <ac:spMk id="2" creationId="{00000000-0000-0000-0000-000000000000}"/>
          </ac:spMkLst>
        </pc:spChg>
        <pc:spChg chg="add mod">
          <ac:chgData name="T H" userId="270efafb50020bd6" providerId="LiveId" clId="{7E78C40C-4E8D-4193-8E53-840C141A5910}" dt="2022-08-13T22:25:43.165" v="717"/>
          <ac:spMkLst>
            <pc:docMk/>
            <pc:sldMk cId="3133606272" sldId="435"/>
            <ac:spMk id="3" creationId="{CEDB00F9-514A-392D-D509-11C3B88BC4B0}"/>
          </ac:spMkLst>
        </pc:spChg>
        <pc:spChg chg="add mod">
          <ac:chgData name="T H" userId="270efafb50020bd6" providerId="LiveId" clId="{7E78C40C-4E8D-4193-8E53-840C141A5910}" dt="2022-08-13T23:01:00.278" v="1099" actId="122"/>
          <ac:spMkLst>
            <pc:docMk/>
            <pc:sldMk cId="3133606272" sldId="435"/>
            <ac:spMk id="7" creationId="{A615BB94-49D1-E246-5143-B675F2B4ED76}"/>
          </ac:spMkLst>
        </pc:spChg>
        <pc:spChg chg="add mod">
          <ac:chgData name="T H" userId="270efafb50020bd6" providerId="LiveId" clId="{7E78C40C-4E8D-4193-8E53-840C141A5910}" dt="2022-08-13T23:01:03.128" v="1100" actId="122"/>
          <ac:spMkLst>
            <pc:docMk/>
            <pc:sldMk cId="3133606272" sldId="435"/>
            <ac:spMk id="8" creationId="{C02B9EDB-D79F-578B-AFDC-7C14835FE958}"/>
          </ac:spMkLst>
        </pc:spChg>
        <pc:spChg chg="add mod">
          <ac:chgData name="T H" userId="270efafb50020bd6" providerId="LiveId" clId="{7E78C40C-4E8D-4193-8E53-840C141A5910}" dt="2022-08-13T23:06:52.196" v="1131" actId="208"/>
          <ac:spMkLst>
            <pc:docMk/>
            <pc:sldMk cId="3133606272" sldId="435"/>
            <ac:spMk id="9" creationId="{BCEB722D-B2E8-96F1-BB2B-B604060642A9}"/>
          </ac:spMkLst>
        </pc:spChg>
        <pc:spChg chg="mod">
          <ac:chgData name="T H" userId="270efafb50020bd6" providerId="LiveId" clId="{7E78C40C-4E8D-4193-8E53-840C141A5910}" dt="2022-08-13T22:42:54.900" v="878" actId="20577"/>
          <ac:spMkLst>
            <pc:docMk/>
            <pc:sldMk cId="3133606272" sldId="435"/>
            <ac:spMk id="10" creationId="{00000000-0000-0000-0000-000000000000}"/>
          </ac:spMkLst>
        </pc:spChg>
        <pc:spChg chg="mod">
          <ac:chgData name="T H" userId="270efafb50020bd6" providerId="LiveId" clId="{7E78C40C-4E8D-4193-8E53-840C141A5910}" dt="2022-08-13T22:47:10.925" v="907" actId="207"/>
          <ac:spMkLst>
            <pc:docMk/>
            <pc:sldMk cId="3133606272" sldId="435"/>
            <ac:spMk id="11" creationId="{00000000-0000-0000-0000-000000000000}"/>
          </ac:spMkLst>
        </pc:spChg>
        <pc:spChg chg="add mod">
          <ac:chgData name="T H" userId="270efafb50020bd6" providerId="LiveId" clId="{7E78C40C-4E8D-4193-8E53-840C141A5910}" dt="2022-08-13T23:06:59.514" v="1132" actId="14100"/>
          <ac:spMkLst>
            <pc:docMk/>
            <pc:sldMk cId="3133606272" sldId="435"/>
            <ac:spMk id="12" creationId="{CF2DE2BC-02F8-8534-9A2A-29A58E4AF270}"/>
          </ac:spMkLst>
        </pc:spChg>
        <pc:spChg chg="add del mod">
          <ac:chgData name="T H" userId="270efafb50020bd6" providerId="LiveId" clId="{7E78C40C-4E8D-4193-8E53-840C141A5910}" dt="2022-08-13T23:07:37.892" v="1138" actId="478"/>
          <ac:spMkLst>
            <pc:docMk/>
            <pc:sldMk cId="3133606272" sldId="435"/>
            <ac:spMk id="13" creationId="{6F8E9AB4-CACD-1D3C-5A5B-253B582DD296}"/>
          </ac:spMkLst>
        </pc:spChg>
        <pc:spChg chg="add mod">
          <ac:chgData name="T H" userId="270efafb50020bd6" providerId="LiveId" clId="{7E78C40C-4E8D-4193-8E53-840C141A5910}" dt="2022-08-13T23:05:38.708" v="1127" actId="2085"/>
          <ac:spMkLst>
            <pc:docMk/>
            <pc:sldMk cId="3133606272" sldId="435"/>
            <ac:spMk id="14" creationId="{0FC0CF25-4F19-81DC-E448-971D9A15AED4}"/>
          </ac:spMkLst>
        </pc:spChg>
        <pc:spChg chg="del">
          <ac:chgData name="T H" userId="270efafb50020bd6" providerId="LiveId" clId="{7E78C40C-4E8D-4193-8E53-840C141A5910}" dt="2022-08-13T22:25:42.668" v="716" actId="478"/>
          <ac:spMkLst>
            <pc:docMk/>
            <pc:sldMk cId="3133606272" sldId="435"/>
            <ac:spMk id="15" creationId="{00000000-0000-0000-0000-000000000000}"/>
          </ac:spMkLst>
        </pc:spChg>
        <pc:spChg chg="add mod">
          <ac:chgData name="T H" userId="270efafb50020bd6" providerId="LiveId" clId="{7E78C40C-4E8D-4193-8E53-840C141A5910}" dt="2022-08-13T23:08:38.483" v="1144" actId="1036"/>
          <ac:spMkLst>
            <pc:docMk/>
            <pc:sldMk cId="3133606272" sldId="435"/>
            <ac:spMk id="16" creationId="{DC10232C-C2E7-C596-B37D-8EC27A90F9CF}"/>
          </ac:spMkLst>
        </pc:spChg>
        <pc:spChg chg="add mod">
          <ac:chgData name="T H" userId="270efafb50020bd6" providerId="LiveId" clId="{7E78C40C-4E8D-4193-8E53-840C141A5910}" dt="2022-08-13T23:07:48.290" v="1140" actId="1036"/>
          <ac:spMkLst>
            <pc:docMk/>
            <pc:sldMk cId="3133606272" sldId="435"/>
            <ac:spMk id="17" creationId="{363797B8-0378-9896-8E1C-B6723DD63CEA}"/>
          </ac:spMkLst>
        </pc:spChg>
        <pc:picChg chg="add mod">
          <ac:chgData name="T H" userId="270efafb50020bd6" providerId="LiveId" clId="{7E78C40C-4E8D-4193-8E53-840C141A5910}" dt="2022-08-13T23:09:31.819" v="1146"/>
          <ac:picMkLst>
            <pc:docMk/>
            <pc:sldMk cId="3133606272" sldId="435"/>
            <ac:picMk id="5" creationId="{9ADCB070-B6B4-E4D1-7951-90F63DF9B7CF}"/>
          </ac:picMkLst>
        </pc:picChg>
        <pc:picChg chg="del">
          <ac:chgData name="T H" userId="270efafb50020bd6" providerId="LiveId" clId="{7E78C40C-4E8D-4193-8E53-840C141A5910}" dt="2022-08-13T22:45:54.657" v="890" actId="478"/>
          <ac:picMkLst>
            <pc:docMk/>
            <pc:sldMk cId="3133606272" sldId="435"/>
            <ac:picMk id="5122" creationId="{00000000-0000-0000-0000-000000000000}"/>
          </ac:picMkLst>
        </pc:picChg>
      </pc:sldChg>
      <pc:sldChg chg="addSp delSp modSp mod">
        <pc:chgData name="T H" userId="270efafb50020bd6" providerId="LiveId" clId="{7E78C40C-4E8D-4193-8E53-840C141A5910}" dt="2022-08-13T23:13:47.791" v="1365" actId="1076"/>
        <pc:sldMkLst>
          <pc:docMk/>
          <pc:sldMk cId="2615004540" sldId="436"/>
        </pc:sldMkLst>
        <pc:spChg chg="mod">
          <ac:chgData name="T H" userId="270efafb50020bd6" providerId="LiveId" clId="{7E78C40C-4E8D-4193-8E53-840C141A5910}" dt="2022-08-13T23:13:28.974" v="1361" actId="20577"/>
          <ac:spMkLst>
            <pc:docMk/>
            <pc:sldMk cId="2615004540" sldId="436"/>
            <ac:spMk id="4" creationId="{00000000-0000-0000-0000-000000000000}"/>
          </ac:spMkLst>
        </pc:spChg>
        <pc:spChg chg="add mod">
          <ac:chgData name="T H" userId="270efafb50020bd6" providerId="LiveId" clId="{7E78C40C-4E8D-4193-8E53-840C141A5910}" dt="2022-08-13T23:13:47.791" v="1365" actId="1076"/>
          <ac:spMkLst>
            <pc:docMk/>
            <pc:sldMk cId="2615004540" sldId="436"/>
            <ac:spMk id="5" creationId="{9A1602C6-7A9E-290E-8335-9464FDA1E036}"/>
          </ac:spMkLst>
        </pc:spChg>
        <pc:spChg chg="del">
          <ac:chgData name="T H" userId="270efafb50020bd6" providerId="LiveId" clId="{7E78C40C-4E8D-4193-8E53-840C141A5910}" dt="2022-08-13T23:13:44.411" v="1363" actId="478"/>
          <ac:spMkLst>
            <pc:docMk/>
            <pc:sldMk cId="2615004540" sldId="436"/>
            <ac:spMk id="15" creationId="{00000000-0000-0000-0000-000000000000}"/>
          </ac:spMkLst>
        </pc:spChg>
        <pc:picChg chg="add del mod">
          <ac:chgData name="T H" userId="270efafb50020bd6" providerId="LiveId" clId="{7E78C40C-4E8D-4193-8E53-840C141A5910}" dt="2022-08-13T23:13:31.661" v="1362" actId="478"/>
          <ac:picMkLst>
            <pc:docMk/>
            <pc:sldMk cId="2615004540" sldId="436"/>
            <ac:picMk id="3" creationId="{A5974A00-88AB-0CA3-A0D0-7BDCFDA9BEFC}"/>
          </ac:picMkLst>
        </pc:picChg>
      </pc:sldChg>
      <pc:sldChg chg="addSp delSp modSp add mod delAnim modAnim">
        <pc:chgData name="T H" userId="270efafb50020bd6" providerId="LiveId" clId="{7E78C40C-4E8D-4193-8E53-840C141A5910}" dt="2022-08-13T22:39:33.911" v="840" actId="1076"/>
        <pc:sldMkLst>
          <pc:docMk/>
          <pc:sldMk cId="389932026" sldId="437"/>
        </pc:sldMkLst>
        <pc:spChg chg="add del mod">
          <ac:chgData name="T H" userId="270efafb50020bd6" providerId="LiveId" clId="{7E78C40C-4E8D-4193-8E53-840C141A5910}" dt="2022-08-13T22:37:43.365" v="829" actId="478"/>
          <ac:spMkLst>
            <pc:docMk/>
            <pc:sldMk cId="389932026" sldId="437"/>
            <ac:spMk id="3" creationId="{D518A8F8-6299-9A2B-D94B-4B2F3D9E9589}"/>
          </ac:spMkLst>
        </pc:spChg>
        <pc:spChg chg="add mod">
          <ac:chgData name="T H" userId="270efafb50020bd6" providerId="LiveId" clId="{7E78C40C-4E8D-4193-8E53-840C141A5910}" dt="2022-08-13T22:34:21.680" v="797" actId="571"/>
          <ac:spMkLst>
            <pc:docMk/>
            <pc:sldMk cId="389932026" sldId="437"/>
            <ac:spMk id="6" creationId="{CA68B6CB-C4B7-908D-DE27-7CA7643B090D}"/>
          </ac:spMkLst>
        </pc:spChg>
        <pc:spChg chg="del mod">
          <ac:chgData name="T H" userId="270efafb50020bd6" providerId="LiveId" clId="{7E78C40C-4E8D-4193-8E53-840C141A5910}" dt="2022-08-13T22:31:19.298" v="777" actId="478"/>
          <ac:spMkLst>
            <pc:docMk/>
            <pc:sldMk cId="389932026" sldId="437"/>
            <ac:spMk id="7" creationId="{6A5DD33A-66A3-FDED-2655-C820DEC54B99}"/>
          </ac:spMkLst>
        </pc:spChg>
        <pc:spChg chg="mod">
          <ac:chgData name="T H" userId="270efafb50020bd6" providerId="LiveId" clId="{7E78C40C-4E8D-4193-8E53-840C141A5910}" dt="2022-08-13T22:39:33.911" v="840" actId="1076"/>
          <ac:spMkLst>
            <pc:docMk/>
            <pc:sldMk cId="389932026" sldId="437"/>
            <ac:spMk id="11" creationId="{00000000-0000-0000-0000-000000000000}"/>
          </ac:spMkLst>
        </pc:spChg>
        <pc:spChg chg="add mod">
          <ac:chgData name="T H" userId="270efafb50020bd6" providerId="LiveId" clId="{7E78C40C-4E8D-4193-8E53-840C141A5910}" dt="2022-08-13T22:39:02.742" v="837" actId="207"/>
          <ac:spMkLst>
            <pc:docMk/>
            <pc:sldMk cId="389932026" sldId="437"/>
            <ac:spMk id="12" creationId="{E67F24D3-0AD6-439E-DE65-6E278F4F3F2B}"/>
          </ac:spMkLst>
        </pc:spChg>
        <pc:spChg chg="add mod">
          <ac:chgData name="T H" userId="270efafb50020bd6" providerId="LiveId" clId="{7E78C40C-4E8D-4193-8E53-840C141A5910}" dt="2022-08-13T22:39:02.742" v="837" actId="207"/>
          <ac:spMkLst>
            <pc:docMk/>
            <pc:sldMk cId="389932026" sldId="437"/>
            <ac:spMk id="13" creationId="{2C2C3FE3-218E-C127-569D-7968FD0619A3}"/>
          </ac:spMkLst>
        </pc:spChg>
        <pc:spChg chg="add mod">
          <ac:chgData name="T H" userId="270efafb50020bd6" providerId="LiveId" clId="{7E78C40C-4E8D-4193-8E53-840C141A5910}" dt="2022-08-13T22:39:02.742" v="837" actId="207"/>
          <ac:spMkLst>
            <pc:docMk/>
            <pc:sldMk cId="389932026" sldId="437"/>
            <ac:spMk id="14" creationId="{91716007-3DA0-1D39-DAE2-407C9DC64265}"/>
          </ac:spMkLst>
        </pc:spChg>
        <pc:spChg chg="add mod">
          <ac:chgData name="T H" userId="270efafb50020bd6" providerId="LiveId" clId="{7E78C40C-4E8D-4193-8E53-840C141A5910}" dt="2022-08-13T22:39:02.742" v="837" actId="207"/>
          <ac:spMkLst>
            <pc:docMk/>
            <pc:sldMk cId="389932026" sldId="437"/>
            <ac:spMk id="15" creationId="{D19C0911-6C21-CA0A-9688-CEE0C95E7006}"/>
          </ac:spMkLst>
        </pc:spChg>
        <pc:picChg chg="add mod">
          <ac:chgData name="T H" userId="270efafb50020bd6" providerId="LiveId" clId="{7E78C40C-4E8D-4193-8E53-840C141A5910}" dt="2022-08-13T22:34:21.680" v="797" actId="571"/>
          <ac:picMkLst>
            <pc:docMk/>
            <pc:sldMk cId="389932026" sldId="437"/>
            <ac:picMk id="4" creationId="{F6FB8121-C50C-D209-4E89-1D7E532A0E14}"/>
          </ac:picMkLst>
        </pc:picChg>
        <pc:picChg chg="mod">
          <ac:chgData name="T H" userId="270efafb50020bd6" providerId="LiveId" clId="{7E78C40C-4E8D-4193-8E53-840C141A5910}" dt="2022-08-13T22:38:40.170" v="835" actId="1076"/>
          <ac:picMkLst>
            <pc:docMk/>
            <pc:sldMk cId="389932026" sldId="437"/>
            <ac:picMk id="5" creationId="{57B6B457-611A-7691-3BB0-8FEE3BDFBE21}"/>
          </ac:picMkLst>
        </pc:picChg>
        <pc:picChg chg="del mod">
          <ac:chgData name="T H" userId="270efafb50020bd6" providerId="LiveId" clId="{7E78C40C-4E8D-4193-8E53-840C141A5910}" dt="2022-08-13T22:31:22.764" v="779" actId="478"/>
          <ac:picMkLst>
            <pc:docMk/>
            <pc:sldMk cId="389932026" sldId="437"/>
            <ac:picMk id="8" creationId="{E4B4C133-3E9E-018B-3AD3-A51123189B8B}"/>
          </ac:picMkLst>
        </pc:picChg>
        <pc:picChg chg="add del mod">
          <ac:chgData name="T H" userId="270efafb50020bd6" providerId="LiveId" clId="{7E78C40C-4E8D-4193-8E53-840C141A5910}" dt="2022-08-13T22:36:36.984" v="819" actId="478"/>
          <ac:picMkLst>
            <pc:docMk/>
            <pc:sldMk cId="389932026" sldId="437"/>
            <ac:picMk id="9" creationId="{FFCACC6D-1FC7-44CB-9258-C91A2B5E23BB}"/>
          </ac:picMkLst>
        </pc:picChg>
        <pc:picChg chg="add del mod">
          <ac:chgData name="T H" userId="270efafb50020bd6" providerId="LiveId" clId="{7E78C40C-4E8D-4193-8E53-840C141A5910}" dt="2022-08-13T22:36:16.046" v="807" actId="478"/>
          <ac:picMkLst>
            <pc:docMk/>
            <pc:sldMk cId="389932026" sldId="437"/>
            <ac:picMk id="16" creationId="{9BF664C8-EAD9-1BA6-02E3-A1952F297AE1}"/>
          </ac:picMkLst>
        </pc:picChg>
        <pc:picChg chg="add del mod">
          <ac:chgData name="T H" userId="270efafb50020bd6" providerId="LiveId" clId="{7E78C40C-4E8D-4193-8E53-840C141A5910}" dt="2022-08-13T22:36:19.547" v="809" actId="478"/>
          <ac:picMkLst>
            <pc:docMk/>
            <pc:sldMk cId="389932026" sldId="437"/>
            <ac:picMk id="17" creationId="{C667E1DE-0FDE-9C24-C8C6-B8593D0736B3}"/>
          </ac:picMkLst>
        </pc:picChg>
        <pc:picChg chg="add del mod">
          <ac:chgData name="T H" userId="270efafb50020bd6" providerId="LiveId" clId="{7E78C40C-4E8D-4193-8E53-840C141A5910}" dt="2022-08-13T22:36:22.385" v="811" actId="478"/>
          <ac:picMkLst>
            <pc:docMk/>
            <pc:sldMk cId="389932026" sldId="437"/>
            <ac:picMk id="18" creationId="{651A0BD7-0FDF-B0DA-DE16-F663455EE98C}"/>
          </ac:picMkLst>
        </pc:picChg>
        <pc:picChg chg="add del mod">
          <ac:chgData name="T H" userId="270efafb50020bd6" providerId="LiveId" clId="{7E78C40C-4E8D-4193-8E53-840C141A5910}" dt="2022-08-13T22:36:25.637" v="813" actId="478"/>
          <ac:picMkLst>
            <pc:docMk/>
            <pc:sldMk cId="389932026" sldId="437"/>
            <ac:picMk id="19" creationId="{8CC3774A-98DE-59D3-6E61-2E8EC684A8AF}"/>
          </ac:picMkLst>
        </pc:picChg>
        <pc:picChg chg="add del mod">
          <ac:chgData name="T H" userId="270efafb50020bd6" providerId="LiveId" clId="{7E78C40C-4E8D-4193-8E53-840C141A5910}" dt="2022-08-13T22:36:29.537" v="815" actId="478"/>
          <ac:picMkLst>
            <pc:docMk/>
            <pc:sldMk cId="389932026" sldId="437"/>
            <ac:picMk id="20" creationId="{3E55E0F6-72A5-D240-6F00-736BDF6CB901}"/>
          </ac:picMkLst>
        </pc:picChg>
        <pc:picChg chg="add del mod">
          <ac:chgData name="T H" userId="270efafb50020bd6" providerId="LiveId" clId="{7E78C40C-4E8D-4193-8E53-840C141A5910}" dt="2022-08-13T22:36:33.629" v="817" actId="478"/>
          <ac:picMkLst>
            <pc:docMk/>
            <pc:sldMk cId="389932026" sldId="437"/>
            <ac:picMk id="21" creationId="{D37AAFA7-11B9-8EC0-07DB-66BFCACFE40B}"/>
          </ac:picMkLst>
        </pc:picChg>
      </pc:sldChg>
    </pc:docChg>
  </pc:docChgLst>
  <pc:docChgLst>
    <pc:chgData name="T H" userId="270efafb50020bd6" providerId="LiveId" clId="{2A7A9815-0C2A-4F4F-A102-FD860D6748DF}"/>
    <pc:docChg chg="undo custSel addSld delSld modSld sldOrd modSection">
      <pc:chgData name="T H" userId="270efafb50020bd6" providerId="LiveId" clId="{2A7A9815-0C2A-4F4F-A102-FD860D6748DF}" dt="2022-08-17T09:31:33.627" v="1204" actId="20577"/>
      <pc:docMkLst>
        <pc:docMk/>
      </pc:docMkLst>
      <pc:sldChg chg="modSp mod">
        <pc:chgData name="T H" userId="270efafb50020bd6" providerId="LiveId" clId="{2A7A9815-0C2A-4F4F-A102-FD860D6748DF}" dt="2022-08-17T09:31:33.627" v="1204" actId="20577"/>
        <pc:sldMkLst>
          <pc:docMk/>
          <pc:sldMk cId="4184934910" sldId="427"/>
        </pc:sldMkLst>
        <pc:spChg chg="mod">
          <ac:chgData name="T H" userId="270efafb50020bd6" providerId="LiveId" clId="{2A7A9815-0C2A-4F4F-A102-FD860D6748DF}" dt="2022-08-17T09:31:33.627" v="1204" actId="20577"/>
          <ac:spMkLst>
            <pc:docMk/>
            <pc:sldMk cId="4184934910" sldId="427"/>
            <ac:spMk id="28" creationId="{00000000-0000-0000-0000-000000000000}"/>
          </ac:spMkLst>
        </pc:spChg>
      </pc:sldChg>
      <pc:sldChg chg="addSp delSp modSp mod modAnim">
        <pc:chgData name="T H" userId="270efafb50020bd6" providerId="LiveId" clId="{2A7A9815-0C2A-4F4F-A102-FD860D6748DF}" dt="2022-08-17T09:10:09.952" v="1153"/>
        <pc:sldMkLst>
          <pc:docMk/>
          <pc:sldMk cId="2432748071" sldId="432"/>
        </pc:sldMkLst>
        <pc:spChg chg="mod">
          <ac:chgData name="T H" userId="270efafb50020bd6" providerId="LiveId" clId="{2A7A9815-0C2A-4F4F-A102-FD860D6748DF}" dt="2022-08-16T19:40:24.241" v="187" actId="207"/>
          <ac:spMkLst>
            <pc:docMk/>
            <pc:sldMk cId="2432748071" sldId="432"/>
            <ac:spMk id="2" creationId="{A0BEA933-0D47-6D2A-85D0-679196D0462A}"/>
          </ac:spMkLst>
        </pc:spChg>
        <pc:spChg chg="mod">
          <ac:chgData name="T H" userId="270efafb50020bd6" providerId="LiveId" clId="{2A7A9815-0C2A-4F4F-A102-FD860D6748DF}" dt="2022-08-16T19:18:22.897" v="119" actId="20577"/>
          <ac:spMkLst>
            <pc:docMk/>
            <pc:sldMk cId="2432748071" sldId="432"/>
            <ac:spMk id="7" creationId="{04BE4210-9AE4-9814-51F2-460C5358F8C3}"/>
          </ac:spMkLst>
        </pc:spChg>
        <pc:spChg chg="mod">
          <ac:chgData name="T H" userId="270efafb50020bd6" providerId="LiveId" clId="{2A7A9815-0C2A-4F4F-A102-FD860D6748DF}" dt="2022-08-16T19:11:17.986" v="100" actId="20577"/>
          <ac:spMkLst>
            <pc:docMk/>
            <pc:sldMk cId="2432748071" sldId="432"/>
            <ac:spMk id="10" creationId="{00000000-0000-0000-0000-000000000000}"/>
          </ac:spMkLst>
        </pc:spChg>
        <pc:spChg chg="mod">
          <ac:chgData name="T H" userId="270efafb50020bd6" providerId="LiveId" clId="{2A7A9815-0C2A-4F4F-A102-FD860D6748DF}" dt="2022-08-17T08:20:24.163" v="436" actId="20577"/>
          <ac:spMkLst>
            <pc:docMk/>
            <pc:sldMk cId="2432748071" sldId="432"/>
            <ac:spMk id="15" creationId="{00000000-0000-0000-0000-000000000000}"/>
          </ac:spMkLst>
        </pc:spChg>
        <pc:picChg chg="del mod">
          <ac:chgData name="T H" userId="270efafb50020bd6" providerId="LiveId" clId="{2A7A9815-0C2A-4F4F-A102-FD860D6748DF}" dt="2022-08-16T19:09:36.143" v="3" actId="478"/>
          <ac:picMkLst>
            <pc:docMk/>
            <pc:sldMk cId="2432748071" sldId="432"/>
            <ac:picMk id="4" creationId="{E7143058-F4AE-1AEC-2926-AE30BE0F4954}"/>
          </ac:picMkLst>
        </pc:picChg>
        <pc:picChg chg="add mod modCrop">
          <ac:chgData name="T H" userId="270efafb50020bd6" providerId="LiveId" clId="{2A7A9815-0C2A-4F4F-A102-FD860D6748DF}" dt="2022-08-16T19:10:08.787" v="10" actId="1076"/>
          <ac:picMkLst>
            <pc:docMk/>
            <pc:sldMk cId="2432748071" sldId="432"/>
            <ac:picMk id="5" creationId="{FE4D3046-3ECF-E7B3-0711-C56CD1C047E4}"/>
          </ac:picMkLst>
        </pc:picChg>
      </pc:sldChg>
      <pc:sldChg chg="addSp delSp modSp mod modAnim">
        <pc:chgData name="T H" userId="270efafb50020bd6" providerId="LiveId" clId="{2A7A9815-0C2A-4F4F-A102-FD860D6748DF}" dt="2022-08-17T09:28:32.108" v="1181"/>
        <pc:sldMkLst>
          <pc:docMk/>
          <pc:sldMk cId="3328368106" sldId="439"/>
        </pc:sldMkLst>
        <pc:spChg chg="del">
          <ac:chgData name="T H" userId="270efafb50020bd6" providerId="LiveId" clId="{2A7A9815-0C2A-4F4F-A102-FD860D6748DF}" dt="2022-08-17T09:28:25.071" v="1179" actId="478"/>
          <ac:spMkLst>
            <pc:docMk/>
            <pc:sldMk cId="3328368106" sldId="439"/>
            <ac:spMk id="4" creationId="{97FB859A-C121-B66F-D1D3-BCF41F773700}"/>
          </ac:spMkLst>
        </pc:spChg>
        <pc:spChg chg="add mod">
          <ac:chgData name="T H" userId="270efafb50020bd6" providerId="LiveId" clId="{2A7A9815-0C2A-4F4F-A102-FD860D6748DF}" dt="2022-08-17T09:28:27.120" v="1180"/>
          <ac:spMkLst>
            <pc:docMk/>
            <pc:sldMk cId="3328368106" sldId="439"/>
            <ac:spMk id="8" creationId="{BD3CFAB7-D9C5-6D85-B878-946B5F7231D8}"/>
          </ac:spMkLst>
        </pc:spChg>
        <pc:picChg chg="add mod">
          <ac:chgData name="T H" userId="270efafb50020bd6" providerId="LiveId" clId="{2A7A9815-0C2A-4F4F-A102-FD860D6748DF}" dt="2022-08-17T09:21:46.671" v="1157" actId="14100"/>
          <ac:picMkLst>
            <pc:docMk/>
            <pc:sldMk cId="3328368106" sldId="439"/>
            <ac:picMk id="2" creationId="{2987C558-6AAA-5C7C-00F7-748CF4CB126D}"/>
          </ac:picMkLst>
        </pc:picChg>
        <pc:picChg chg="add del mod">
          <ac:chgData name="T H" userId="270efafb50020bd6" providerId="LiveId" clId="{2A7A9815-0C2A-4F4F-A102-FD860D6748DF}" dt="2022-08-17T09:23:14.172" v="1163" actId="478"/>
          <ac:picMkLst>
            <pc:docMk/>
            <pc:sldMk cId="3328368106" sldId="439"/>
            <ac:picMk id="3" creationId="{25D66CFB-D3A2-1130-1D26-CE719AA13A94}"/>
          </ac:picMkLst>
        </pc:picChg>
        <pc:picChg chg="add mod">
          <ac:chgData name="T H" userId="270efafb50020bd6" providerId="LiveId" clId="{2A7A9815-0C2A-4F4F-A102-FD860D6748DF}" dt="2022-08-17T09:23:57.202" v="1167" actId="1076"/>
          <ac:picMkLst>
            <pc:docMk/>
            <pc:sldMk cId="3328368106" sldId="439"/>
            <ac:picMk id="5" creationId="{CAED9ABA-D5FD-592B-6919-3CB6708B245F}"/>
          </ac:picMkLst>
        </pc:picChg>
        <pc:picChg chg="add mod">
          <ac:chgData name="T H" userId="270efafb50020bd6" providerId="LiveId" clId="{2A7A9815-0C2A-4F4F-A102-FD860D6748DF}" dt="2022-08-17T09:25:46.042" v="1172" actId="14100"/>
          <ac:picMkLst>
            <pc:docMk/>
            <pc:sldMk cId="3328368106" sldId="439"/>
            <ac:picMk id="6" creationId="{A3F9A5F0-D1D6-CB75-ED43-F2C83E1446FD}"/>
          </ac:picMkLst>
        </pc:picChg>
        <pc:picChg chg="add mod">
          <ac:chgData name="T H" userId="270efafb50020bd6" providerId="LiveId" clId="{2A7A9815-0C2A-4F4F-A102-FD860D6748DF}" dt="2022-08-17T09:28:13.158" v="1178" actId="14100"/>
          <ac:picMkLst>
            <pc:docMk/>
            <pc:sldMk cId="3328368106" sldId="439"/>
            <ac:picMk id="7" creationId="{4374F83E-D2FB-5BA6-26D2-DD402E711CE8}"/>
          </ac:picMkLst>
        </pc:picChg>
      </pc:sldChg>
      <pc:sldChg chg="addSp delSp modSp mod delAnim modAnim">
        <pc:chgData name="T H" userId="270efafb50020bd6" providerId="LiveId" clId="{2A7A9815-0C2A-4F4F-A102-FD860D6748DF}" dt="2022-08-17T09:31:12.448" v="1202"/>
        <pc:sldMkLst>
          <pc:docMk/>
          <pc:sldMk cId="735422353" sldId="442"/>
        </pc:sldMkLst>
        <pc:spChg chg="del mod">
          <ac:chgData name="T H" userId="270efafb50020bd6" providerId="LiveId" clId="{2A7A9815-0C2A-4F4F-A102-FD860D6748DF}" dt="2022-08-16T19:39:57.220" v="186" actId="478"/>
          <ac:spMkLst>
            <pc:docMk/>
            <pc:sldMk cId="735422353" sldId="442"/>
            <ac:spMk id="2" creationId="{A0BEA933-0D47-6D2A-85D0-679196D0462A}"/>
          </ac:spMkLst>
        </pc:spChg>
        <pc:spChg chg="add mod">
          <ac:chgData name="T H" userId="270efafb50020bd6" providerId="LiveId" clId="{2A7A9815-0C2A-4F4F-A102-FD860D6748DF}" dt="2022-08-16T19:41:50.028" v="189"/>
          <ac:spMkLst>
            <pc:docMk/>
            <pc:sldMk cId="735422353" sldId="442"/>
            <ac:spMk id="3" creationId="{33B37A05-94E4-CD6B-65A5-830AFFABDC49}"/>
          </ac:spMkLst>
        </pc:spChg>
        <pc:spChg chg="del">
          <ac:chgData name="T H" userId="270efafb50020bd6" providerId="LiveId" clId="{2A7A9815-0C2A-4F4F-A102-FD860D6748DF}" dt="2022-08-16T19:39:31.303" v="177" actId="478"/>
          <ac:spMkLst>
            <pc:docMk/>
            <pc:sldMk cId="735422353" sldId="442"/>
            <ac:spMk id="5" creationId="{CAE1057B-A079-BD3A-2538-F1FCA82638BB}"/>
          </ac:spMkLst>
        </pc:spChg>
        <pc:spChg chg="add mod">
          <ac:chgData name="T H" userId="270efafb50020bd6" providerId="LiveId" clId="{2A7A9815-0C2A-4F4F-A102-FD860D6748DF}" dt="2022-08-17T06:58:51.827" v="370" actId="115"/>
          <ac:spMkLst>
            <pc:docMk/>
            <pc:sldMk cId="735422353" sldId="442"/>
            <ac:spMk id="7" creationId="{F6FC1A03-3620-C97C-910C-530BFCB6B0C1}"/>
          </ac:spMkLst>
        </pc:spChg>
        <pc:spChg chg="del">
          <ac:chgData name="T H" userId="270efafb50020bd6" providerId="LiveId" clId="{2A7A9815-0C2A-4F4F-A102-FD860D6748DF}" dt="2022-08-16T19:41:49.445" v="188" actId="478"/>
          <ac:spMkLst>
            <pc:docMk/>
            <pc:sldMk cId="735422353" sldId="442"/>
            <ac:spMk id="10" creationId="{00000000-0000-0000-0000-000000000000}"/>
          </ac:spMkLst>
        </pc:spChg>
        <pc:spChg chg="mod">
          <ac:chgData name="T H" userId="270efafb50020bd6" providerId="LiveId" clId="{2A7A9815-0C2A-4F4F-A102-FD860D6748DF}" dt="2022-08-17T08:20:35.489" v="440" actId="20577"/>
          <ac:spMkLst>
            <pc:docMk/>
            <pc:sldMk cId="735422353" sldId="442"/>
            <ac:spMk id="15" creationId="{00000000-0000-0000-0000-000000000000}"/>
          </ac:spMkLst>
        </pc:spChg>
        <pc:picChg chg="add del mod modCrop">
          <ac:chgData name="T H" userId="270efafb50020bd6" providerId="LiveId" clId="{2A7A9815-0C2A-4F4F-A102-FD860D6748DF}" dt="2022-08-17T06:59:50.532" v="371" actId="478"/>
          <ac:picMkLst>
            <pc:docMk/>
            <pc:sldMk cId="735422353" sldId="442"/>
            <ac:picMk id="6" creationId="{94982ABC-693A-5237-AA4C-3DE7930FF42D}"/>
          </ac:picMkLst>
        </pc:picChg>
        <pc:picChg chg="add mod">
          <ac:chgData name="T H" userId="270efafb50020bd6" providerId="LiveId" clId="{2A7A9815-0C2A-4F4F-A102-FD860D6748DF}" dt="2022-08-17T07:02:25.142" v="396" actId="14100"/>
          <ac:picMkLst>
            <pc:docMk/>
            <pc:sldMk cId="735422353" sldId="442"/>
            <ac:picMk id="9" creationId="{F1D1F433-D7BD-F46C-C998-D8B1E58B71BE}"/>
          </ac:picMkLst>
        </pc:picChg>
        <pc:picChg chg="add mod">
          <ac:chgData name="T H" userId="270efafb50020bd6" providerId="LiveId" clId="{2A7A9815-0C2A-4F4F-A102-FD860D6748DF}" dt="2022-08-17T07:02:22.340" v="395" actId="14100"/>
          <ac:picMkLst>
            <pc:docMk/>
            <pc:sldMk cId="735422353" sldId="442"/>
            <ac:picMk id="12" creationId="{6EE46DC8-6014-E367-BCEB-D412B6500D7D}"/>
          </ac:picMkLst>
        </pc:picChg>
      </pc:sldChg>
      <pc:sldChg chg="delSp modSp del mod">
        <pc:chgData name="T H" userId="270efafb50020bd6" providerId="LiveId" clId="{2A7A9815-0C2A-4F4F-A102-FD860D6748DF}" dt="2022-08-17T09:30:50.237" v="1199" actId="2696"/>
        <pc:sldMkLst>
          <pc:docMk/>
          <pc:sldMk cId="855737428" sldId="443"/>
        </pc:sldMkLst>
        <pc:spChg chg="del">
          <ac:chgData name="T H" userId="270efafb50020bd6" providerId="LiveId" clId="{2A7A9815-0C2A-4F4F-A102-FD860D6748DF}" dt="2022-08-17T08:58:52.926" v="447" actId="478"/>
          <ac:spMkLst>
            <pc:docMk/>
            <pc:sldMk cId="855737428" sldId="443"/>
            <ac:spMk id="10" creationId="{00000000-0000-0000-0000-000000000000}"/>
          </ac:spMkLst>
        </pc:spChg>
        <pc:spChg chg="mod">
          <ac:chgData name="T H" userId="270efafb50020bd6" providerId="LiveId" clId="{2A7A9815-0C2A-4F4F-A102-FD860D6748DF}" dt="2022-08-17T08:20:42.609" v="444" actId="20577"/>
          <ac:spMkLst>
            <pc:docMk/>
            <pc:sldMk cId="855737428" sldId="443"/>
            <ac:spMk id="15" creationId="{00000000-0000-0000-0000-000000000000}"/>
          </ac:spMkLst>
        </pc:spChg>
      </pc:sldChg>
      <pc:sldChg chg="addSp delSp modSp add mod delAnim modAnim">
        <pc:chgData name="T H" userId="270efafb50020bd6" providerId="LiveId" clId="{2A7A9815-0C2A-4F4F-A102-FD860D6748DF}" dt="2022-08-17T09:31:02.308" v="1200"/>
        <pc:sldMkLst>
          <pc:docMk/>
          <pc:sldMk cId="4056140706" sldId="444"/>
        </pc:sldMkLst>
        <pc:spChg chg="del mod">
          <ac:chgData name="T H" userId="270efafb50020bd6" providerId="LiveId" clId="{2A7A9815-0C2A-4F4F-A102-FD860D6748DF}" dt="2022-08-16T19:20:07.506" v="131" actId="478"/>
          <ac:spMkLst>
            <pc:docMk/>
            <pc:sldMk cId="4056140706" sldId="444"/>
            <ac:spMk id="2" creationId="{A0BEA933-0D47-6D2A-85D0-679196D0462A}"/>
          </ac:spMkLst>
        </pc:spChg>
        <pc:spChg chg="add del">
          <ac:chgData name="T H" userId="270efafb50020bd6" providerId="LiveId" clId="{2A7A9815-0C2A-4F4F-A102-FD860D6748DF}" dt="2022-08-16T19:22:43.196" v="135" actId="478"/>
          <ac:spMkLst>
            <pc:docMk/>
            <pc:sldMk cId="4056140706" sldId="444"/>
            <ac:spMk id="4" creationId="{A62B1D3E-CD90-D4B4-5B6E-55EDB02ED286}"/>
          </ac:spMkLst>
        </pc:spChg>
        <pc:spChg chg="del">
          <ac:chgData name="T H" userId="270efafb50020bd6" providerId="LiveId" clId="{2A7A9815-0C2A-4F4F-A102-FD860D6748DF}" dt="2022-08-16T19:19:52.704" v="125" actId="478"/>
          <ac:spMkLst>
            <pc:docMk/>
            <pc:sldMk cId="4056140706" sldId="444"/>
            <ac:spMk id="7" creationId="{04BE4210-9AE4-9814-51F2-460C5358F8C3}"/>
          </ac:spMkLst>
        </pc:spChg>
        <pc:spChg chg="add mod">
          <ac:chgData name="T H" userId="270efafb50020bd6" providerId="LiveId" clId="{2A7A9815-0C2A-4F4F-A102-FD860D6748DF}" dt="2022-08-16T19:28:41.009" v="151" actId="948"/>
          <ac:spMkLst>
            <pc:docMk/>
            <pc:sldMk cId="4056140706" sldId="444"/>
            <ac:spMk id="8" creationId="{F1BFFEC0-54A0-6948-C502-4DB9E4EF89F7}"/>
          </ac:spMkLst>
        </pc:spChg>
        <pc:spChg chg="add mod">
          <ac:chgData name="T H" userId="270efafb50020bd6" providerId="LiveId" clId="{2A7A9815-0C2A-4F4F-A102-FD860D6748DF}" dt="2022-08-16T19:31:27.298" v="159" actId="1076"/>
          <ac:spMkLst>
            <pc:docMk/>
            <pc:sldMk cId="4056140706" sldId="444"/>
            <ac:spMk id="11" creationId="{D141D209-2F1F-6F47-EB21-63B96E333178}"/>
          </ac:spMkLst>
        </pc:spChg>
        <pc:spChg chg="add mod">
          <ac:chgData name="T H" userId="270efafb50020bd6" providerId="LiveId" clId="{2A7A9815-0C2A-4F4F-A102-FD860D6748DF}" dt="2022-08-16T19:36:15.352" v="176" actId="255"/>
          <ac:spMkLst>
            <pc:docMk/>
            <pc:sldMk cId="4056140706" sldId="444"/>
            <ac:spMk id="12" creationId="{1441809A-30F5-CE03-8033-0DFE155BCA9E}"/>
          </ac:spMkLst>
        </pc:spChg>
        <pc:spChg chg="mod">
          <ac:chgData name="T H" userId="270efafb50020bd6" providerId="LiveId" clId="{2A7A9815-0C2A-4F4F-A102-FD860D6748DF}" dt="2022-08-17T08:20:31.312" v="438" actId="20577"/>
          <ac:spMkLst>
            <pc:docMk/>
            <pc:sldMk cId="4056140706" sldId="444"/>
            <ac:spMk id="15" creationId="{00000000-0000-0000-0000-000000000000}"/>
          </ac:spMkLst>
        </pc:spChg>
        <pc:picChg chg="mod modCrop">
          <ac:chgData name="T H" userId="270efafb50020bd6" providerId="LiveId" clId="{2A7A9815-0C2A-4F4F-A102-FD860D6748DF}" dt="2022-08-16T19:26:53.543" v="141" actId="732"/>
          <ac:picMkLst>
            <pc:docMk/>
            <pc:sldMk cId="4056140706" sldId="444"/>
            <ac:picMk id="5" creationId="{FE4D3046-3ECF-E7B3-0711-C56CD1C047E4}"/>
          </ac:picMkLst>
        </pc:picChg>
      </pc:sldChg>
      <pc:sldChg chg="addSp delSp modSp add mod modAnim">
        <pc:chgData name="T H" userId="270efafb50020bd6" providerId="LiveId" clId="{2A7A9815-0C2A-4F4F-A102-FD860D6748DF}" dt="2022-08-17T09:29:17.843" v="1185"/>
        <pc:sldMkLst>
          <pc:docMk/>
          <pc:sldMk cId="3641022241" sldId="445"/>
        </pc:sldMkLst>
        <pc:spChg chg="add del">
          <ac:chgData name="T H" userId="270efafb50020bd6" providerId="LiveId" clId="{2A7A9815-0C2A-4F4F-A102-FD860D6748DF}" dt="2022-08-17T07:14:49.856" v="401" actId="478"/>
          <ac:spMkLst>
            <pc:docMk/>
            <pc:sldMk cId="3641022241" sldId="445"/>
            <ac:spMk id="4" creationId="{B103BFCF-4216-E506-8E4C-D4B65D41CE6D}"/>
          </ac:spMkLst>
        </pc:spChg>
        <pc:spChg chg="add mod">
          <ac:chgData name="T H" userId="270efafb50020bd6" providerId="LiveId" clId="{2A7A9815-0C2A-4F4F-A102-FD860D6748DF}" dt="2022-08-17T07:30:50.799" v="414" actId="20577"/>
          <ac:spMkLst>
            <pc:docMk/>
            <pc:sldMk cId="3641022241" sldId="445"/>
            <ac:spMk id="6" creationId="{16FA45FB-A43C-A867-284F-F7DA3EAA0AA6}"/>
          </ac:spMkLst>
        </pc:spChg>
        <pc:picChg chg="mod">
          <ac:chgData name="T H" userId="270efafb50020bd6" providerId="LiveId" clId="{2A7A9815-0C2A-4F4F-A102-FD860D6748DF}" dt="2022-08-17T07:13:32.675" v="399" actId="1076"/>
          <ac:picMkLst>
            <pc:docMk/>
            <pc:sldMk cId="3641022241" sldId="445"/>
            <ac:picMk id="9" creationId="{F1D1F433-D7BD-F46C-C998-D8B1E58B71BE}"/>
          </ac:picMkLst>
        </pc:picChg>
        <pc:picChg chg="del">
          <ac:chgData name="T H" userId="270efafb50020bd6" providerId="LiveId" clId="{2A7A9815-0C2A-4F4F-A102-FD860D6748DF}" dt="2022-08-17T07:13:30.362" v="398" actId="478"/>
          <ac:picMkLst>
            <pc:docMk/>
            <pc:sldMk cId="3641022241" sldId="445"/>
            <ac:picMk id="12" creationId="{6EE46DC8-6014-E367-BCEB-D412B6500D7D}"/>
          </ac:picMkLst>
        </pc:picChg>
      </pc:sldChg>
      <pc:sldChg chg="addSp delSp modSp add del mod ord modAnim">
        <pc:chgData name="T H" userId="270efafb50020bd6" providerId="LiveId" clId="{2A7A9815-0C2A-4F4F-A102-FD860D6748DF}" dt="2022-08-17T09:29:25.409" v="1188"/>
        <pc:sldMkLst>
          <pc:docMk/>
          <pc:sldMk cId="1933100603" sldId="446"/>
        </pc:sldMkLst>
        <pc:spChg chg="add mod">
          <ac:chgData name="T H" userId="270efafb50020bd6" providerId="LiveId" clId="{2A7A9815-0C2A-4F4F-A102-FD860D6748DF}" dt="2022-08-17T08:53:28.855" v="446" actId="14100"/>
          <ac:spMkLst>
            <pc:docMk/>
            <pc:sldMk cId="1933100603" sldId="446"/>
            <ac:spMk id="4" creationId="{2880E2EC-46A5-E507-ED3A-1BE02FF1785D}"/>
          </ac:spMkLst>
        </pc:spChg>
        <pc:spChg chg="mod">
          <ac:chgData name="T H" userId="270efafb50020bd6" providerId="LiveId" clId="{2A7A9815-0C2A-4F4F-A102-FD860D6748DF}" dt="2022-08-17T08:20:39.178" v="442" actId="20577"/>
          <ac:spMkLst>
            <pc:docMk/>
            <pc:sldMk cId="1933100603" sldId="446"/>
            <ac:spMk id="15" creationId="{00000000-0000-0000-0000-000000000000}"/>
          </ac:spMkLst>
        </pc:spChg>
        <pc:picChg chg="del">
          <ac:chgData name="T H" userId="270efafb50020bd6" providerId="LiveId" clId="{2A7A9815-0C2A-4F4F-A102-FD860D6748DF}" dt="2022-08-17T07:31:19.433" v="420" actId="478"/>
          <ac:picMkLst>
            <pc:docMk/>
            <pc:sldMk cId="1933100603" sldId="446"/>
            <ac:picMk id="9" creationId="{F1D1F433-D7BD-F46C-C998-D8B1E58B71BE}"/>
          </ac:picMkLst>
        </pc:picChg>
        <pc:picChg chg="mod">
          <ac:chgData name="T H" userId="270efafb50020bd6" providerId="LiveId" clId="{2A7A9815-0C2A-4F4F-A102-FD860D6748DF}" dt="2022-08-17T08:53:24.528" v="445" actId="1076"/>
          <ac:picMkLst>
            <pc:docMk/>
            <pc:sldMk cId="1933100603" sldId="446"/>
            <ac:picMk id="12" creationId="{6EE46DC8-6014-E367-BCEB-D412B6500D7D}"/>
          </ac:picMkLst>
        </pc:picChg>
      </pc:sldChg>
      <pc:sldChg chg="addSp delSp modSp add mod modAnim">
        <pc:chgData name="T H" userId="270efafb50020bd6" providerId="LiveId" clId="{2A7A9815-0C2A-4F4F-A102-FD860D6748DF}" dt="2022-08-17T09:30:29.953" v="1198" actId="20577"/>
        <pc:sldMkLst>
          <pc:docMk/>
          <pc:sldMk cId="3151822875" sldId="447"/>
        </pc:sldMkLst>
        <pc:spChg chg="add mod ord">
          <ac:chgData name="T H" userId="270efafb50020bd6" providerId="LiveId" clId="{2A7A9815-0C2A-4F4F-A102-FD860D6748DF}" dt="2022-08-17T09:09:21.630" v="1152" actId="207"/>
          <ac:spMkLst>
            <pc:docMk/>
            <pc:sldMk cId="3151822875" sldId="447"/>
            <ac:spMk id="2" creationId="{25489992-21F9-99C2-BB2E-8604AFEAF00B}"/>
          </ac:spMkLst>
        </pc:spChg>
        <pc:spChg chg="mod">
          <ac:chgData name="T H" userId="270efafb50020bd6" providerId="LiveId" clId="{2A7A9815-0C2A-4F4F-A102-FD860D6748DF}" dt="2022-08-17T09:30:29.953" v="1198" actId="20577"/>
          <ac:spMkLst>
            <pc:docMk/>
            <pc:sldMk cId="3151822875" sldId="447"/>
            <ac:spMk id="4" creationId="{2880E2EC-46A5-E507-ED3A-1BE02FF1785D}"/>
          </ac:spMkLst>
        </pc:spChg>
        <pc:spChg chg="del">
          <ac:chgData name="T H" userId="270efafb50020bd6" providerId="LiveId" clId="{2A7A9815-0C2A-4F4F-A102-FD860D6748DF}" dt="2022-08-17T09:08:00.829" v="1134" actId="478"/>
          <ac:spMkLst>
            <pc:docMk/>
            <pc:sldMk cId="3151822875" sldId="447"/>
            <ac:spMk id="7" creationId="{F6FC1A03-3620-C97C-910C-530BFCB6B0C1}"/>
          </ac:spMkLst>
        </pc:spChg>
        <pc:picChg chg="del mod">
          <ac:chgData name="T H" userId="270efafb50020bd6" providerId="LiveId" clId="{2A7A9815-0C2A-4F4F-A102-FD860D6748DF}" dt="2022-08-17T09:08:08.218" v="1136" actId="478"/>
          <ac:picMkLst>
            <pc:docMk/>
            <pc:sldMk cId="3151822875" sldId="447"/>
            <ac:picMk id="12" creationId="{6EE46DC8-6014-E367-BCEB-D412B6500D7D}"/>
          </ac:picMkLst>
        </pc:picChg>
      </pc:sldChg>
    </pc:docChg>
  </pc:docChgLst>
  <pc:docChgLst>
    <pc:chgData name="T H" userId="270efafb50020bd6" providerId="LiveId" clId="{229518F0-593C-4AAC-8BBC-8F0F8C87A65B}"/>
    <pc:docChg chg="addSld modSld modSection">
      <pc:chgData name="T H" userId="270efafb50020bd6" providerId="LiveId" clId="{229518F0-593C-4AAC-8BBC-8F0F8C87A65B}" dt="2022-08-27T03:43:12.604" v="19" actId="20577"/>
      <pc:docMkLst>
        <pc:docMk/>
      </pc:docMkLst>
      <pc:sldChg chg="modSp mod">
        <pc:chgData name="T H" userId="270efafb50020bd6" providerId="LiveId" clId="{229518F0-593C-4AAC-8BBC-8F0F8C87A65B}" dt="2022-08-27T03:05:28.849" v="13" actId="20577"/>
        <pc:sldMkLst>
          <pc:docMk/>
          <pc:sldMk cId="4184934910" sldId="427"/>
        </pc:sldMkLst>
        <pc:spChg chg="mod">
          <ac:chgData name="T H" userId="270efafb50020bd6" providerId="LiveId" clId="{229518F0-593C-4AAC-8BBC-8F0F8C87A65B}" dt="2022-08-27T03:05:28.849" v="13" actId="20577"/>
          <ac:spMkLst>
            <pc:docMk/>
            <pc:sldMk cId="4184934910" sldId="427"/>
            <ac:spMk id="28" creationId="{00000000-0000-0000-0000-000000000000}"/>
          </ac:spMkLst>
        </pc:spChg>
      </pc:sldChg>
      <pc:sldChg chg="modSp mod">
        <pc:chgData name="T H" userId="270efafb50020bd6" providerId="LiveId" clId="{229518F0-593C-4AAC-8BBC-8F0F8C87A65B}" dt="2022-08-27T03:05:33.475" v="14" actId="20577"/>
        <pc:sldMkLst>
          <pc:docMk/>
          <pc:sldMk cId="2432748071" sldId="432"/>
        </pc:sldMkLst>
        <pc:spChg chg="mod">
          <ac:chgData name="T H" userId="270efafb50020bd6" providerId="LiveId" clId="{229518F0-593C-4AAC-8BBC-8F0F8C87A65B}" dt="2022-08-27T03:05:33.475" v="14" actId="20577"/>
          <ac:spMkLst>
            <pc:docMk/>
            <pc:sldMk cId="2432748071" sldId="432"/>
            <ac:spMk id="15" creationId="{00000000-0000-0000-0000-000000000000}"/>
          </ac:spMkLst>
        </pc:spChg>
      </pc:sldChg>
      <pc:sldChg chg="modSp mod">
        <pc:chgData name="T H" userId="270efafb50020bd6" providerId="LiveId" clId="{229518F0-593C-4AAC-8BBC-8F0F8C87A65B}" dt="2022-08-27T03:05:45.518" v="18" actId="20577"/>
        <pc:sldMkLst>
          <pc:docMk/>
          <pc:sldMk cId="3328368106" sldId="439"/>
        </pc:sldMkLst>
        <pc:spChg chg="mod">
          <ac:chgData name="T H" userId="270efafb50020bd6" providerId="LiveId" clId="{229518F0-593C-4AAC-8BBC-8F0F8C87A65B}" dt="2022-08-27T03:05:45.518" v="18" actId="20577"/>
          <ac:spMkLst>
            <pc:docMk/>
            <pc:sldMk cId="3328368106" sldId="439"/>
            <ac:spMk id="8" creationId="{BD3CFAB7-D9C5-6D85-B878-946B5F7231D8}"/>
          </ac:spMkLst>
        </pc:spChg>
      </pc:sldChg>
      <pc:sldChg chg="modSp mod modAnim">
        <pc:chgData name="T H" userId="270efafb50020bd6" providerId="LiveId" clId="{229518F0-593C-4AAC-8BBC-8F0F8C87A65B}" dt="2022-08-27T03:05:35.782" v="15" actId="20577"/>
        <pc:sldMkLst>
          <pc:docMk/>
          <pc:sldMk cId="735422353" sldId="442"/>
        </pc:sldMkLst>
        <pc:spChg chg="mod">
          <ac:chgData name="T H" userId="270efafb50020bd6" providerId="LiveId" clId="{229518F0-593C-4AAC-8BBC-8F0F8C87A65B}" dt="2022-08-27T03:05:35.782" v="15" actId="20577"/>
          <ac:spMkLst>
            <pc:docMk/>
            <pc:sldMk cId="735422353" sldId="442"/>
            <ac:spMk id="15" creationId="{00000000-0000-0000-0000-000000000000}"/>
          </ac:spMkLst>
        </pc:spChg>
      </pc:sldChg>
      <pc:sldChg chg="modSp mod">
        <pc:chgData name="T H" userId="270efafb50020bd6" providerId="LiveId" clId="{229518F0-593C-4AAC-8BBC-8F0F8C87A65B}" dt="2022-08-27T03:43:12.604" v="19" actId="20577"/>
        <pc:sldMkLst>
          <pc:docMk/>
          <pc:sldMk cId="4056140706" sldId="444"/>
        </pc:sldMkLst>
        <pc:spChg chg="mod">
          <ac:chgData name="T H" userId="270efafb50020bd6" providerId="LiveId" clId="{229518F0-593C-4AAC-8BBC-8F0F8C87A65B}" dt="2022-08-27T03:43:12.604" v="19" actId="20577"/>
          <ac:spMkLst>
            <pc:docMk/>
            <pc:sldMk cId="4056140706" sldId="444"/>
            <ac:spMk id="15" creationId="{00000000-0000-0000-0000-000000000000}"/>
          </ac:spMkLst>
        </pc:spChg>
      </pc:sldChg>
      <pc:sldChg chg="modAnim">
        <pc:chgData name="T H" userId="270efafb50020bd6" providerId="LiveId" clId="{229518F0-593C-4AAC-8BBC-8F0F8C87A65B}" dt="2022-08-27T03:00:11.177" v="2"/>
        <pc:sldMkLst>
          <pc:docMk/>
          <pc:sldMk cId="3641022241" sldId="445"/>
        </pc:sldMkLst>
      </pc:sldChg>
      <pc:sldChg chg="modSp mod modAnim">
        <pc:chgData name="T H" userId="270efafb50020bd6" providerId="LiveId" clId="{229518F0-593C-4AAC-8BBC-8F0F8C87A65B}" dt="2022-08-27T03:05:38.502" v="16" actId="20577"/>
        <pc:sldMkLst>
          <pc:docMk/>
          <pc:sldMk cId="1933100603" sldId="446"/>
        </pc:sldMkLst>
        <pc:spChg chg="mod">
          <ac:chgData name="T H" userId="270efafb50020bd6" providerId="LiveId" clId="{229518F0-593C-4AAC-8BBC-8F0F8C87A65B}" dt="2022-08-27T03:05:38.502" v="16" actId="20577"/>
          <ac:spMkLst>
            <pc:docMk/>
            <pc:sldMk cId="1933100603" sldId="446"/>
            <ac:spMk id="15" creationId="{00000000-0000-0000-0000-000000000000}"/>
          </ac:spMkLst>
        </pc:spChg>
      </pc:sldChg>
      <pc:sldChg chg="modSp mod">
        <pc:chgData name="T H" userId="270efafb50020bd6" providerId="LiveId" clId="{229518F0-593C-4AAC-8BBC-8F0F8C87A65B}" dt="2022-08-27T03:05:42.872" v="17" actId="20577"/>
        <pc:sldMkLst>
          <pc:docMk/>
          <pc:sldMk cId="3151822875" sldId="447"/>
        </pc:sldMkLst>
        <pc:spChg chg="mod">
          <ac:chgData name="T H" userId="270efafb50020bd6" providerId="LiveId" clId="{229518F0-593C-4AAC-8BBC-8F0F8C87A65B}" dt="2022-08-27T03:01:10.039" v="9" actId="1076"/>
          <ac:spMkLst>
            <pc:docMk/>
            <pc:sldMk cId="3151822875" sldId="447"/>
            <ac:spMk id="2" creationId="{25489992-21F9-99C2-BB2E-8604AFEAF00B}"/>
          </ac:spMkLst>
        </pc:spChg>
        <pc:spChg chg="mod">
          <ac:chgData name="T H" userId="270efafb50020bd6" providerId="LiveId" clId="{229518F0-593C-4AAC-8BBC-8F0F8C87A65B}" dt="2022-08-27T03:00:49.401" v="5" actId="255"/>
          <ac:spMkLst>
            <pc:docMk/>
            <pc:sldMk cId="3151822875" sldId="447"/>
            <ac:spMk id="3" creationId="{33B37A05-94E4-CD6B-65A5-830AFFABDC49}"/>
          </ac:spMkLst>
        </pc:spChg>
        <pc:spChg chg="mod">
          <ac:chgData name="T H" userId="270efafb50020bd6" providerId="LiveId" clId="{229518F0-593C-4AAC-8BBC-8F0F8C87A65B}" dt="2022-08-27T03:01:10.039" v="9" actId="1076"/>
          <ac:spMkLst>
            <pc:docMk/>
            <pc:sldMk cId="3151822875" sldId="447"/>
            <ac:spMk id="4" creationId="{2880E2EC-46A5-E507-ED3A-1BE02FF1785D}"/>
          </ac:spMkLst>
        </pc:spChg>
        <pc:spChg chg="mod">
          <ac:chgData name="T H" userId="270efafb50020bd6" providerId="LiveId" clId="{229518F0-593C-4AAC-8BBC-8F0F8C87A65B}" dt="2022-08-27T03:05:42.872" v="17" actId="20577"/>
          <ac:spMkLst>
            <pc:docMk/>
            <pc:sldMk cId="3151822875" sldId="447"/>
            <ac:spMk id="15" creationId="{00000000-0000-0000-0000-000000000000}"/>
          </ac:spMkLst>
        </pc:spChg>
      </pc:sldChg>
      <pc:sldChg chg="delSp new">
        <pc:chgData name="T H" userId="270efafb50020bd6" providerId="LiveId" clId="{229518F0-593C-4AAC-8BBC-8F0F8C87A65B}" dt="2022-08-27T03:02:08.466" v="12" actId="478"/>
        <pc:sldMkLst>
          <pc:docMk/>
          <pc:sldMk cId="215712676" sldId="448"/>
        </pc:sldMkLst>
        <pc:spChg chg="del">
          <ac:chgData name="T H" userId="270efafb50020bd6" providerId="LiveId" clId="{229518F0-593C-4AAC-8BBC-8F0F8C87A65B}" dt="2022-08-27T03:02:06.816" v="11" actId="478"/>
          <ac:spMkLst>
            <pc:docMk/>
            <pc:sldMk cId="215712676" sldId="448"/>
            <ac:spMk id="2" creationId="{D0D4B7FE-6E16-14ED-A4F3-574DBC1A9F25}"/>
          </ac:spMkLst>
        </pc:spChg>
        <pc:spChg chg="del">
          <ac:chgData name="T H" userId="270efafb50020bd6" providerId="LiveId" clId="{229518F0-593C-4AAC-8BBC-8F0F8C87A65B}" dt="2022-08-27T03:02:08.466" v="12" actId="478"/>
          <ac:spMkLst>
            <pc:docMk/>
            <pc:sldMk cId="215712676" sldId="448"/>
            <ac:spMk id="3" creationId="{E6D52F9F-BF8C-4E34-6045-093EFD0E9414}"/>
          </ac:spMkLst>
        </pc:spChg>
      </pc:sldChg>
    </pc:docChg>
  </pc:docChgLst>
  <pc:docChgLst>
    <pc:chgData name="T H" userId="270efafb50020bd6" providerId="LiveId" clId="{4233DBE6-A161-406E-B87B-2023E822C36B}"/>
    <pc:docChg chg="undo custSel addSld delSld modSld sldOrd addSection delSection modSection">
      <pc:chgData name="T H" userId="270efafb50020bd6" providerId="LiveId" clId="{4233DBE6-A161-406E-B87B-2023E822C36B}" dt="2022-08-16T19:02:52.478" v="582" actId="478"/>
      <pc:docMkLst>
        <pc:docMk/>
      </pc:docMkLst>
      <pc:sldChg chg="modSp add del mod">
        <pc:chgData name="T H" userId="270efafb50020bd6" providerId="LiveId" clId="{4233DBE6-A161-406E-B87B-2023E822C36B}" dt="2022-08-16T19:00:40.611" v="575" actId="2696"/>
        <pc:sldMkLst>
          <pc:docMk/>
          <pc:sldMk cId="4184934910" sldId="427"/>
        </pc:sldMkLst>
        <pc:spChg chg="mod">
          <ac:chgData name="T H" userId="270efafb50020bd6" providerId="LiveId" clId="{4233DBE6-A161-406E-B87B-2023E822C36B}" dt="2022-08-16T17:44:45.068" v="6" actId="108"/>
          <ac:spMkLst>
            <pc:docMk/>
            <pc:sldMk cId="4184934910" sldId="427"/>
            <ac:spMk id="28" creationId="{00000000-0000-0000-0000-000000000000}"/>
          </ac:spMkLst>
        </pc:spChg>
        <pc:picChg chg="mod">
          <ac:chgData name="T H" userId="270efafb50020bd6" providerId="LiveId" clId="{4233DBE6-A161-406E-B87B-2023E822C36B}" dt="2022-08-16T17:44:49.140" v="7" actId="1076"/>
          <ac:picMkLst>
            <pc:docMk/>
            <pc:sldMk cId="4184934910" sldId="427"/>
            <ac:picMk id="30" creationId="{00000000-0000-0000-0000-000000000000}"/>
          </ac:picMkLst>
        </pc:picChg>
      </pc:sldChg>
      <pc:sldChg chg="add del">
        <pc:chgData name="T H" userId="270efafb50020bd6" providerId="LiveId" clId="{4233DBE6-A161-406E-B87B-2023E822C36B}" dt="2022-08-16T19:00:40.611" v="575" actId="2696"/>
        <pc:sldMkLst>
          <pc:docMk/>
          <pc:sldMk cId="2305291919" sldId="430"/>
        </pc:sldMkLst>
      </pc:sldChg>
      <pc:sldChg chg="add del">
        <pc:chgData name="T H" userId="270efafb50020bd6" providerId="LiveId" clId="{4233DBE6-A161-406E-B87B-2023E822C36B}" dt="2022-08-16T19:00:40.611" v="575" actId="2696"/>
        <pc:sldMkLst>
          <pc:docMk/>
          <pc:sldMk cId="963397092" sldId="431"/>
        </pc:sldMkLst>
      </pc:sldChg>
      <pc:sldChg chg="addSp delSp modSp add del mod addAnim delAnim">
        <pc:chgData name="T H" userId="270efafb50020bd6" providerId="LiveId" clId="{4233DBE6-A161-406E-B87B-2023E822C36B}" dt="2022-08-16T19:00:40.611" v="575" actId="2696"/>
        <pc:sldMkLst>
          <pc:docMk/>
          <pc:sldMk cId="2432748071" sldId="432"/>
        </pc:sldMkLst>
        <pc:spChg chg="add del mod">
          <ac:chgData name="T H" userId="270efafb50020bd6" providerId="LiveId" clId="{4233DBE6-A161-406E-B87B-2023E822C36B}" dt="2022-08-16T17:57:39.131" v="298" actId="115"/>
          <ac:spMkLst>
            <pc:docMk/>
            <pc:sldMk cId="2432748071" sldId="432"/>
            <ac:spMk id="2" creationId="{A0BEA933-0D47-6D2A-85D0-679196D0462A}"/>
          </ac:spMkLst>
        </pc:spChg>
        <pc:spChg chg="mod">
          <ac:chgData name="T H" userId="270efafb50020bd6" providerId="LiveId" clId="{4233DBE6-A161-406E-B87B-2023E822C36B}" dt="2022-08-16T18:00:46.702" v="433" actId="20577"/>
          <ac:spMkLst>
            <pc:docMk/>
            <pc:sldMk cId="2432748071" sldId="432"/>
            <ac:spMk id="10" creationId="{00000000-0000-0000-0000-000000000000}"/>
          </ac:spMkLst>
        </pc:spChg>
        <pc:spChg chg="mod">
          <ac:chgData name="T H" userId="270efafb50020bd6" providerId="LiveId" clId="{4233DBE6-A161-406E-B87B-2023E822C36B}" dt="2022-08-16T18:01:20.461" v="435" actId="207"/>
          <ac:spMkLst>
            <pc:docMk/>
            <pc:sldMk cId="2432748071" sldId="432"/>
            <ac:spMk id="15" creationId="{00000000-0000-0000-0000-000000000000}"/>
          </ac:spMkLst>
        </pc:spChg>
        <pc:picChg chg="add mod modCrop">
          <ac:chgData name="T H" userId="270efafb50020bd6" providerId="LiveId" clId="{4233DBE6-A161-406E-B87B-2023E822C36B}" dt="2022-08-16T18:07:56.514" v="441" actId="1076"/>
          <ac:picMkLst>
            <pc:docMk/>
            <pc:sldMk cId="2432748071" sldId="432"/>
            <ac:picMk id="4" creationId="{E7143058-F4AE-1AEC-2926-AE30BE0F4954}"/>
          </ac:picMkLst>
        </pc:picChg>
        <pc:picChg chg="add del">
          <ac:chgData name="T H" userId="270efafb50020bd6" providerId="LiveId" clId="{4233DBE6-A161-406E-B87B-2023E822C36B}" dt="2022-08-16T17:57:17.929" v="294" actId="478"/>
          <ac:picMkLst>
            <pc:docMk/>
            <pc:sldMk cId="2432748071" sldId="432"/>
            <ac:picMk id="6" creationId="{3E2EE43E-E91A-17C4-9684-6CBEA2A70BFD}"/>
          </ac:picMkLst>
        </pc:picChg>
      </pc:sldChg>
      <pc:sldChg chg="addSp delSp modSp del mod ord">
        <pc:chgData name="T H" userId="270efafb50020bd6" providerId="LiveId" clId="{4233DBE6-A161-406E-B87B-2023E822C36B}" dt="2022-08-16T18:43:50.969" v="529" actId="2696"/>
        <pc:sldMkLst>
          <pc:docMk/>
          <pc:sldMk cId="2615004540" sldId="436"/>
        </pc:sldMkLst>
        <pc:spChg chg="add del mod">
          <ac:chgData name="T H" userId="270efafb50020bd6" providerId="LiveId" clId="{4233DBE6-A161-406E-B87B-2023E822C36B}" dt="2022-08-16T18:40:09.105" v="521" actId="478"/>
          <ac:spMkLst>
            <pc:docMk/>
            <pc:sldMk cId="2615004540" sldId="436"/>
            <ac:spMk id="2" creationId="{BCA59774-F99D-A011-A848-1CBA9D4B5073}"/>
          </ac:spMkLst>
        </pc:spChg>
        <pc:spChg chg="del">
          <ac:chgData name="T H" userId="270efafb50020bd6" providerId="LiveId" clId="{4233DBE6-A161-406E-B87B-2023E822C36B}" dt="2022-08-16T18:28:54.134" v="503" actId="478"/>
          <ac:spMkLst>
            <pc:docMk/>
            <pc:sldMk cId="2615004540" sldId="436"/>
            <ac:spMk id="4" creationId="{00000000-0000-0000-0000-000000000000}"/>
          </ac:spMkLst>
        </pc:spChg>
        <pc:spChg chg="mod">
          <ac:chgData name="T H" userId="270efafb50020bd6" providerId="LiveId" clId="{4233DBE6-A161-406E-B87B-2023E822C36B}" dt="2022-08-16T18:40:38.634" v="525" actId="20577"/>
          <ac:spMkLst>
            <pc:docMk/>
            <pc:sldMk cId="2615004540" sldId="436"/>
            <ac:spMk id="6" creationId="{DFE0223B-42C2-B67B-2FD4-F887BD3A891C}"/>
          </ac:spMkLst>
        </pc:spChg>
        <pc:picChg chg="add del">
          <ac:chgData name="T H" userId="270efafb50020bd6" providerId="LiveId" clId="{4233DBE6-A161-406E-B87B-2023E822C36B}" dt="2022-08-16T18:40:43.774" v="527" actId="478"/>
          <ac:picMkLst>
            <pc:docMk/>
            <pc:sldMk cId="2615004540" sldId="436"/>
            <ac:picMk id="3" creationId="{32ACCDEC-D164-44A8-7B68-E845F1F8E3B2}"/>
          </ac:picMkLst>
        </pc:picChg>
      </pc:sldChg>
      <pc:sldChg chg="del">
        <pc:chgData name="T H" userId="270efafb50020bd6" providerId="LiveId" clId="{4233DBE6-A161-406E-B87B-2023E822C36B}" dt="2022-08-16T19:00:09.413" v="569" actId="2696"/>
        <pc:sldMkLst>
          <pc:docMk/>
          <pc:sldMk cId="389932026" sldId="437"/>
        </pc:sldMkLst>
      </pc:sldChg>
      <pc:sldChg chg="modSp del">
        <pc:chgData name="T H" userId="270efafb50020bd6" providerId="LiveId" clId="{4233DBE6-A161-406E-B87B-2023E822C36B}" dt="2022-08-16T18:59:54.686" v="567" actId="2696"/>
        <pc:sldMkLst>
          <pc:docMk/>
          <pc:sldMk cId="3552546601" sldId="438"/>
        </pc:sldMkLst>
        <pc:spChg chg="mod">
          <ac:chgData name="T H" userId="270efafb50020bd6" providerId="LiveId" clId="{4233DBE6-A161-406E-B87B-2023E822C36B}" dt="2022-08-16T18:29:20.254" v="504" actId="1076"/>
          <ac:spMkLst>
            <pc:docMk/>
            <pc:sldMk cId="3552546601" sldId="438"/>
            <ac:spMk id="15" creationId="{00000000-0000-0000-0000-000000000000}"/>
          </ac:spMkLst>
        </pc:spChg>
      </pc:sldChg>
      <pc:sldChg chg="addSp delSp modSp add del mod">
        <pc:chgData name="T H" userId="270efafb50020bd6" providerId="LiveId" clId="{4233DBE6-A161-406E-B87B-2023E822C36B}" dt="2022-08-16T19:02:52.478" v="582" actId="478"/>
        <pc:sldMkLst>
          <pc:docMk/>
          <pc:sldMk cId="3328368106" sldId="439"/>
        </pc:sldMkLst>
        <pc:spChg chg="add del mod">
          <ac:chgData name="T H" userId="270efafb50020bd6" providerId="LiveId" clId="{4233DBE6-A161-406E-B87B-2023E822C36B}" dt="2022-08-16T19:02:52.478" v="582" actId="478"/>
          <ac:spMkLst>
            <pc:docMk/>
            <pc:sldMk cId="3328368106" sldId="439"/>
            <ac:spMk id="4" creationId="{97FB859A-C121-B66F-D1D3-BCF41F773700}"/>
          </ac:spMkLst>
        </pc:spChg>
        <pc:picChg chg="del">
          <ac:chgData name="T H" userId="270efafb50020bd6" providerId="LiveId" clId="{4233DBE6-A161-406E-B87B-2023E822C36B}" dt="2022-08-16T18:35:30.751" v="516" actId="478"/>
          <ac:picMkLst>
            <pc:docMk/>
            <pc:sldMk cId="3328368106" sldId="439"/>
            <ac:picMk id="3" creationId="{A02C2011-AF1B-D401-75E6-AB7937668A29}"/>
          </ac:picMkLst>
        </pc:picChg>
        <pc:picChg chg="del">
          <ac:chgData name="T H" userId="270efafb50020bd6" providerId="LiveId" clId="{4233DBE6-A161-406E-B87B-2023E822C36B}" dt="2022-08-16T18:35:29.878" v="515" actId="478"/>
          <ac:picMkLst>
            <pc:docMk/>
            <pc:sldMk cId="3328368106" sldId="439"/>
            <ac:picMk id="1026" creationId="{9668C952-7BE1-7190-17DA-40CE68A74B0B}"/>
          </ac:picMkLst>
        </pc:picChg>
      </pc:sldChg>
      <pc:sldChg chg="add del">
        <pc:chgData name="T H" userId="270efafb50020bd6" providerId="LiveId" clId="{4233DBE6-A161-406E-B87B-2023E822C36B}" dt="2022-08-16T19:02:13.275" v="579" actId="2696"/>
        <pc:sldMkLst>
          <pc:docMk/>
          <pc:sldMk cId="1200341054" sldId="440"/>
        </pc:sldMkLst>
      </pc:sldChg>
      <pc:sldChg chg="addSp delSp modSp add del mod">
        <pc:chgData name="T H" userId="270efafb50020bd6" providerId="LiveId" clId="{4233DBE6-A161-406E-B87B-2023E822C36B}" dt="2022-08-16T18:32:56.805" v="514" actId="2696"/>
        <pc:sldMkLst>
          <pc:docMk/>
          <pc:sldMk cId="3982717374" sldId="441"/>
        </pc:sldMkLst>
        <pc:spChg chg="add mod">
          <ac:chgData name="T H" userId="270efafb50020bd6" providerId="LiveId" clId="{4233DBE6-A161-406E-B87B-2023E822C36B}" dt="2022-08-16T18:29:54.182" v="509" actId="113"/>
          <ac:spMkLst>
            <pc:docMk/>
            <pc:sldMk cId="3982717374" sldId="441"/>
            <ac:spMk id="5" creationId="{CAE1057B-A079-BD3A-2538-F1FCA82638BB}"/>
          </ac:spMkLst>
        </pc:spChg>
        <pc:spChg chg="add mod">
          <ac:chgData name="T H" userId="270efafb50020bd6" providerId="LiveId" clId="{4233DBE6-A161-406E-B87B-2023E822C36B}" dt="2022-08-16T18:31:24.331" v="513"/>
          <ac:spMkLst>
            <pc:docMk/>
            <pc:sldMk cId="3982717374" sldId="441"/>
            <ac:spMk id="6" creationId="{F9447C72-15D6-4EB8-8B81-C1B574FC2D94}"/>
          </ac:spMkLst>
        </pc:spChg>
        <pc:spChg chg="del mod">
          <ac:chgData name="T H" userId="270efafb50020bd6" providerId="LiveId" clId="{4233DBE6-A161-406E-B87B-2023E822C36B}" dt="2022-08-16T18:08:57.073" v="457" actId="478"/>
          <ac:spMkLst>
            <pc:docMk/>
            <pc:sldMk cId="3982717374" sldId="441"/>
            <ac:spMk id="7" creationId="{04BE4210-9AE4-9814-51F2-460C5358F8C3}"/>
          </ac:spMkLst>
        </pc:spChg>
        <pc:spChg chg="add mod">
          <ac:chgData name="T H" userId="270efafb50020bd6" providerId="LiveId" clId="{4233DBE6-A161-406E-B87B-2023E822C36B}" dt="2022-08-16T18:31:24.331" v="513"/>
          <ac:spMkLst>
            <pc:docMk/>
            <pc:sldMk cId="3982717374" sldId="441"/>
            <ac:spMk id="8" creationId="{C42B3219-7E3F-8AC6-0B88-D64AF8494681}"/>
          </ac:spMkLst>
        </pc:spChg>
        <pc:picChg chg="del mod">
          <ac:chgData name="T H" userId="270efafb50020bd6" providerId="LiveId" clId="{4233DBE6-A161-406E-B87B-2023E822C36B}" dt="2022-08-16T18:23:48.563" v="492" actId="478"/>
          <ac:picMkLst>
            <pc:docMk/>
            <pc:sldMk cId="3982717374" sldId="441"/>
            <ac:picMk id="4" creationId="{E7143058-F4AE-1AEC-2926-AE30BE0F4954}"/>
          </ac:picMkLst>
        </pc:picChg>
      </pc:sldChg>
      <pc:sldChg chg="modSp add del mod">
        <pc:chgData name="T H" userId="270efafb50020bd6" providerId="LiveId" clId="{4233DBE6-A161-406E-B87B-2023E822C36B}" dt="2022-08-16T19:00:40.611" v="575" actId="2696"/>
        <pc:sldMkLst>
          <pc:docMk/>
          <pc:sldMk cId="735422353" sldId="442"/>
        </pc:sldMkLst>
        <pc:spChg chg="mod">
          <ac:chgData name="T H" userId="270efafb50020bd6" providerId="LiveId" clId="{4233DBE6-A161-406E-B87B-2023E822C36B}" dt="2022-08-16T18:27:33.787" v="501" actId="20577"/>
          <ac:spMkLst>
            <pc:docMk/>
            <pc:sldMk cId="735422353" sldId="442"/>
            <ac:spMk id="2" creationId="{A0BEA933-0D47-6D2A-85D0-679196D0462A}"/>
          </ac:spMkLst>
        </pc:spChg>
        <pc:spChg chg="mod">
          <ac:chgData name="T H" userId="270efafb50020bd6" providerId="LiveId" clId="{4233DBE6-A161-406E-B87B-2023E822C36B}" dt="2022-08-16T18:30:12.889" v="512" actId="113"/>
          <ac:spMkLst>
            <pc:docMk/>
            <pc:sldMk cId="735422353" sldId="442"/>
            <ac:spMk id="5" creationId="{CAE1057B-A079-BD3A-2538-F1FCA82638BB}"/>
          </ac:spMkLst>
        </pc:spChg>
        <pc:spChg chg="mod">
          <ac:chgData name="T H" userId="270efafb50020bd6" providerId="LiveId" clId="{4233DBE6-A161-406E-B87B-2023E822C36B}" dt="2022-08-16T18:29:43.249" v="508" actId="20577"/>
          <ac:spMkLst>
            <pc:docMk/>
            <pc:sldMk cId="735422353" sldId="442"/>
            <ac:spMk id="10" creationId="{00000000-0000-0000-0000-000000000000}"/>
          </ac:spMkLst>
        </pc:spChg>
      </pc:sldChg>
      <pc:sldChg chg="addSp delSp modSp add del mod">
        <pc:chgData name="T H" userId="270efafb50020bd6" providerId="LiveId" clId="{4233DBE6-A161-406E-B87B-2023E822C36B}" dt="2022-08-16T19:01:26.331" v="578" actId="207"/>
        <pc:sldMkLst>
          <pc:docMk/>
          <pc:sldMk cId="855737428" sldId="443"/>
        </pc:sldMkLst>
        <pc:spChg chg="mod">
          <ac:chgData name="T H" userId="270efafb50020bd6" providerId="LiveId" clId="{4233DBE6-A161-406E-B87B-2023E822C36B}" dt="2022-08-16T19:01:26.331" v="578" actId="207"/>
          <ac:spMkLst>
            <pc:docMk/>
            <pc:sldMk cId="855737428" sldId="443"/>
            <ac:spMk id="2" creationId="{A0BEA933-0D47-6D2A-85D0-679196D0462A}"/>
          </ac:spMkLst>
        </pc:spChg>
        <pc:spChg chg="mod">
          <ac:chgData name="T H" userId="270efafb50020bd6" providerId="LiveId" clId="{4233DBE6-A161-406E-B87B-2023E822C36B}" dt="2022-08-16T18:51:56.062" v="561" actId="207"/>
          <ac:spMkLst>
            <pc:docMk/>
            <pc:sldMk cId="855737428" sldId="443"/>
            <ac:spMk id="5" creationId="{CAE1057B-A079-BD3A-2538-F1FCA82638BB}"/>
          </ac:spMkLst>
        </pc:spChg>
        <pc:spChg chg="add mod">
          <ac:chgData name="T H" userId="270efafb50020bd6" providerId="LiveId" clId="{4233DBE6-A161-406E-B87B-2023E822C36B}" dt="2022-08-16T18:55:33.951" v="565" actId="1076"/>
          <ac:spMkLst>
            <pc:docMk/>
            <pc:sldMk cId="855737428" sldId="443"/>
            <ac:spMk id="6" creationId="{6AB652BA-C0B7-80C5-C687-316AC7EB6FE0}"/>
          </ac:spMkLst>
        </pc:spChg>
        <pc:spChg chg="mod">
          <ac:chgData name="T H" userId="270efafb50020bd6" providerId="LiveId" clId="{4233DBE6-A161-406E-B87B-2023E822C36B}" dt="2022-08-16T19:01:21.472" v="577" actId="115"/>
          <ac:spMkLst>
            <pc:docMk/>
            <pc:sldMk cId="855737428" sldId="443"/>
            <ac:spMk id="10" creationId="{00000000-0000-0000-0000-000000000000}"/>
          </ac:spMkLst>
        </pc:spChg>
        <pc:spChg chg="mod">
          <ac:chgData name="T H" userId="270efafb50020bd6" providerId="LiveId" clId="{4233DBE6-A161-406E-B87B-2023E822C36B}" dt="2022-08-16T18:52:53.843" v="564" actId="1076"/>
          <ac:spMkLst>
            <pc:docMk/>
            <pc:sldMk cId="855737428" sldId="443"/>
            <ac:spMk id="15" creationId="{00000000-0000-0000-0000-000000000000}"/>
          </ac:spMkLst>
        </pc:spChg>
        <pc:picChg chg="add del mod">
          <ac:chgData name="T H" userId="270efafb50020bd6" providerId="LiveId" clId="{4233DBE6-A161-406E-B87B-2023E822C36B}" dt="2022-08-16T18:49:58.191" v="550" actId="478"/>
          <ac:picMkLst>
            <pc:docMk/>
            <pc:sldMk cId="855737428" sldId="443"/>
            <ac:picMk id="3" creationId="{1427344A-B611-4CF0-DB56-CB86D7995F47}"/>
          </ac:picMkLst>
        </pc:picChg>
      </pc:sldChg>
    </pc:docChg>
  </pc:docChgLst>
  <pc:docChgLst>
    <pc:chgData name="T H" userId="270efafb50020bd6" providerId="LiveId" clId="{A968D6D8-F504-4642-BCDE-18EEA25669A1}"/>
    <pc:docChg chg="custSel addSld delSld modSld sldOrd">
      <pc:chgData name="T H" userId="270efafb50020bd6" providerId="LiveId" clId="{A968D6D8-F504-4642-BCDE-18EEA25669A1}" dt="2022-08-14T20:33:47.910" v="691" actId="2696"/>
      <pc:docMkLst>
        <pc:docMk/>
      </pc:docMkLst>
      <pc:sldChg chg="modSp mod">
        <pc:chgData name="T H" userId="270efafb50020bd6" providerId="LiveId" clId="{A968D6D8-F504-4642-BCDE-18EEA25669A1}" dt="2022-08-14T19:21:14.684" v="4"/>
        <pc:sldMkLst>
          <pc:docMk/>
          <pc:sldMk cId="4184934910" sldId="427"/>
        </pc:sldMkLst>
        <pc:spChg chg="mod">
          <ac:chgData name="T H" userId="270efafb50020bd6" providerId="LiveId" clId="{A968D6D8-F504-4642-BCDE-18EEA25669A1}" dt="2022-08-14T19:21:14.684" v="4"/>
          <ac:spMkLst>
            <pc:docMk/>
            <pc:sldMk cId="4184934910" sldId="427"/>
            <ac:spMk id="28" creationId="{00000000-0000-0000-0000-000000000000}"/>
          </ac:spMkLst>
        </pc:spChg>
      </pc:sldChg>
      <pc:sldChg chg="addSp delSp modSp mod delAnim modAnim">
        <pc:chgData name="T H" userId="270efafb50020bd6" providerId="LiveId" clId="{A968D6D8-F504-4642-BCDE-18EEA25669A1}" dt="2022-08-14T19:44:13.889" v="262" actId="20577"/>
        <pc:sldMkLst>
          <pc:docMk/>
          <pc:sldMk cId="2432748071" sldId="432"/>
        </pc:sldMkLst>
        <pc:spChg chg="add mod">
          <ac:chgData name="T H" userId="270efafb50020bd6" providerId="LiveId" clId="{A968D6D8-F504-4642-BCDE-18EEA25669A1}" dt="2022-08-14T19:39:53.727" v="228" actId="113"/>
          <ac:spMkLst>
            <pc:docMk/>
            <pc:sldMk cId="2432748071" sldId="432"/>
            <ac:spMk id="2" creationId="{A0BEA933-0D47-6D2A-85D0-679196D0462A}"/>
          </ac:spMkLst>
        </pc:spChg>
        <pc:spChg chg="del">
          <ac:chgData name="T H" userId="270efafb50020bd6" providerId="LiveId" clId="{A968D6D8-F504-4642-BCDE-18EEA25669A1}" dt="2022-08-14T19:26:39.250" v="10" actId="478"/>
          <ac:spMkLst>
            <pc:docMk/>
            <pc:sldMk cId="2432748071" sldId="432"/>
            <ac:spMk id="3" creationId="{00000000-0000-0000-0000-000000000000}"/>
          </ac:spMkLst>
        </pc:spChg>
        <pc:spChg chg="add mod">
          <ac:chgData name="T H" userId="270efafb50020bd6" providerId="LiveId" clId="{A968D6D8-F504-4642-BCDE-18EEA25669A1}" dt="2022-08-14T19:44:13.889" v="262" actId="20577"/>
          <ac:spMkLst>
            <pc:docMk/>
            <pc:sldMk cId="2432748071" sldId="432"/>
            <ac:spMk id="7" creationId="{04BE4210-9AE4-9814-51F2-460C5358F8C3}"/>
          </ac:spMkLst>
        </pc:spChg>
        <pc:spChg chg="mod">
          <ac:chgData name="T H" userId="270efafb50020bd6" providerId="LiveId" clId="{A968D6D8-F504-4642-BCDE-18EEA25669A1}" dt="2022-08-14T19:38:43.364" v="103" actId="115"/>
          <ac:spMkLst>
            <pc:docMk/>
            <pc:sldMk cId="2432748071" sldId="432"/>
            <ac:spMk id="10" creationId="{00000000-0000-0000-0000-000000000000}"/>
          </ac:spMkLst>
        </pc:spChg>
        <pc:spChg chg="del">
          <ac:chgData name="T H" userId="270efafb50020bd6" providerId="LiveId" clId="{A968D6D8-F504-4642-BCDE-18EEA25669A1}" dt="2022-08-14T19:26:42.290" v="12" actId="478"/>
          <ac:spMkLst>
            <pc:docMk/>
            <pc:sldMk cId="2432748071" sldId="432"/>
            <ac:spMk id="14" creationId="{00000000-0000-0000-0000-000000000000}"/>
          </ac:spMkLst>
        </pc:spChg>
        <pc:spChg chg="mod">
          <ac:chgData name="T H" userId="270efafb50020bd6" providerId="LiveId" clId="{A968D6D8-F504-4642-BCDE-18EEA25669A1}" dt="2022-08-14T19:26:29.403" v="9" actId="108"/>
          <ac:spMkLst>
            <pc:docMk/>
            <pc:sldMk cId="2432748071" sldId="432"/>
            <ac:spMk id="15" creationId="{00000000-0000-0000-0000-000000000000}"/>
          </ac:spMkLst>
        </pc:spChg>
        <pc:spChg chg="del mod">
          <ac:chgData name="T H" userId="270efafb50020bd6" providerId="LiveId" clId="{A968D6D8-F504-4642-BCDE-18EEA25669A1}" dt="2022-08-14T19:39:58.438" v="229" actId="478"/>
          <ac:spMkLst>
            <pc:docMk/>
            <pc:sldMk cId="2432748071" sldId="432"/>
            <ac:spMk id="18" creationId="{00000000-0000-0000-0000-000000000000}"/>
          </ac:spMkLst>
        </pc:spChg>
        <pc:picChg chg="del">
          <ac:chgData name="T H" userId="270efafb50020bd6" providerId="LiveId" clId="{A968D6D8-F504-4642-BCDE-18EEA25669A1}" dt="2022-08-14T19:26:40.257" v="11" actId="478"/>
          <ac:picMkLst>
            <pc:docMk/>
            <pc:sldMk cId="2432748071" sldId="432"/>
            <ac:picMk id="4" creationId="{57441AB3-2CB3-1C07-6C3A-7B4639276E95}"/>
          </ac:picMkLst>
        </pc:picChg>
        <pc:picChg chg="add mod modCrop">
          <ac:chgData name="T H" userId="270efafb50020bd6" providerId="LiveId" clId="{A968D6D8-F504-4642-BCDE-18EEA25669A1}" dt="2022-08-14T19:42:37.725" v="247" actId="1076"/>
          <ac:picMkLst>
            <pc:docMk/>
            <pc:sldMk cId="2432748071" sldId="432"/>
            <ac:picMk id="6" creationId="{3E2EE43E-E91A-17C4-9684-6CBEA2A70BFD}"/>
          </ac:picMkLst>
        </pc:picChg>
      </pc:sldChg>
      <pc:sldChg chg="del">
        <pc:chgData name="T H" userId="270efafb50020bd6" providerId="LiveId" clId="{A968D6D8-F504-4642-BCDE-18EEA25669A1}" dt="2022-08-14T19:41:37.113" v="244" actId="2696"/>
        <pc:sldMkLst>
          <pc:docMk/>
          <pc:sldMk cId="3348958241" sldId="433"/>
        </pc:sldMkLst>
      </pc:sldChg>
      <pc:sldChg chg="del">
        <pc:chgData name="T H" userId="270efafb50020bd6" providerId="LiveId" clId="{A968D6D8-F504-4642-BCDE-18EEA25669A1}" dt="2022-08-14T20:33:40.291" v="690" actId="2696"/>
        <pc:sldMkLst>
          <pc:docMk/>
          <pc:sldMk cId="1818089509" sldId="434"/>
        </pc:sldMkLst>
      </pc:sldChg>
      <pc:sldChg chg="del">
        <pc:chgData name="T H" userId="270efafb50020bd6" providerId="LiveId" clId="{A968D6D8-F504-4642-BCDE-18EEA25669A1}" dt="2022-08-14T20:33:47.910" v="691" actId="2696"/>
        <pc:sldMkLst>
          <pc:docMk/>
          <pc:sldMk cId="3133606272" sldId="435"/>
        </pc:sldMkLst>
      </pc:sldChg>
      <pc:sldChg chg="addSp delSp modSp mod ord">
        <pc:chgData name="T H" userId="270efafb50020bd6" providerId="LiveId" clId="{A968D6D8-F504-4642-BCDE-18EEA25669A1}" dt="2022-08-14T19:49:59.148" v="657" actId="1076"/>
        <pc:sldMkLst>
          <pc:docMk/>
          <pc:sldMk cId="2615004540" sldId="436"/>
        </pc:sldMkLst>
        <pc:spChg chg="mod">
          <ac:chgData name="T H" userId="270efafb50020bd6" providerId="LiveId" clId="{A968D6D8-F504-4642-BCDE-18EEA25669A1}" dt="2022-08-14T19:49:59.148" v="657" actId="1076"/>
          <ac:spMkLst>
            <pc:docMk/>
            <pc:sldMk cId="2615004540" sldId="436"/>
            <ac:spMk id="4" creationId="{00000000-0000-0000-0000-000000000000}"/>
          </ac:spMkLst>
        </pc:spChg>
        <pc:spChg chg="del">
          <ac:chgData name="T H" userId="270efafb50020bd6" providerId="LiveId" clId="{A968D6D8-F504-4642-BCDE-18EEA25669A1}" dt="2022-08-14T19:47:38.309" v="286" actId="478"/>
          <ac:spMkLst>
            <pc:docMk/>
            <pc:sldMk cId="2615004540" sldId="436"/>
            <ac:spMk id="5" creationId="{9A1602C6-7A9E-290E-8335-9464FDA1E036}"/>
          </ac:spMkLst>
        </pc:spChg>
        <pc:spChg chg="add mod">
          <ac:chgData name="T H" userId="270efafb50020bd6" providerId="LiveId" clId="{A968D6D8-F504-4642-BCDE-18EEA25669A1}" dt="2022-08-14T19:47:42.343" v="288" actId="1076"/>
          <ac:spMkLst>
            <pc:docMk/>
            <pc:sldMk cId="2615004540" sldId="436"/>
            <ac:spMk id="6" creationId="{DFE0223B-42C2-B67B-2FD4-F887BD3A891C}"/>
          </ac:spMkLst>
        </pc:spChg>
        <pc:picChg chg="add del mod">
          <ac:chgData name="T H" userId="270efafb50020bd6" providerId="LiveId" clId="{A968D6D8-F504-4642-BCDE-18EEA25669A1}" dt="2022-08-14T19:49:21.294" v="626" actId="478"/>
          <ac:picMkLst>
            <pc:docMk/>
            <pc:sldMk cId="2615004540" sldId="436"/>
            <ac:picMk id="3" creationId="{CBBD9E71-2117-FAE6-E00D-117118C98531}"/>
          </ac:picMkLst>
        </pc:picChg>
      </pc:sldChg>
      <pc:sldChg chg="addSp delSp modSp mod delAnim modAnim">
        <pc:chgData name="T H" userId="270efafb50020bd6" providerId="LiveId" clId="{A968D6D8-F504-4642-BCDE-18EEA25669A1}" dt="2022-08-14T20:19:27.777" v="688" actId="14100"/>
        <pc:sldMkLst>
          <pc:docMk/>
          <pc:sldMk cId="389932026" sldId="437"/>
        </pc:sldMkLst>
        <pc:spChg chg="del">
          <ac:chgData name="T H" userId="270efafb50020bd6" providerId="LiveId" clId="{A968D6D8-F504-4642-BCDE-18EEA25669A1}" dt="2022-08-14T20:18:40.926" v="681" actId="478"/>
          <ac:spMkLst>
            <pc:docMk/>
            <pc:sldMk cId="389932026" sldId="437"/>
            <ac:spMk id="2" creationId="{040448D0-C195-3C46-0BEA-B0D8CF51AD32}"/>
          </ac:spMkLst>
        </pc:spChg>
        <pc:spChg chg="add mod">
          <ac:chgData name="T H" userId="270efafb50020bd6" providerId="LiveId" clId="{A968D6D8-F504-4642-BCDE-18EEA25669A1}" dt="2022-08-14T20:18:41.626" v="682"/>
          <ac:spMkLst>
            <pc:docMk/>
            <pc:sldMk cId="389932026" sldId="437"/>
            <ac:spMk id="4" creationId="{97FB859A-C121-B66F-D1D3-BCF41F773700}"/>
          </ac:spMkLst>
        </pc:spChg>
        <pc:spChg chg="del">
          <ac:chgData name="T H" userId="270efafb50020bd6" providerId="LiveId" clId="{A968D6D8-F504-4642-BCDE-18EEA25669A1}" dt="2022-08-14T20:19:12.875" v="683" actId="478"/>
          <ac:spMkLst>
            <pc:docMk/>
            <pc:sldMk cId="389932026" sldId="437"/>
            <ac:spMk id="10" creationId="{00000000-0000-0000-0000-000000000000}"/>
          </ac:spMkLst>
        </pc:spChg>
        <pc:spChg chg="del mod">
          <ac:chgData name="T H" userId="270efafb50020bd6" providerId="LiveId" clId="{A968D6D8-F504-4642-BCDE-18EEA25669A1}" dt="2022-08-14T19:55:00.200" v="660" actId="478"/>
          <ac:spMkLst>
            <pc:docMk/>
            <pc:sldMk cId="389932026" sldId="437"/>
            <ac:spMk id="11" creationId="{00000000-0000-0000-0000-000000000000}"/>
          </ac:spMkLst>
        </pc:spChg>
        <pc:spChg chg="del">
          <ac:chgData name="T H" userId="270efafb50020bd6" providerId="LiveId" clId="{A968D6D8-F504-4642-BCDE-18EEA25669A1}" dt="2022-08-14T19:54:56.778" v="658" actId="478"/>
          <ac:spMkLst>
            <pc:docMk/>
            <pc:sldMk cId="389932026" sldId="437"/>
            <ac:spMk id="12" creationId="{E67F24D3-0AD6-439E-DE65-6E278F4F3F2B}"/>
          </ac:spMkLst>
        </pc:spChg>
        <pc:spChg chg="del">
          <ac:chgData name="T H" userId="270efafb50020bd6" providerId="LiveId" clId="{A968D6D8-F504-4642-BCDE-18EEA25669A1}" dt="2022-08-14T19:54:56.778" v="658" actId="478"/>
          <ac:spMkLst>
            <pc:docMk/>
            <pc:sldMk cId="389932026" sldId="437"/>
            <ac:spMk id="13" creationId="{2C2C3FE3-218E-C127-569D-7968FD0619A3}"/>
          </ac:spMkLst>
        </pc:spChg>
        <pc:spChg chg="del">
          <ac:chgData name="T H" userId="270efafb50020bd6" providerId="LiveId" clId="{A968D6D8-F504-4642-BCDE-18EEA25669A1}" dt="2022-08-14T19:54:56.778" v="658" actId="478"/>
          <ac:spMkLst>
            <pc:docMk/>
            <pc:sldMk cId="389932026" sldId="437"/>
            <ac:spMk id="14" creationId="{91716007-3DA0-1D39-DAE2-407C9DC64265}"/>
          </ac:spMkLst>
        </pc:spChg>
        <pc:spChg chg="del">
          <ac:chgData name="T H" userId="270efafb50020bd6" providerId="LiveId" clId="{A968D6D8-F504-4642-BCDE-18EEA25669A1}" dt="2022-08-14T19:54:56.778" v="658" actId="478"/>
          <ac:spMkLst>
            <pc:docMk/>
            <pc:sldMk cId="389932026" sldId="437"/>
            <ac:spMk id="15" creationId="{D19C0911-6C21-CA0A-9688-CEE0C95E7006}"/>
          </ac:spMkLst>
        </pc:spChg>
        <pc:picChg chg="add mod">
          <ac:chgData name="T H" userId="270efafb50020bd6" providerId="LiveId" clId="{A968D6D8-F504-4642-BCDE-18EEA25669A1}" dt="2022-08-14T20:19:16.819" v="684" actId="14100"/>
          <ac:picMkLst>
            <pc:docMk/>
            <pc:sldMk cId="389932026" sldId="437"/>
            <ac:picMk id="3" creationId="{A02C2011-AF1B-D401-75E6-AB7937668A29}"/>
          </ac:picMkLst>
        </pc:picChg>
        <pc:picChg chg="del">
          <ac:chgData name="T H" userId="270efafb50020bd6" providerId="LiveId" clId="{A968D6D8-F504-4642-BCDE-18EEA25669A1}" dt="2022-08-14T19:54:56.778" v="658" actId="478"/>
          <ac:picMkLst>
            <pc:docMk/>
            <pc:sldMk cId="389932026" sldId="437"/>
            <ac:picMk id="5" creationId="{57B6B457-611A-7691-3BB0-8FEE3BDFBE21}"/>
          </ac:picMkLst>
        </pc:picChg>
        <pc:picChg chg="add mod">
          <ac:chgData name="T H" userId="270efafb50020bd6" providerId="LiveId" clId="{A968D6D8-F504-4642-BCDE-18EEA25669A1}" dt="2022-08-14T20:19:27.777" v="688" actId="14100"/>
          <ac:picMkLst>
            <pc:docMk/>
            <pc:sldMk cId="389932026" sldId="437"/>
            <ac:picMk id="1026" creationId="{9668C952-7BE1-7190-17DA-40CE68A74B0B}"/>
          </ac:picMkLst>
        </pc:picChg>
      </pc:sldChg>
      <pc:sldChg chg="addSp delSp modSp add mod delAnim">
        <pc:chgData name="T H" userId="270efafb50020bd6" providerId="LiveId" clId="{A968D6D8-F504-4642-BCDE-18EEA25669A1}" dt="2022-08-14T19:46:47.199" v="282" actId="732"/>
        <pc:sldMkLst>
          <pc:docMk/>
          <pc:sldMk cId="3552546601" sldId="438"/>
        </pc:sldMkLst>
        <pc:spChg chg="mod">
          <ac:chgData name="T H" userId="270efafb50020bd6" providerId="LiveId" clId="{A968D6D8-F504-4642-BCDE-18EEA25669A1}" dt="2022-08-14T19:45:15.541" v="270" actId="14100"/>
          <ac:spMkLst>
            <pc:docMk/>
            <pc:sldMk cId="3552546601" sldId="438"/>
            <ac:spMk id="2" creationId="{A0BEA933-0D47-6D2A-85D0-679196D0462A}"/>
          </ac:spMkLst>
        </pc:spChg>
        <pc:picChg chg="add mod modCrop">
          <ac:chgData name="T H" userId="270efafb50020bd6" providerId="LiveId" clId="{A968D6D8-F504-4642-BCDE-18EEA25669A1}" dt="2022-08-14T19:46:47.199" v="282" actId="732"/>
          <ac:picMkLst>
            <pc:docMk/>
            <pc:sldMk cId="3552546601" sldId="438"/>
            <ac:picMk id="4" creationId="{B0E69A6E-6974-DEE8-5EAF-AF7C1CB3F2EA}"/>
          </ac:picMkLst>
        </pc:picChg>
        <pc:picChg chg="del">
          <ac:chgData name="T H" userId="270efafb50020bd6" providerId="LiveId" clId="{A968D6D8-F504-4642-BCDE-18EEA25669A1}" dt="2022-08-14T19:45:18.757" v="271" actId="478"/>
          <ac:picMkLst>
            <pc:docMk/>
            <pc:sldMk cId="3552546601" sldId="438"/>
            <ac:picMk id="6" creationId="{3E2EE43E-E91A-17C4-9684-6CBEA2A70BFD}"/>
          </ac:picMkLst>
        </pc:picChg>
      </pc:sldChg>
      <pc:sldChg chg="add">
        <pc:chgData name="T H" userId="270efafb50020bd6" providerId="LiveId" clId="{A968D6D8-F504-4642-BCDE-18EEA25669A1}" dt="2022-08-14T20:19:34.564" v="689" actId="2890"/>
        <pc:sldMkLst>
          <pc:docMk/>
          <pc:sldMk cId="3328368106" sldId="43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Khoi%20dong/Cau%201.pptx" TargetMode="External"/><Relationship Id="rId3" Type="http://schemas.openxmlformats.org/officeDocument/2006/relationships/image" Target="../media/image7.jpg"/><Relationship Id="rId7" Type="http://schemas.openxmlformats.org/officeDocument/2006/relationships/hyperlink" Target="Khoi%20dong/Cau%202.pptx"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Khoi%20dong/Cau%203.pptx" TargetMode="External"/><Relationship Id="rId5" Type="http://schemas.openxmlformats.org/officeDocument/2006/relationships/image" Target="../media/image9.tiff"/><Relationship Id="rId4" Type="http://schemas.openxmlformats.org/officeDocument/2006/relationships/image" Target="../media/image8.tiff"/><Relationship Id="rId9" Type="http://schemas.openxmlformats.org/officeDocument/2006/relationships/hyperlink" Target="Khoi%20dong/Cau%204.ppt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518319" y="4014067"/>
            <a:ext cx="13868400" cy="1434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Tự nhiên và Xã hội lớp 3</a:t>
            </a:r>
          </a:p>
          <a:p>
            <a:pPr marL="457200" marR="0" lvl="0" indent="-457200" algn="ctr" defTabSz="914400" rtl="0" eaLnBrk="0" fontAlgn="base" latinLnBrk="0" hangingPunct="0">
              <a:lnSpc>
                <a:spcPct val="120000"/>
              </a:lnSpc>
              <a:spcBef>
                <a:spcPct val="0"/>
              </a:spcBef>
              <a:spcAft>
                <a:spcPct val="0"/>
              </a:spcAft>
              <a:buClrTx/>
              <a:buSzTx/>
              <a:buFontTx/>
              <a:buNone/>
              <a:tabLst/>
              <a:defRPr/>
            </a:pPr>
            <a:r>
              <a:rPr lang="nl-NL" sz="4000" b="1">
                <a:solidFill>
                  <a:srgbClr val="FF0000"/>
                </a:solidFill>
                <a:effectLst>
                  <a:outerShdw blurRad="38100" dist="38100" dir="2700000" algn="tl">
                    <a:srgbClr val="000000">
                      <a:alpha val="43137"/>
                    </a:srgbClr>
                  </a:outerShdw>
                </a:effectLst>
                <a:latin typeface="Times New Roman" panose="02020603050405020304" pitchFamily="18" charset="0"/>
              </a:rPr>
              <a:t>ÔN TẬP CHỦ ĐỀ TRƯỜNG HỌC </a:t>
            </a:r>
            <a:r>
              <a:rPr kumimoji="0" lang="en-US" sz="36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(T2)</a:t>
            </a: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a:solidFill>
                  <a:srgbClr val="0000CC"/>
                </a:solidFill>
                <a:latin typeface="Times New Roman" pitchFamily="18" charset="0"/>
              </a:rPr>
              <a:t>Giáo viên:……………………………………</a:t>
            </a:r>
          </a:p>
          <a:p>
            <a:pPr eaLnBrk="1" hangingPunct="1"/>
            <a:r>
              <a:rPr lang="en-US" altLang="en-US" sz="2800" b="1" i="1">
                <a:solidFill>
                  <a:srgbClr val="0000CC"/>
                </a:solidFill>
                <a:latin typeface="Times New Roman" pitchFamily="18" charset="0"/>
              </a:rPr>
              <a:t>Lớp:  3</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119" y="542648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
          <p:cNvSpPr txBox="1">
            <a:spLocks noChangeArrowheads="1"/>
          </p:cNvSpPr>
          <p:nvPr/>
        </p:nvSpPr>
        <p:spPr bwMode="auto">
          <a:xfrm>
            <a:off x="3185319" y="367214"/>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dirty="0" smtClean="0">
                <a:solidFill>
                  <a:srgbClr val="FF0066"/>
                </a:solidFill>
                <a:latin typeface="Times New Roman" pitchFamily="18" charset="0"/>
              </a:rPr>
              <a:t>THẠCH BÀN A</a:t>
            </a:r>
            <a:endParaRPr lang="en-US" altLang="en-US" sz="3500" b="1" dirty="0">
              <a:solidFill>
                <a:srgbClr val="FF0066"/>
              </a:solidFill>
              <a:latin typeface="Times New Roman" pitchFamily="18" charset="0"/>
            </a:endParaRP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712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41BFA32-9992-4F4B-A6AA-F90447B24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21" y="0"/>
            <a:ext cx="16276638" cy="9144000"/>
          </a:xfrm>
          <a:prstGeom prst="rect">
            <a:avLst/>
          </a:prstGeom>
        </p:spPr>
      </p:pic>
      <p:pic>
        <p:nvPicPr>
          <p:cNvPr id="22" name="Picture 21">
            <a:extLst>
              <a:ext uri="{FF2B5EF4-FFF2-40B4-BE49-F238E27FC236}">
                <a16:creationId xmlns:a16="http://schemas.microsoft.com/office/drawing/2014/main" id="{57E119E7-3740-4F4B-94FC-F4E46AA98BC5}"/>
              </a:ext>
            </a:extLst>
          </p:cNvPr>
          <p:cNvPicPr>
            <a:picLocks noChangeAspect="1"/>
          </p:cNvPicPr>
          <p:nvPr/>
        </p:nvPicPr>
        <p:blipFill>
          <a:blip r:embed="rId4"/>
          <a:srcRect l="4021" t="2522" r="4267" b="4368"/>
          <a:stretch>
            <a:fillRect/>
          </a:stretch>
        </p:blipFill>
        <p:spPr>
          <a:xfrm>
            <a:off x="5122247" y="1434940"/>
            <a:ext cx="5940810" cy="5933277"/>
          </a:xfrm>
          <a:custGeom>
            <a:avLst/>
            <a:gdLst>
              <a:gd name="connsiteX0" fmla="*/ 2736000 w 5472000"/>
              <a:gd name="connsiteY0" fmla="*/ 0 h 5472000"/>
              <a:gd name="connsiteX1" fmla="*/ 5472000 w 5472000"/>
              <a:gd name="connsiteY1" fmla="*/ 2736000 h 5472000"/>
              <a:gd name="connsiteX2" fmla="*/ 2736000 w 5472000"/>
              <a:gd name="connsiteY2" fmla="*/ 5472000 h 5472000"/>
              <a:gd name="connsiteX3" fmla="*/ 0 w 5472000"/>
              <a:gd name="connsiteY3" fmla="*/ 2736000 h 5472000"/>
              <a:gd name="connsiteX4" fmla="*/ 2736000 w 5472000"/>
              <a:gd name="connsiteY4" fmla="*/ 0 h 54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2000" h="5472000">
                <a:moveTo>
                  <a:pt x="2736000" y="0"/>
                </a:moveTo>
                <a:cubicBezTo>
                  <a:pt x="4247051" y="0"/>
                  <a:pt x="5472000" y="1224949"/>
                  <a:pt x="5472000" y="2736000"/>
                </a:cubicBezTo>
                <a:cubicBezTo>
                  <a:pt x="5472000" y="4247051"/>
                  <a:pt x="4247051" y="5472000"/>
                  <a:pt x="2736000" y="5472000"/>
                </a:cubicBezTo>
                <a:cubicBezTo>
                  <a:pt x="1224949" y="5472000"/>
                  <a:pt x="0" y="4247051"/>
                  <a:pt x="0" y="2736000"/>
                </a:cubicBezTo>
                <a:cubicBezTo>
                  <a:pt x="0" y="1224949"/>
                  <a:pt x="1224949" y="0"/>
                  <a:pt x="2736000" y="0"/>
                </a:cubicBezTo>
                <a:close/>
              </a:path>
            </a:pathLst>
          </a:custGeom>
          <a:ln w="47625">
            <a:solidFill>
              <a:srgbClr val="66C4E8"/>
            </a:solidFill>
          </a:ln>
        </p:spPr>
      </p:pic>
      <p:sp>
        <p:nvSpPr>
          <p:cNvPr id="23" name="Star: 32 Points 3">
            <a:extLst>
              <a:ext uri="{FF2B5EF4-FFF2-40B4-BE49-F238E27FC236}">
                <a16:creationId xmlns:a16="http://schemas.microsoft.com/office/drawing/2014/main" id="{6CDA40C8-F676-4BD6-B35D-92037163B130}"/>
              </a:ext>
            </a:extLst>
          </p:cNvPr>
          <p:cNvSpPr>
            <a:spLocks noChangeAspect="1"/>
          </p:cNvSpPr>
          <p:nvPr/>
        </p:nvSpPr>
        <p:spPr>
          <a:xfrm>
            <a:off x="5935105" y="2192618"/>
            <a:ext cx="4432873" cy="4427252"/>
          </a:xfrm>
          <a:prstGeom prst="star32">
            <a:avLst>
              <a:gd name="adj" fmla="val 11198"/>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endParaRPr lang="en-US"/>
          </a:p>
        </p:txBody>
      </p:sp>
      <p:sp>
        <p:nvSpPr>
          <p:cNvPr id="24" name="Star: 32 Points 42">
            <a:extLst>
              <a:ext uri="{FF2B5EF4-FFF2-40B4-BE49-F238E27FC236}">
                <a16:creationId xmlns:a16="http://schemas.microsoft.com/office/drawing/2014/main" id="{71E0B8DA-8869-4F7A-A553-35EB2AF3448F}"/>
              </a:ext>
            </a:extLst>
          </p:cNvPr>
          <p:cNvSpPr>
            <a:spLocks noChangeAspect="1"/>
          </p:cNvSpPr>
          <p:nvPr/>
        </p:nvSpPr>
        <p:spPr>
          <a:xfrm>
            <a:off x="6003202" y="2192618"/>
            <a:ext cx="4157027" cy="4151756"/>
          </a:xfrm>
          <a:prstGeom prst="star32">
            <a:avLst>
              <a:gd name="adj" fmla="val 11198"/>
            </a:avLst>
          </a:prstGeom>
          <a:noFill/>
          <a:ln>
            <a:solidFill>
              <a:srgbClr val="51C7EC"/>
            </a:solid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endParaRPr lang="en-US"/>
          </a:p>
        </p:txBody>
      </p:sp>
      <p:pic>
        <p:nvPicPr>
          <p:cNvPr id="25" name="Picture 24">
            <a:extLst>
              <a:ext uri="{FF2B5EF4-FFF2-40B4-BE49-F238E27FC236}">
                <a16:creationId xmlns:a16="http://schemas.microsoft.com/office/drawing/2014/main" id="{0DE0DC2E-1378-9E4A-95DA-214D973183CE}"/>
              </a:ext>
            </a:extLst>
          </p:cNvPr>
          <p:cNvPicPr>
            <a:picLocks noChangeAspect="1"/>
          </p:cNvPicPr>
          <p:nvPr/>
        </p:nvPicPr>
        <p:blipFill>
          <a:blip r:embed="rId5"/>
          <a:stretch>
            <a:fillRect/>
          </a:stretch>
        </p:blipFill>
        <p:spPr>
          <a:xfrm>
            <a:off x="728558" y="264189"/>
            <a:ext cx="1578734" cy="1038700"/>
          </a:xfrm>
          <a:prstGeom prst="rect">
            <a:avLst/>
          </a:prstGeom>
        </p:spPr>
      </p:pic>
      <p:sp>
        <p:nvSpPr>
          <p:cNvPr id="26" name="Plaque 25">
            <a:hlinkClick r:id="rId6" action="ppaction://hlinkpres?slideindex=1&amp;slidetitle="/>
          </p:cNvPr>
          <p:cNvSpPr/>
          <p:nvPr/>
        </p:nvSpPr>
        <p:spPr>
          <a:xfrm>
            <a:off x="12253119" y="3505200"/>
            <a:ext cx="3276600" cy="914400"/>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Câu hỏi số 3</a:t>
            </a:r>
          </a:p>
        </p:txBody>
      </p:sp>
      <p:sp>
        <p:nvSpPr>
          <p:cNvPr id="27" name="Plaque 26">
            <a:hlinkClick r:id="rId7" action="ppaction://hlinkpres?slideindex=1&amp;slidetitle="/>
          </p:cNvPr>
          <p:cNvSpPr/>
          <p:nvPr/>
        </p:nvSpPr>
        <p:spPr>
          <a:xfrm>
            <a:off x="12253119" y="4724400"/>
            <a:ext cx="3276600" cy="914400"/>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Câu hỏi số 2</a:t>
            </a:r>
          </a:p>
        </p:txBody>
      </p:sp>
      <p:sp>
        <p:nvSpPr>
          <p:cNvPr id="28" name="Plaque 27">
            <a:hlinkClick r:id="rId8" action="ppaction://hlinkpres?slideindex=1&amp;slidetitle="/>
          </p:cNvPr>
          <p:cNvSpPr/>
          <p:nvPr/>
        </p:nvSpPr>
        <p:spPr>
          <a:xfrm>
            <a:off x="12253119" y="5867400"/>
            <a:ext cx="3276600" cy="914400"/>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Câu hỏi số 1</a:t>
            </a:r>
          </a:p>
        </p:txBody>
      </p:sp>
      <p:sp>
        <p:nvSpPr>
          <p:cNvPr id="29" name="Plaque 28">
            <a:hlinkClick r:id="rId9" action="ppaction://hlinkpres?slideindex=1&amp;slidetitle="/>
          </p:cNvPr>
          <p:cNvSpPr/>
          <p:nvPr/>
        </p:nvSpPr>
        <p:spPr>
          <a:xfrm>
            <a:off x="12253119" y="2362200"/>
            <a:ext cx="3276600" cy="914400"/>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Câu hỏi số 4</a:t>
            </a:r>
          </a:p>
        </p:txBody>
      </p:sp>
    </p:spTree>
    <p:extLst>
      <p:ext uri="{BB962C8B-B14F-4D97-AF65-F5344CB8AC3E}">
        <p14:creationId xmlns:p14="http://schemas.microsoft.com/office/powerpoint/2010/main" val="23052919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3000" fill="hold" grpId="0" nodeType="withEffect">
                                  <p:stCondLst>
                                    <p:cond delay="500"/>
                                  </p:stCondLst>
                                  <p:childTnLst>
                                    <p:animRot by="21600000">
                                      <p:cBhvr>
                                        <p:cTn id="6" dur="7867" fill="hold"/>
                                        <p:tgtEl>
                                          <p:spTgt spid="23"/>
                                        </p:tgtEl>
                                        <p:attrNameLst>
                                          <p:attrName>r</p:attrName>
                                        </p:attrNameLst>
                                      </p:cBhvr>
                                    </p:animRot>
                                  </p:childTnLst>
                                </p:cTn>
                              </p:par>
                              <p:par>
                                <p:cTn id="7" presetID="8" presetClass="emph" presetSubtype="0" fill="hold" grpId="0" nodeType="withEffect">
                                  <p:stCondLst>
                                    <p:cond delay="500"/>
                                  </p:stCondLst>
                                  <p:childTnLst>
                                    <p:animRot by="-21600000">
                                      <p:cBhvr>
                                        <p:cTn id="8" dur="24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464834" y="2020669"/>
            <a:ext cx="1403277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2. Xây dựng cam kết giữ vệ sinh trường học</a:t>
            </a:r>
            <a:r>
              <a:rPr lang="nl-NL" sz="3600" b="1" u="sng">
                <a:solidFill>
                  <a:srgbClr val="FF0000"/>
                </a:solidFill>
                <a:latin typeface="Times New Roman" pitchFamily="18" charset="0"/>
                <a:cs typeface="Times New Roman" pitchFamily="18" charset="0"/>
              </a:rPr>
              <a:t>.</a:t>
            </a:r>
            <a:endParaRPr lang="en-US" sz="3600" b="1" u="sng">
              <a:solidFill>
                <a:srgbClr val="FF0000"/>
              </a:solidFill>
              <a:latin typeface="Times New Roman" pitchFamily="18" charset="0"/>
              <a:cs typeface="Times New Roman" pitchFamily="18" charset="0"/>
            </a:endParaRPr>
          </a:p>
        </p:txBody>
      </p:sp>
      <p:sp>
        <p:nvSpPr>
          <p:cNvPr id="15" name="Text Box 14"/>
          <p:cNvSpPr txBox="1">
            <a:spLocks noChangeArrowheads="1"/>
          </p:cNvSpPr>
          <p:nvPr/>
        </p:nvSpPr>
        <p:spPr bwMode="auto">
          <a:xfrm>
            <a:off x="2347119" y="1139888"/>
            <a:ext cx="10591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2800" b="1">
                <a:solidFill>
                  <a:srgbClr val="0000CC"/>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ÔN TẬP CHỦ ĐỀ TRƯỜNG HỌC (T2)</a:t>
            </a:r>
            <a:endParaRPr lang="en-US" sz="2800" b="1">
              <a:solidFill>
                <a:srgbClr val="0000CC"/>
              </a:solidFill>
              <a:effectLst>
                <a:outerShdw blurRad="38100" dist="38100" dir="2700000" algn="tl">
                  <a:srgbClr val="000000">
                    <a:alpha val="43137"/>
                  </a:srgbClr>
                </a:outerShdw>
              </a:effectLst>
              <a:latin typeface="Times New Roman" pitchFamily="18" charset="0"/>
            </a:endParaRPr>
          </a:p>
        </p:txBody>
      </p:sp>
      <p:sp>
        <p:nvSpPr>
          <p:cNvPr id="2" name="TextBox 1">
            <a:extLst>
              <a:ext uri="{FF2B5EF4-FFF2-40B4-BE49-F238E27FC236}">
                <a16:creationId xmlns:a16="http://schemas.microsoft.com/office/drawing/2014/main" id="{A0BEA933-0D47-6D2A-85D0-679196D0462A}"/>
              </a:ext>
            </a:extLst>
          </p:cNvPr>
          <p:cNvSpPr txBox="1"/>
          <p:nvPr/>
        </p:nvSpPr>
        <p:spPr>
          <a:xfrm>
            <a:off x="1464834" y="2640500"/>
            <a:ext cx="11702685" cy="646331"/>
          </a:xfrm>
          <a:prstGeom prst="rect">
            <a:avLst/>
          </a:prstGeom>
          <a:noFill/>
        </p:spPr>
        <p:txBody>
          <a:bodyPr wrap="square" rtlCol="0">
            <a:spAutoFit/>
          </a:bodyPr>
          <a:lstStyle/>
          <a:p>
            <a:r>
              <a:rPr lang="en-US" sz="3600" b="1">
                <a:solidFill>
                  <a:srgbClr val="FF0000"/>
                </a:solidFill>
                <a:latin typeface="Times New Roman" panose="02020603050405020304" pitchFamily="18" charset="0"/>
                <a:cs typeface="Times New Roman" panose="02020603050405020304" pitchFamily="18" charset="0"/>
              </a:rPr>
              <a:t>1. </a:t>
            </a:r>
            <a:r>
              <a:rPr lang="nl-NL" sz="3600" b="1">
                <a:solidFill>
                  <a:srgbClr val="FF0000"/>
                </a:solidFill>
                <a:latin typeface="Times New Roman" panose="02020603050405020304" pitchFamily="18" charset="0"/>
                <a:ea typeface="Times New Roman" panose="02020603050405020304" pitchFamily="18" charset="0"/>
              </a:rPr>
              <a:t>Xây dựng cam kết giữ vệ sinh trường hoc. </a:t>
            </a:r>
            <a:endParaRPr lang="en-US" sz="3600" b="1">
              <a:solidFill>
                <a:srgbClr val="FF0000"/>
              </a:solidFill>
              <a:latin typeface="Times New Roman" pitchFamily="18" charset="0"/>
              <a:cs typeface="Times New Roman" pitchFamily="18" charset="0"/>
            </a:endParaRPr>
          </a:p>
        </p:txBody>
      </p:sp>
      <p:sp>
        <p:nvSpPr>
          <p:cNvPr id="7" name="Cloud 6">
            <a:extLst>
              <a:ext uri="{FF2B5EF4-FFF2-40B4-BE49-F238E27FC236}">
                <a16:creationId xmlns:a16="http://schemas.microsoft.com/office/drawing/2014/main" id="{04BE4210-9AE4-9814-51F2-460C5358F8C3}"/>
              </a:ext>
            </a:extLst>
          </p:cNvPr>
          <p:cNvSpPr/>
          <p:nvPr/>
        </p:nvSpPr>
        <p:spPr>
          <a:xfrm>
            <a:off x="11972995" y="2502706"/>
            <a:ext cx="4328319" cy="4138588"/>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0">
                <a:solidFill>
                  <a:srgbClr val="00B050"/>
                </a:solidFill>
                <a:effectLst/>
                <a:latin typeface="Times New Roman" panose="02020603050405020304" pitchFamily="18" charset="0"/>
                <a:cs typeface="Times New Roman" panose="02020603050405020304" pitchFamily="18" charset="0"/>
              </a:rPr>
              <a:t>Học sinh trao đổi với các bạn trong cả lớp về kết quả khảo sát.</a:t>
            </a:r>
            <a:endParaRPr lang="en-US" sz="3600" b="1">
              <a:solidFill>
                <a:srgbClr val="00B05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E4D3046-3ECF-E7B3-0711-C56CD1C047E4}"/>
              </a:ext>
            </a:extLst>
          </p:cNvPr>
          <p:cNvPicPr>
            <a:picLocks noChangeAspect="1"/>
          </p:cNvPicPr>
          <p:nvPr/>
        </p:nvPicPr>
        <p:blipFill rotWithShape="1">
          <a:blip r:embed="rId3"/>
          <a:srcRect l="8827" t="12466" r="7771"/>
          <a:stretch/>
        </p:blipFill>
        <p:spPr>
          <a:xfrm>
            <a:off x="2499519" y="3291104"/>
            <a:ext cx="9220200" cy="5672532"/>
          </a:xfrm>
          <a:prstGeom prst="rect">
            <a:avLst/>
          </a:prstGeom>
        </p:spPr>
      </p:pic>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464834" y="2020669"/>
            <a:ext cx="1403277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2. Xây dựng cam kết giữ vệ sinh trường học</a:t>
            </a:r>
            <a:r>
              <a:rPr lang="nl-NL" sz="3600" b="1" u="sng">
                <a:solidFill>
                  <a:srgbClr val="FF0000"/>
                </a:solidFill>
                <a:latin typeface="Times New Roman" pitchFamily="18" charset="0"/>
                <a:cs typeface="Times New Roman" pitchFamily="18" charset="0"/>
              </a:rPr>
              <a:t>.</a:t>
            </a:r>
            <a:endParaRPr lang="en-US" sz="3600" b="1" u="sng">
              <a:solidFill>
                <a:srgbClr val="FF0000"/>
              </a:solidFill>
              <a:latin typeface="Times New Roman" pitchFamily="18" charset="0"/>
              <a:cs typeface="Times New Roman" pitchFamily="18" charset="0"/>
            </a:endParaRPr>
          </a:p>
        </p:txBody>
      </p:sp>
      <p:sp>
        <p:nvSpPr>
          <p:cNvPr id="15" name="Text Box 14"/>
          <p:cNvSpPr txBox="1">
            <a:spLocks noChangeArrowheads="1"/>
          </p:cNvSpPr>
          <p:nvPr/>
        </p:nvSpPr>
        <p:spPr bwMode="auto">
          <a:xfrm>
            <a:off x="2347119" y="1139888"/>
            <a:ext cx="10591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2800" b="1">
                <a:solidFill>
                  <a:srgbClr val="0000CC"/>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ÔN TẬP CHỦ ĐỀ TRƯỜNG HỌC (T2)</a:t>
            </a:r>
            <a:endParaRPr lang="en-US" sz="2800" b="1">
              <a:solidFill>
                <a:srgbClr val="0000CC"/>
              </a:solidFill>
              <a:effectLst>
                <a:outerShdw blurRad="38100" dist="38100" dir="2700000" algn="tl">
                  <a:srgbClr val="000000">
                    <a:alpha val="43137"/>
                  </a:srgbClr>
                </a:outerShdw>
              </a:effectLst>
              <a:latin typeface="Times New Roman" pitchFamily="18" charset="0"/>
            </a:endParaRPr>
          </a:p>
        </p:txBody>
      </p:sp>
      <p:pic>
        <p:nvPicPr>
          <p:cNvPr id="5" name="Picture 4">
            <a:extLst>
              <a:ext uri="{FF2B5EF4-FFF2-40B4-BE49-F238E27FC236}">
                <a16:creationId xmlns:a16="http://schemas.microsoft.com/office/drawing/2014/main" id="{FE4D3046-3ECF-E7B3-0711-C56CD1C047E4}"/>
              </a:ext>
            </a:extLst>
          </p:cNvPr>
          <p:cNvPicPr>
            <a:picLocks noChangeAspect="1"/>
          </p:cNvPicPr>
          <p:nvPr/>
        </p:nvPicPr>
        <p:blipFill rotWithShape="1">
          <a:blip r:embed="rId3"/>
          <a:srcRect l="8827" t="14585" r="7771" b="-1"/>
          <a:stretch/>
        </p:blipFill>
        <p:spPr>
          <a:xfrm>
            <a:off x="1889919" y="2667000"/>
            <a:ext cx="12649200" cy="6144547"/>
          </a:xfrm>
          <a:prstGeom prst="rect">
            <a:avLst/>
          </a:prstGeom>
        </p:spPr>
      </p:pic>
      <p:sp>
        <p:nvSpPr>
          <p:cNvPr id="8" name="TextBox 7">
            <a:extLst>
              <a:ext uri="{FF2B5EF4-FFF2-40B4-BE49-F238E27FC236}">
                <a16:creationId xmlns:a16="http://schemas.microsoft.com/office/drawing/2014/main" id="{F1BFFEC0-54A0-6948-C502-4DB9E4EF89F7}"/>
              </a:ext>
            </a:extLst>
          </p:cNvPr>
          <p:cNvSpPr txBox="1"/>
          <p:nvPr/>
        </p:nvSpPr>
        <p:spPr>
          <a:xfrm>
            <a:off x="2881313" y="6400800"/>
            <a:ext cx="5257800" cy="1824346"/>
          </a:xfrm>
          <a:prstGeom prst="rect">
            <a:avLst/>
          </a:prstGeom>
          <a:solidFill>
            <a:srgbClr val="CCE7F0"/>
          </a:solidFill>
        </p:spPr>
        <p:txBody>
          <a:bodyPr wrap="square">
            <a:spAutoFit/>
          </a:bodyPr>
          <a:lstStyle/>
          <a:p>
            <a:pPr algn="just">
              <a:lnSpc>
                <a:spcPct val="120000"/>
              </a:lnSpc>
              <a:spcAft>
                <a:spcPts val="0"/>
              </a:spcAft>
            </a:pPr>
            <a:r>
              <a:rPr lang="nl-NL" sz="2400">
                <a:effectLst/>
                <a:latin typeface="+mj-lt"/>
                <a:ea typeface="Times New Roman" panose="02020603050405020304" pitchFamily="18" charset="0"/>
                <a:cs typeface="Times New Roman" panose="02020603050405020304" pitchFamily="18" charset="0"/>
              </a:rPr>
              <a:t>* Vứt rác đúng nơi quy định.</a:t>
            </a:r>
            <a:endParaRPr lang="en-US" sz="2400">
              <a:effectLst/>
              <a:latin typeface="+mj-lt"/>
              <a:ea typeface="Calibri" panose="020F0502020204030204" pitchFamily="34" charset="0"/>
              <a:cs typeface="Times New Roman" panose="02020603050405020304" pitchFamily="18" charset="0"/>
            </a:endParaRPr>
          </a:p>
          <a:p>
            <a:pPr algn="just">
              <a:lnSpc>
                <a:spcPct val="120000"/>
              </a:lnSpc>
              <a:spcAft>
                <a:spcPts val="0"/>
              </a:spcAft>
            </a:pPr>
            <a:r>
              <a:rPr lang="nl-NL" sz="2400">
                <a:effectLst/>
                <a:latin typeface="+mj-lt"/>
                <a:ea typeface="Times New Roman" panose="02020603050405020304" pitchFamily="18" charset="0"/>
                <a:cs typeface="Times New Roman" panose="02020603050405020304" pitchFamily="18" charset="0"/>
              </a:rPr>
              <a:t>* Quét dọn sân trường.</a:t>
            </a:r>
            <a:endParaRPr lang="en-US" sz="2400">
              <a:effectLst/>
              <a:latin typeface="+mj-lt"/>
              <a:ea typeface="Calibri" panose="020F0502020204030204" pitchFamily="34" charset="0"/>
              <a:cs typeface="Times New Roman" panose="02020603050405020304" pitchFamily="18" charset="0"/>
            </a:endParaRPr>
          </a:p>
          <a:p>
            <a:pPr algn="just">
              <a:lnSpc>
                <a:spcPct val="120000"/>
              </a:lnSpc>
              <a:spcAft>
                <a:spcPts val="0"/>
              </a:spcAft>
            </a:pPr>
            <a:r>
              <a:rPr lang="nl-NL" sz="2400">
                <a:effectLst/>
                <a:latin typeface="+mj-lt"/>
                <a:ea typeface="Times New Roman" panose="02020603050405020304" pitchFamily="18" charset="0"/>
                <a:cs typeface="Times New Roman" panose="02020603050405020304" pitchFamily="18" charset="0"/>
              </a:rPr>
              <a:t>* Lau bàn ghế và bảng học trước mỗi buổi học.</a:t>
            </a:r>
            <a:endParaRPr lang="en-US" sz="2400">
              <a:effectLst/>
              <a:latin typeface="+mj-lt"/>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D141D209-2F1F-6F47-EB21-63B96E333178}"/>
              </a:ext>
            </a:extLst>
          </p:cNvPr>
          <p:cNvSpPr txBox="1"/>
          <p:nvPr/>
        </p:nvSpPr>
        <p:spPr>
          <a:xfrm>
            <a:off x="8713610" y="6519807"/>
            <a:ext cx="4647406" cy="1586332"/>
          </a:xfrm>
          <a:prstGeom prst="rect">
            <a:avLst/>
          </a:prstGeom>
          <a:solidFill>
            <a:srgbClr val="FDE4CB"/>
          </a:solidFill>
        </p:spPr>
        <p:txBody>
          <a:bodyPr wrap="square">
            <a:spAutoFit/>
          </a:bodyPr>
          <a:lstStyle/>
          <a:p>
            <a:pPr algn="just">
              <a:lnSpc>
                <a:spcPct val="120000"/>
              </a:lnSpc>
              <a:spcAft>
                <a:spcPts val="800"/>
              </a:spcAft>
            </a:pPr>
            <a:r>
              <a:rPr lang="nl-NL" sz="2400">
                <a:effectLst/>
                <a:latin typeface="+mj-lt"/>
                <a:ea typeface="Times New Roman" panose="02020603050405020304" pitchFamily="18" charset="0"/>
                <a:cs typeface="Times New Roman" panose="02020603050405020304" pitchFamily="18" charset="0"/>
              </a:rPr>
              <a:t>* Vứt rác vào gốc cây.</a:t>
            </a:r>
            <a:endParaRPr lang="en-US" sz="2400">
              <a:effectLst/>
              <a:latin typeface="+mj-lt"/>
              <a:ea typeface="Calibri" panose="020F0502020204030204" pitchFamily="34" charset="0"/>
              <a:cs typeface="Times New Roman" panose="02020603050405020304" pitchFamily="18" charset="0"/>
            </a:endParaRPr>
          </a:p>
          <a:p>
            <a:pPr algn="just">
              <a:lnSpc>
                <a:spcPct val="120000"/>
              </a:lnSpc>
              <a:spcAft>
                <a:spcPts val="800"/>
              </a:spcAft>
            </a:pPr>
            <a:r>
              <a:rPr lang="nl-NL" sz="2400">
                <a:effectLst/>
                <a:latin typeface="+mj-lt"/>
                <a:ea typeface="Times New Roman" panose="02020603050405020304" pitchFamily="18" charset="0"/>
                <a:cs typeface="Times New Roman" panose="02020603050405020304" pitchFamily="18" charset="0"/>
              </a:rPr>
              <a:t>* Khắc tên lên thân cây.</a:t>
            </a:r>
            <a:endParaRPr lang="en-US" sz="2400">
              <a:effectLst/>
              <a:latin typeface="+mj-lt"/>
              <a:ea typeface="Calibri" panose="020F0502020204030204" pitchFamily="34" charset="0"/>
              <a:cs typeface="Times New Roman" panose="02020603050405020304" pitchFamily="18" charset="0"/>
            </a:endParaRPr>
          </a:p>
          <a:p>
            <a:pPr algn="just">
              <a:lnSpc>
                <a:spcPct val="120000"/>
              </a:lnSpc>
              <a:spcAft>
                <a:spcPts val="800"/>
              </a:spcAft>
            </a:pPr>
            <a:r>
              <a:rPr lang="nl-NL" sz="2400">
                <a:effectLst/>
                <a:latin typeface="+mj-lt"/>
                <a:ea typeface="Times New Roman" panose="02020603050405020304" pitchFamily="18" charset="0"/>
                <a:cs typeface="Times New Roman" panose="02020603050405020304" pitchFamily="18" charset="0"/>
              </a:rPr>
              <a:t>* Vẽ viết ra bàn học.</a:t>
            </a:r>
            <a:endParaRPr lang="en-US" sz="2400">
              <a:effectLst/>
              <a:latin typeface="+mj-l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1441809A-30F5-CE03-8033-0DFE155BCA9E}"/>
              </a:ext>
            </a:extLst>
          </p:cNvPr>
          <p:cNvSpPr txBox="1"/>
          <p:nvPr/>
        </p:nvSpPr>
        <p:spPr>
          <a:xfrm>
            <a:off x="5928519" y="4572000"/>
            <a:ext cx="1828800" cy="461665"/>
          </a:xfrm>
          <a:prstGeom prst="rect">
            <a:avLst/>
          </a:prstGeom>
          <a:solidFill>
            <a:srgbClr val="FCDF92"/>
          </a:solidFill>
        </p:spPr>
        <p:txBody>
          <a:bodyPr wrap="square" rtlCol="0">
            <a:spAutoFit/>
          </a:bodyPr>
          <a:lstStyle/>
          <a:p>
            <a:r>
              <a:rPr lang="en-US" sz="2400"/>
              <a:t>Hà Thị Mai</a:t>
            </a:r>
          </a:p>
        </p:txBody>
      </p:sp>
    </p:spTree>
    <p:extLst>
      <p:ext uri="{BB962C8B-B14F-4D97-AF65-F5344CB8AC3E}">
        <p14:creationId xmlns:p14="http://schemas.microsoft.com/office/powerpoint/2010/main" val="405614070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5" name="Text Box 14"/>
          <p:cNvSpPr txBox="1">
            <a:spLocks noChangeArrowheads="1"/>
          </p:cNvSpPr>
          <p:nvPr/>
        </p:nvSpPr>
        <p:spPr bwMode="auto">
          <a:xfrm>
            <a:off x="2347119" y="1139888"/>
            <a:ext cx="10591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2800" b="1">
                <a:solidFill>
                  <a:srgbClr val="0000CC"/>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ÔN TẬP CHỦ ĐỀ TRƯỜNG HỌC (T2)</a:t>
            </a:r>
            <a:endParaRPr lang="en-US" sz="2800" b="1">
              <a:solidFill>
                <a:srgbClr val="0000CC"/>
              </a:solidFill>
              <a:effectLst>
                <a:outerShdw blurRad="38100" dist="38100" dir="2700000" algn="tl">
                  <a:srgbClr val="000000">
                    <a:alpha val="43137"/>
                  </a:srgbClr>
                </a:outerShdw>
              </a:effectLst>
              <a:latin typeface="Times New Roman" pitchFamily="18" charset="0"/>
            </a:endParaRPr>
          </a:p>
        </p:txBody>
      </p:sp>
      <p:sp>
        <p:nvSpPr>
          <p:cNvPr id="3" name="Rectangle 2">
            <a:extLst>
              <a:ext uri="{FF2B5EF4-FFF2-40B4-BE49-F238E27FC236}">
                <a16:creationId xmlns:a16="http://schemas.microsoft.com/office/drawing/2014/main" id="{33B37A05-94E4-CD6B-65A5-830AFFABDC49}"/>
              </a:ext>
            </a:extLst>
          </p:cNvPr>
          <p:cNvSpPr/>
          <p:nvPr/>
        </p:nvSpPr>
        <p:spPr>
          <a:xfrm>
            <a:off x="1464834" y="2020669"/>
            <a:ext cx="1403277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2. Xây dựng cam kết giữ vệ sinh trường học</a:t>
            </a:r>
            <a:r>
              <a:rPr lang="nl-NL" sz="3600" b="1" u="sng">
                <a:solidFill>
                  <a:srgbClr val="FF0000"/>
                </a:solidFill>
                <a:latin typeface="Times New Roman" pitchFamily="18" charset="0"/>
                <a:cs typeface="Times New Roman" pitchFamily="18" charset="0"/>
              </a:rPr>
              <a:t>.</a:t>
            </a:r>
            <a:endParaRPr lang="en-US" sz="3600" b="1" u="sng">
              <a:solidFill>
                <a:srgbClr val="FF0000"/>
              </a:solidFill>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F6FC1A03-3620-C97C-910C-530BFCB6B0C1}"/>
              </a:ext>
            </a:extLst>
          </p:cNvPr>
          <p:cNvSpPr/>
          <p:nvPr/>
        </p:nvSpPr>
        <p:spPr>
          <a:xfrm>
            <a:off x="1508919" y="2699759"/>
            <a:ext cx="14032770" cy="646331"/>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Em sẽ làm gì khi gặp các tình huống dưới đây? Vì sao</a:t>
            </a:r>
            <a:r>
              <a:rPr lang="nl-NL" sz="3600" b="1">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id="{F1D1F433-D7BD-F46C-C998-D8B1E58B71BE}"/>
              </a:ext>
            </a:extLst>
          </p:cNvPr>
          <p:cNvPicPr>
            <a:picLocks noChangeAspect="1"/>
          </p:cNvPicPr>
          <p:nvPr/>
        </p:nvPicPr>
        <p:blipFill>
          <a:blip r:embed="rId3"/>
          <a:stretch>
            <a:fillRect/>
          </a:stretch>
        </p:blipFill>
        <p:spPr>
          <a:xfrm>
            <a:off x="1813720" y="3411506"/>
            <a:ext cx="6080918" cy="5555705"/>
          </a:xfrm>
          <a:prstGeom prst="rect">
            <a:avLst/>
          </a:prstGeom>
        </p:spPr>
      </p:pic>
      <p:pic>
        <p:nvPicPr>
          <p:cNvPr id="12" name="Picture 11">
            <a:extLst>
              <a:ext uri="{FF2B5EF4-FFF2-40B4-BE49-F238E27FC236}">
                <a16:creationId xmlns:a16="http://schemas.microsoft.com/office/drawing/2014/main" id="{6EE46DC8-6014-E367-BCEB-D412B6500D7D}"/>
              </a:ext>
            </a:extLst>
          </p:cNvPr>
          <p:cNvPicPr>
            <a:picLocks noChangeAspect="1"/>
          </p:cNvPicPr>
          <p:nvPr/>
        </p:nvPicPr>
        <p:blipFill>
          <a:blip r:embed="rId4"/>
          <a:stretch>
            <a:fillRect/>
          </a:stretch>
        </p:blipFill>
        <p:spPr>
          <a:xfrm>
            <a:off x="8610599" y="3335204"/>
            <a:ext cx="5852319" cy="5575543"/>
          </a:xfrm>
          <a:prstGeom prst="rect">
            <a:avLst/>
          </a:prstGeom>
        </p:spPr>
      </p:pic>
    </p:spTree>
    <p:extLst>
      <p:ext uri="{BB962C8B-B14F-4D97-AF65-F5344CB8AC3E}">
        <p14:creationId xmlns:p14="http://schemas.microsoft.com/office/powerpoint/2010/main" val="73542235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5" name="Text Box 14"/>
          <p:cNvSpPr txBox="1">
            <a:spLocks noChangeArrowheads="1"/>
          </p:cNvSpPr>
          <p:nvPr/>
        </p:nvSpPr>
        <p:spPr bwMode="auto">
          <a:xfrm>
            <a:off x="2347119" y="1139888"/>
            <a:ext cx="10591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2800" b="1">
                <a:solidFill>
                  <a:srgbClr val="0000CC"/>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Bài 09: ÔN TẬP CHỦ ĐỀ TRƯỜNG HỌC (T1)</a:t>
            </a:r>
            <a:endParaRPr lang="en-US" sz="2800" b="1">
              <a:solidFill>
                <a:srgbClr val="0000CC"/>
              </a:solidFill>
              <a:effectLst>
                <a:outerShdw blurRad="38100" dist="38100" dir="2700000" algn="tl">
                  <a:srgbClr val="000000">
                    <a:alpha val="43137"/>
                  </a:srgbClr>
                </a:outerShdw>
              </a:effectLst>
              <a:latin typeface="Times New Roman" pitchFamily="18" charset="0"/>
            </a:endParaRPr>
          </a:p>
        </p:txBody>
      </p:sp>
      <p:sp>
        <p:nvSpPr>
          <p:cNvPr id="3" name="Rectangle 2">
            <a:extLst>
              <a:ext uri="{FF2B5EF4-FFF2-40B4-BE49-F238E27FC236}">
                <a16:creationId xmlns:a16="http://schemas.microsoft.com/office/drawing/2014/main" id="{33B37A05-94E4-CD6B-65A5-830AFFABDC49}"/>
              </a:ext>
            </a:extLst>
          </p:cNvPr>
          <p:cNvSpPr/>
          <p:nvPr/>
        </p:nvSpPr>
        <p:spPr>
          <a:xfrm>
            <a:off x="1464834" y="2020669"/>
            <a:ext cx="1403277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2. Xây dựng cam kết giữ vệ sinh trường học</a:t>
            </a:r>
            <a:r>
              <a:rPr lang="nl-NL" sz="3600" b="1" u="sng">
                <a:solidFill>
                  <a:srgbClr val="FF0000"/>
                </a:solidFill>
                <a:latin typeface="Times New Roman" pitchFamily="18" charset="0"/>
                <a:cs typeface="Times New Roman" pitchFamily="18" charset="0"/>
              </a:rPr>
              <a:t>.</a:t>
            </a:r>
            <a:endParaRPr lang="en-US" sz="3600" b="1" u="sng">
              <a:solidFill>
                <a:srgbClr val="FF0000"/>
              </a:solidFill>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F6FC1A03-3620-C97C-910C-530BFCB6B0C1}"/>
              </a:ext>
            </a:extLst>
          </p:cNvPr>
          <p:cNvSpPr/>
          <p:nvPr/>
        </p:nvSpPr>
        <p:spPr>
          <a:xfrm>
            <a:off x="1508919" y="2699759"/>
            <a:ext cx="14032770" cy="646331"/>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Em sẽ làm gì khi gặp các tình huống dưới đây? Vì sao</a:t>
            </a:r>
            <a:r>
              <a:rPr lang="nl-NL" sz="3600" b="1">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id="{F1D1F433-D7BD-F46C-C998-D8B1E58B71BE}"/>
              </a:ext>
            </a:extLst>
          </p:cNvPr>
          <p:cNvPicPr>
            <a:picLocks noChangeAspect="1"/>
          </p:cNvPicPr>
          <p:nvPr/>
        </p:nvPicPr>
        <p:blipFill>
          <a:blip r:embed="rId3"/>
          <a:stretch>
            <a:fillRect/>
          </a:stretch>
        </p:blipFill>
        <p:spPr>
          <a:xfrm>
            <a:off x="9357519" y="3335204"/>
            <a:ext cx="6080918" cy="5555705"/>
          </a:xfrm>
          <a:prstGeom prst="rect">
            <a:avLst/>
          </a:prstGeom>
        </p:spPr>
      </p:pic>
      <p:sp>
        <p:nvSpPr>
          <p:cNvPr id="6" name="TextBox 5">
            <a:extLst>
              <a:ext uri="{FF2B5EF4-FFF2-40B4-BE49-F238E27FC236}">
                <a16:creationId xmlns:a16="http://schemas.microsoft.com/office/drawing/2014/main" id="{16FA45FB-A43C-A867-284F-F7DA3EAA0AA6}"/>
              </a:ext>
            </a:extLst>
          </p:cNvPr>
          <p:cNvSpPr txBox="1"/>
          <p:nvPr/>
        </p:nvSpPr>
        <p:spPr>
          <a:xfrm>
            <a:off x="1270683" y="3810000"/>
            <a:ext cx="8086836" cy="3970318"/>
          </a:xfrm>
          <a:prstGeom prst="rect">
            <a:avLst/>
          </a:prstGeom>
          <a:noFill/>
        </p:spPr>
        <p:txBody>
          <a:bodyPr wrap="square">
            <a:spAutoFit/>
          </a:bodyPr>
          <a:lstStyle/>
          <a:p>
            <a:r>
              <a:rPr lang="vi-VN" sz="3600" b="1">
                <a:solidFill>
                  <a:srgbClr val="FF0000"/>
                </a:solidFill>
                <a:latin typeface="Times New Roman" panose="02020603050405020304" pitchFamily="18" charset="0"/>
                <a:cs typeface="Times New Roman" panose="02020603050405020304" pitchFamily="18" charset="0"/>
              </a:rPr>
              <a:t>Tình huống: </a:t>
            </a:r>
            <a:r>
              <a:rPr lang="vi-VN" sz="3600" b="1">
                <a:solidFill>
                  <a:srgbClr val="0000CC"/>
                </a:solidFill>
                <a:latin typeface="Times New Roman" panose="02020603050405020304" pitchFamily="18" charset="0"/>
                <a:cs typeface="Times New Roman" panose="02020603050405020304" pitchFamily="18" charset="0"/>
              </a:rPr>
              <a:t>Khi thấy tường và trần của lớp học có dấu hiệu bị nứt và bong tróc, em phải ngay lập tức báo cho thầy cô giáo hoặc bác bảo vệ để khắc phục ngay lập tức. Nếu không các mảng tường có thể sẽ gây nguy hiểm cho các bạn học sinh vì không được sửa chữa kịp thời.</a:t>
            </a:r>
            <a:endParaRPr lang="en-US" sz="3600" b="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10222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5" name="Text Box 14"/>
          <p:cNvSpPr txBox="1">
            <a:spLocks noChangeArrowheads="1"/>
          </p:cNvSpPr>
          <p:nvPr/>
        </p:nvSpPr>
        <p:spPr bwMode="auto">
          <a:xfrm>
            <a:off x="2347119" y="1139888"/>
            <a:ext cx="10591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2800" b="1">
                <a:solidFill>
                  <a:srgbClr val="0000CC"/>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ÔN TẬP CHỦ ĐỀ TRƯỜNG HỌC (T2)</a:t>
            </a:r>
            <a:endParaRPr lang="en-US" sz="2800" b="1">
              <a:solidFill>
                <a:srgbClr val="0000CC"/>
              </a:solidFill>
              <a:effectLst>
                <a:outerShdw blurRad="38100" dist="38100" dir="2700000" algn="tl">
                  <a:srgbClr val="000000">
                    <a:alpha val="43137"/>
                  </a:srgbClr>
                </a:outerShdw>
              </a:effectLst>
              <a:latin typeface="Times New Roman" pitchFamily="18" charset="0"/>
            </a:endParaRPr>
          </a:p>
        </p:txBody>
      </p:sp>
      <p:sp>
        <p:nvSpPr>
          <p:cNvPr id="3" name="Rectangle 2">
            <a:extLst>
              <a:ext uri="{FF2B5EF4-FFF2-40B4-BE49-F238E27FC236}">
                <a16:creationId xmlns:a16="http://schemas.microsoft.com/office/drawing/2014/main" id="{33B37A05-94E4-CD6B-65A5-830AFFABDC49}"/>
              </a:ext>
            </a:extLst>
          </p:cNvPr>
          <p:cNvSpPr/>
          <p:nvPr/>
        </p:nvSpPr>
        <p:spPr>
          <a:xfrm>
            <a:off x="1464834" y="2020669"/>
            <a:ext cx="1403277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2. Xây dựng cam kết giữ vệ sinh trường học</a:t>
            </a:r>
            <a:r>
              <a:rPr lang="nl-NL" sz="3600" b="1" u="sng">
                <a:solidFill>
                  <a:srgbClr val="FF0000"/>
                </a:solidFill>
                <a:latin typeface="Times New Roman" pitchFamily="18" charset="0"/>
                <a:cs typeface="Times New Roman" pitchFamily="18" charset="0"/>
              </a:rPr>
              <a:t>.</a:t>
            </a:r>
            <a:endParaRPr lang="en-US" sz="3600" b="1" u="sng">
              <a:solidFill>
                <a:srgbClr val="FF0000"/>
              </a:solidFill>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F6FC1A03-3620-C97C-910C-530BFCB6B0C1}"/>
              </a:ext>
            </a:extLst>
          </p:cNvPr>
          <p:cNvSpPr/>
          <p:nvPr/>
        </p:nvSpPr>
        <p:spPr>
          <a:xfrm>
            <a:off x="1508919" y="2699759"/>
            <a:ext cx="14032770" cy="646331"/>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Em sẽ làm gì khi gặp các tình huống dưới đây? Vì sao</a:t>
            </a:r>
            <a:r>
              <a:rPr lang="nl-NL" sz="3600" b="1">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pic>
        <p:nvPicPr>
          <p:cNvPr id="12" name="Picture 11">
            <a:extLst>
              <a:ext uri="{FF2B5EF4-FFF2-40B4-BE49-F238E27FC236}">
                <a16:creationId xmlns:a16="http://schemas.microsoft.com/office/drawing/2014/main" id="{6EE46DC8-6014-E367-BCEB-D412B6500D7D}"/>
              </a:ext>
            </a:extLst>
          </p:cNvPr>
          <p:cNvPicPr>
            <a:picLocks noChangeAspect="1"/>
          </p:cNvPicPr>
          <p:nvPr/>
        </p:nvPicPr>
        <p:blipFill>
          <a:blip r:embed="rId3"/>
          <a:stretch>
            <a:fillRect/>
          </a:stretch>
        </p:blipFill>
        <p:spPr>
          <a:xfrm>
            <a:off x="8910807" y="3464604"/>
            <a:ext cx="5852319" cy="5575543"/>
          </a:xfrm>
          <a:prstGeom prst="rect">
            <a:avLst/>
          </a:prstGeom>
        </p:spPr>
      </p:pic>
      <p:sp>
        <p:nvSpPr>
          <p:cNvPr id="4" name="TextBox 3">
            <a:extLst>
              <a:ext uri="{FF2B5EF4-FFF2-40B4-BE49-F238E27FC236}">
                <a16:creationId xmlns:a16="http://schemas.microsoft.com/office/drawing/2014/main" id="{2880E2EC-46A5-E507-ED3A-1BE02FF1785D}"/>
              </a:ext>
            </a:extLst>
          </p:cNvPr>
          <p:cNvSpPr txBox="1"/>
          <p:nvPr/>
        </p:nvSpPr>
        <p:spPr>
          <a:xfrm>
            <a:off x="1513512" y="3544490"/>
            <a:ext cx="7234407" cy="4524315"/>
          </a:xfrm>
          <a:prstGeom prst="rect">
            <a:avLst/>
          </a:prstGeom>
          <a:noFill/>
        </p:spPr>
        <p:txBody>
          <a:bodyPr wrap="square">
            <a:spAutoFit/>
          </a:bodyPr>
          <a:lstStyle/>
          <a:p>
            <a:pPr algn="l"/>
            <a:r>
              <a:rPr lang="vi-VN" sz="3600" b="1" i="0">
                <a:solidFill>
                  <a:srgbClr val="FF0000"/>
                </a:solidFill>
                <a:effectLst/>
                <a:latin typeface="Times New Roman" panose="02020603050405020304" pitchFamily="18" charset="0"/>
                <a:cs typeface="Times New Roman" panose="02020603050405020304" pitchFamily="18" charset="0"/>
              </a:rPr>
              <a:t>Tình huống : </a:t>
            </a:r>
            <a:r>
              <a:rPr lang="vi-VN" sz="3600" b="1" i="0">
                <a:solidFill>
                  <a:srgbClr val="0000CC"/>
                </a:solidFill>
                <a:effectLst/>
                <a:latin typeface="Times New Roman" panose="02020603050405020304" pitchFamily="18" charset="0"/>
                <a:cs typeface="Times New Roman" panose="02020603050405020304" pitchFamily="18" charset="0"/>
              </a:rPr>
              <a:t>Khi thấy 2 bạn nam vứt rác bừa bãi ra sân trường và gốc cây, em sẽ ra nhắc nhở các bạn làm thế là vi phạm nội quy của trường và làm mất mĩ quan trường học. Nếu hai bạn không nghe em có thể báo với thầy cô giáo để kịp thời nhắc nhở.</a:t>
            </a:r>
          </a:p>
        </p:txBody>
      </p:sp>
    </p:spTree>
    <p:extLst>
      <p:ext uri="{BB962C8B-B14F-4D97-AF65-F5344CB8AC3E}">
        <p14:creationId xmlns:p14="http://schemas.microsoft.com/office/powerpoint/2010/main" val="193310060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25489992-21F9-99C2-BB2E-8604AFEAF00B}"/>
              </a:ext>
            </a:extLst>
          </p:cNvPr>
          <p:cNvSpPr/>
          <p:nvPr/>
        </p:nvSpPr>
        <p:spPr>
          <a:xfrm>
            <a:off x="1662467" y="3002580"/>
            <a:ext cx="13683885" cy="4563605"/>
          </a:xfrm>
          <a:prstGeom prst="snip2DiagRect">
            <a:avLst>
              <a:gd name="adj1" fmla="val 14983"/>
              <a:gd name="adj2"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5" name="Text Box 14"/>
          <p:cNvSpPr txBox="1">
            <a:spLocks noChangeArrowheads="1"/>
          </p:cNvSpPr>
          <p:nvPr/>
        </p:nvSpPr>
        <p:spPr bwMode="auto">
          <a:xfrm>
            <a:off x="2347119" y="1139888"/>
            <a:ext cx="10591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2800" b="1">
                <a:solidFill>
                  <a:srgbClr val="0000CC"/>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ÔN TẬP CHỦ ĐỀ TRƯỜNG HỌC (T2)</a:t>
            </a:r>
            <a:endParaRPr lang="en-US" sz="2800" b="1">
              <a:solidFill>
                <a:srgbClr val="0000CC"/>
              </a:solidFill>
              <a:effectLst>
                <a:outerShdw blurRad="38100" dist="38100" dir="2700000" algn="tl">
                  <a:srgbClr val="000000">
                    <a:alpha val="43137"/>
                  </a:srgbClr>
                </a:outerShdw>
              </a:effectLst>
              <a:latin typeface="Times New Roman" pitchFamily="18" charset="0"/>
            </a:endParaRPr>
          </a:p>
        </p:txBody>
      </p:sp>
      <p:sp>
        <p:nvSpPr>
          <p:cNvPr id="3" name="Rectangle 2">
            <a:extLst>
              <a:ext uri="{FF2B5EF4-FFF2-40B4-BE49-F238E27FC236}">
                <a16:creationId xmlns:a16="http://schemas.microsoft.com/office/drawing/2014/main" id="{33B37A05-94E4-CD6B-65A5-830AFFABDC49}"/>
              </a:ext>
            </a:extLst>
          </p:cNvPr>
          <p:cNvSpPr/>
          <p:nvPr/>
        </p:nvSpPr>
        <p:spPr>
          <a:xfrm>
            <a:off x="1464834" y="2020669"/>
            <a:ext cx="14032770" cy="677108"/>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2. Xây </a:t>
            </a:r>
            <a:r>
              <a:rPr lang="en-US" sz="3800" b="1" u="sng">
                <a:solidFill>
                  <a:srgbClr val="FF0000"/>
                </a:solidFill>
                <a:latin typeface="Times New Roman" pitchFamily="18" charset="0"/>
                <a:cs typeface="Times New Roman" pitchFamily="18" charset="0"/>
              </a:rPr>
              <a:t>dựng</a:t>
            </a:r>
            <a:r>
              <a:rPr lang="en-US" sz="3600" b="1" u="sng">
                <a:solidFill>
                  <a:srgbClr val="FF0000"/>
                </a:solidFill>
                <a:latin typeface="Times New Roman" pitchFamily="18" charset="0"/>
                <a:cs typeface="Times New Roman" pitchFamily="18" charset="0"/>
              </a:rPr>
              <a:t> cam kết giữ vệ sinh trường học</a:t>
            </a:r>
            <a:r>
              <a:rPr lang="nl-NL" sz="3600" b="1" u="sng">
                <a:solidFill>
                  <a:srgbClr val="FF0000"/>
                </a:solidFill>
                <a:latin typeface="Times New Roman" pitchFamily="18" charset="0"/>
                <a:cs typeface="Times New Roman" pitchFamily="18" charset="0"/>
              </a:rPr>
              <a:t>.</a:t>
            </a:r>
            <a:endParaRPr lang="en-US" sz="3600" b="1" u="sng">
              <a:solidFill>
                <a:srgbClr val="FF0000"/>
              </a:solidFill>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2880E2EC-46A5-E507-ED3A-1BE02FF1785D}"/>
              </a:ext>
            </a:extLst>
          </p:cNvPr>
          <p:cNvSpPr txBox="1"/>
          <p:nvPr/>
        </p:nvSpPr>
        <p:spPr>
          <a:xfrm>
            <a:off x="1967267" y="3154981"/>
            <a:ext cx="13027904" cy="4084131"/>
          </a:xfrm>
          <a:prstGeom prst="rect">
            <a:avLst/>
          </a:prstGeom>
          <a:noFill/>
        </p:spPr>
        <p:txBody>
          <a:bodyPr wrap="square">
            <a:spAutoFit/>
          </a:bodyPr>
          <a:lstStyle/>
          <a:p>
            <a:pPr algn="l">
              <a:lnSpc>
                <a:spcPct val="120000"/>
              </a:lnSpc>
            </a:pPr>
            <a:r>
              <a:rPr lang="en-US" sz="4400" b="1" i="1">
                <a:solidFill>
                  <a:srgbClr val="FF0000"/>
                </a:solidFill>
                <a:latin typeface="Times New Roman" panose="02020603050405020304" pitchFamily="18" charset="0"/>
                <a:cs typeface="Times New Roman" panose="02020603050405020304" pitchFamily="18" charset="0"/>
              </a:rPr>
              <a:t>Để giữ cho trường lớp của mình luôn xanh, sạch, đẹp chúng ta phải biết giữ vệ sinh chung không nên vứt rác bừa bãi . Trường học là ngôi nhà thứ hai của em giữ gìn vệ sinh bảo vệ cảnh quan chính là thể hiện tình yêu trường lớp của mình.</a:t>
            </a:r>
            <a:endParaRPr lang="vi-VN" sz="4400" b="1" i="1">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8228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2" name="Picture 1">
            <a:extLst>
              <a:ext uri="{FF2B5EF4-FFF2-40B4-BE49-F238E27FC236}">
                <a16:creationId xmlns:a16="http://schemas.microsoft.com/office/drawing/2014/main" id="{2987C558-6AAA-5C7C-00F7-748CF4CB126D}"/>
              </a:ext>
            </a:extLst>
          </p:cNvPr>
          <p:cNvPicPr>
            <a:picLocks noChangeAspect="1"/>
          </p:cNvPicPr>
          <p:nvPr/>
        </p:nvPicPr>
        <p:blipFill>
          <a:blip r:embed="rId3"/>
          <a:stretch>
            <a:fillRect/>
          </a:stretch>
        </p:blipFill>
        <p:spPr>
          <a:xfrm>
            <a:off x="1880394" y="2225993"/>
            <a:ext cx="12658725" cy="6537007"/>
          </a:xfrm>
          <a:prstGeom prst="rect">
            <a:avLst/>
          </a:prstGeom>
        </p:spPr>
      </p:pic>
      <p:pic>
        <p:nvPicPr>
          <p:cNvPr id="5" name="Picture 4">
            <a:extLst>
              <a:ext uri="{FF2B5EF4-FFF2-40B4-BE49-F238E27FC236}">
                <a16:creationId xmlns:a16="http://schemas.microsoft.com/office/drawing/2014/main" id="{CAED9ABA-D5FD-592B-6919-3CB6708B245F}"/>
              </a:ext>
            </a:extLst>
          </p:cNvPr>
          <p:cNvPicPr>
            <a:picLocks noChangeAspect="1"/>
          </p:cNvPicPr>
          <p:nvPr/>
        </p:nvPicPr>
        <p:blipFill>
          <a:blip r:embed="rId4"/>
          <a:stretch>
            <a:fillRect/>
          </a:stretch>
        </p:blipFill>
        <p:spPr>
          <a:xfrm>
            <a:off x="1880394" y="2193336"/>
            <a:ext cx="12728235" cy="6662436"/>
          </a:xfrm>
          <a:prstGeom prst="rect">
            <a:avLst/>
          </a:prstGeom>
        </p:spPr>
      </p:pic>
      <p:pic>
        <p:nvPicPr>
          <p:cNvPr id="6" name="Picture 5">
            <a:extLst>
              <a:ext uri="{FF2B5EF4-FFF2-40B4-BE49-F238E27FC236}">
                <a16:creationId xmlns:a16="http://schemas.microsoft.com/office/drawing/2014/main" id="{A3F9A5F0-D1D6-CB75-ED43-F2C83E1446FD}"/>
              </a:ext>
            </a:extLst>
          </p:cNvPr>
          <p:cNvPicPr>
            <a:picLocks noChangeAspect="1"/>
          </p:cNvPicPr>
          <p:nvPr/>
        </p:nvPicPr>
        <p:blipFill>
          <a:blip r:embed="rId5"/>
          <a:stretch>
            <a:fillRect/>
          </a:stretch>
        </p:blipFill>
        <p:spPr>
          <a:xfrm>
            <a:off x="1904093" y="2204221"/>
            <a:ext cx="12704536" cy="6610251"/>
          </a:xfrm>
          <a:prstGeom prst="rect">
            <a:avLst/>
          </a:prstGeom>
        </p:spPr>
      </p:pic>
      <p:pic>
        <p:nvPicPr>
          <p:cNvPr id="7" name="Picture 6">
            <a:extLst>
              <a:ext uri="{FF2B5EF4-FFF2-40B4-BE49-F238E27FC236}">
                <a16:creationId xmlns:a16="http://schemas.microsoft.com/office/drawing/2014/main" id="{4374F83E-D2FB-5BA6-26D2-DD402E711CE8}"/>
              </a:ext>
            </a:extLst>
          </p:cNvPr>
          <p:cNvPicPr>
            <a:picLocks noChangeAspect="1"/>
          </p:cNvPicPr>
          <p:nvPr/>
        </p:nvPicPr>
        <p:blipFill>
          <a:blip r:embed="rId6"/>
          <a:stretch>
            <a:fillRect/>
          </a:stretch>
        </p:blipFill>
        <p:spPr>
          <a:xfrm>
            <a:off x="1737519" y="2165771"/>
            <a:ext cx="13182600" cy="6717566"/>
          </a:xfrm>
          <a:prstGeom prst="rect">
            <a:avLst/>
          </a:prstGeom>
        </p:spPr>
      </p:pic>
      <p:sp>
        <p:nvSpPr>
          <p:cNvPr id="8" name="Text Box 14">
            <a:extLst>
              <a:ext uri="{FF2B5EF4-FFF2-40B4-BE49-F238E27FC236}">
                <a16:creationId xmlns:a16="http://schemas.microsoft.com/office/drawing/2014/main" id="{BD3CFAB7-D9C5-6D85-B878-946B5F7231D8}"/>
              </a:ext>
            </a:extLst>
          </p:cNvPr>
          <p:cNvSpPr txBox="1">
            <a:spLocks noChangeArrowheads="1"/>
          </p:cNvSpPr>
          <p:nvPr/>
        </p:nvSpPr>
        <p:spPr bwMode="auto">
          <a:xfrm>
            <a:off x="2347119" y="1139888"/>
            <a:ext cx="10591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2800" b="1">
                <a:solidFill>
                  <a:srgbClr val="0000CC"/>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ÔN TẬP CHỦ ĐỀ TRƯỜNG HỌC (T2)</a:t>
            </a:r>
            <a:endParaRPr lang="en-US" sz="2800" b="1">
              <a:solidFill>
                <a:srgbClr val="0000CC"/>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332836810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11076</TotalTime>
  <Words>602</Words>
  <Application>Microsoft Office PowerPoint</Application>
  <PresentationFormat>Custom</PresentationFormat>
  <Paragraphs>55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1166</cp:revision>
  <dcterms:created xsi:type="dcterms:W3CDTF">2008-09-09T22:52:10Z</dcterms:created>
  <dcterms:modified xsi:type="dcterms:W3CDTF">2022-11-13T13:38:59Z</dcterms:modified>
</cp:coreProperties>
</file>