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47" r:id="rId3"/>
    <p:sldId id="432" r:id="rId4"/>
    <p:sldId id="441" r:id="rId5"/>
    <p:sldId id="443" r:id="rId6"/>
    <p:sldId id="444" r:id="rId7"/>
    <p:sldId id="448" r:id="rId8"/>
    <p:sldId id="445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7ADAD-C1DB-42FC-8025-64C069A7E87D}" v="14" dt="2022-08-27T00:24:53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B5E7ADAD-C1DB-42FC-8025-64C069A7E87D}"/>
    <pc:docChg chg="custSel modSld">
      <pc:chgData name="T H" userId="270efafb50020bd6" providerId="LiveId" clId="{B5E7ADAD-C1DB-42FC-8025-64C069A7E87D}" dt="2022-08-27T01:06:46.352" v="88" actId="14100"/>
      <pc:docMkLst>
        <pc:docMk/>
      </pc:docMkLst>
      <pc:sldChg chg="modSp">
        <pc:chgData name="T H" userId="270efafb50020bd6" providerId="LiveId" clId="{B5E7ADAD-C1DB-42FC-8025-64C069A7E87D}" dt="2022-08-27T00:11:05.268" v="0" actId="1076"/>
        <pc:sldMkLst>
          <pc:docMk/>
          <pc:sldMk cId="4184934910" sldId="427"/>
        </pc:sldMkLst>
        <pc:picChg chg="mod">
          <ac:chgData name="T H" userId="270efafb50020bd6" providerId="LiveId" clId="{B5E7ADAD-C1DB-42FC-8025-64C069A7E87D}" dt="2022-08-27T00:11:05.268" v="0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">
        <pc:chgData name="T H" userId="270efafb50020bd6" providerId="LiveId" clId="{B5E7ADAD-C1DB-42FC-8025-64C069A7E87D}" dt="2022-08-27T00:15:06.992" v="28"/>
        <pc:sldMkLst>
          <pc:docMk/>
          <pc:sldMk cId="2432748071" sldId="432"/>
        </pc:sldMkLst>
        <pc:picChg chg="add del">
          <ac:chgData name="T H" userId="270efafb50020bd6" providerId="LiveId" clId="{B5E7ADAD-C1DB-42FC-8025-64C069A7E87D}" dt="2022-08-27T00:13:40.219" v="5"/>
          <ac:picMkLst>
            <pc:docMk/>
            <pc:sldMk cId="2432748071" sldId="432"/>
            <ac:picMk id="2" creationId="{B46619D3-3EF9-8F4C-3982-D8AB0DFE7EC2}"/>
          </ac:picMkLst>
        </pc:picChg>
        <pc:picChg chg="add mod modCrop">
          <ac:chgData name="T H" userId="270efafb50020bd6" providerId="LiveId" clId="{B5E7ADAD-C1DB-42FC-8025-64C069A7E87D}" dt="2022-08-27T00:15:03.494" v="27"/>
          <ac:picMkLst>
            <pc:docMk/>
            <pc:sldMk cId="2432748071" sldId="432"/>
            <ac:picMk id="3" creationId="{AC9BA203-17DF-A61A-0A05-89A0EFE624C3}"/>
          </ac:picMkLst>
        </pc:picChg>
        <pc:picChg chg="mod modCrop">
          <ac:chgData name="T H" userId="270efafb50020bd6" providerId="LiveId" clId="{B5E7ADAD-C1DB-42FC-8025-64C069A7E87D}" dt="2022-08-27T00:15:06.992" v="28"/>
          <ac:picMkLst>
            <pc:docMk/>
            <pc:sldMk cId="2432748071" sldId="432"/>
            <ac:picMk id="4" creationId="{CE6EF8C7-5ABE-4BB6-B4E3-2ACC50CEC49A}"/>
          </ac:picMkLst>
        </pc:picChg>
      </pc:sldChg>
      <pc:sldChg chg="addSp delSp modSp mod">
        <pc:chgData name="T H" userId="270efafb50020bd6" providerId="LiveId" clId="{B5E7ADAD-C1DB-42FC-8025-64C069A7E87D}" dt="2022-08-27T00:17:38.465" v="53" actId="14100"/>
        <pc:sldMkLst>
          <pc:docMk/>
          <pc:sldMk cId="3638933607" sldId="441"/>
        </pc:sldMkLst>
        <pc:spChg chg="mod">
          <ac:chgData name="T H" userId="270efafb50020bd6" providerId="LiveId" clId="{B5E7ADAD-C1DB-42FC-8025-64C069A7E87D}" dt="2022-08-27T00:15:14.357" v="29" actId="1076"/>
          <ac:spMkLst>
            <pc:docMk/>
            <pc:sldMk cId="3638933607" sldId="441"/>
            <ac:spMk id="14" creationId="{8DC51ADA-B06A-48B0-982A-7B91BCAD4524}"/>
          </ac:spMkLst>
        </pc:spChg>
        <pc:picChg chg="add mod modCrop">
          <ac:chgData name="T H" userId="270efafb50020bd6" providerId="LiveId" clId="{B5E7ADAD-C1DB-42FC-8025-64C069A7E87D}" dt="2022-08-27T00:17:29.908" v="49" actId="1076"/>
          <ac:picMkLst>
            <pc:docMk/>
            <pc:sldMk cId="3638933607" sldId="441"/>
            <ac:picMk id="2" creationId="{4D9FAA13-1446-108A-E0AC-7810B4BC066A}"/>
          </ac:picMkLst>
        </pc:picChg>
        <pc:picChg chg="add del mod">
          <ac:chgData name="T H" userId="270efafb50020bd6" providerId="LiveId" clId="{B5E7ADAD-C1DB-42FC-8025-64C069A7E87D}" dt="2022-08-27T00:17:01.358" v="40" actId="478"/>
          <ac:picMkLst>
            <pc:docMk/>
            <pc:sldMk cId="3638933607" sldId="441"/>
            <ac:picMk id="4" creationId="{33495E3F-9ABB-C707-DAB6-1A0BA0F5704E}"/>
          </ac:picMkLst>
        </pc:picChg>
        <pc:picChg chg="mod modCrop">
          <ac:chgData name="T H" userId="270efafb50020bd6" providerId="LiveId" clId="{B5E7ADAD-C1DB-42FC-8025-64C069A7E87D}" dt="2022-08-27T00:17:38.465" v="53" actId="14100"/>
          <ac:picMkLst>
            <pc:docMk/>
            <pc:sldMk cId="3638933607" sldId="441"/>
            <ac:picMk id="16" creationId="{5D1BA558-4167-43C4-A05B-DB30EFBA8448}"/>
          </ac:picMkLst>
        </pc:picChg>
      </pc:sldChg>
      <pc:sldChg chg="addSp delSp modSp mod modAnim">
        <pc:chgData name="T H" userId="270efafb50020bd6" providerId="LiveId" clId="{B5E7ADAD-C1DB-42FC-8025-64C069A7E87D}" dt="2022-08-27T00:24:25.518" v="68" actId="1076"/>
        <pc:sldMkLst>
          <pc:docMk/>
          <pc:sldMk cId="3085710602" sldId="443"/>
        </pc:sldMkLst>
        <pc:spChg chg="mod">
          <ac:chgData name="T H" userId="270efafb50020bd6" providerId="LiveId" clId="{B5E7ADAD-C1DB-42FC-8025-64C069A7E87D}" dt="2022-08-27T00:24:25.518" v="68" actId="1076"/>
          <ac:spMkLst>
            <pc:docMk/>
            <pc:sldMk cId="3085710602" sldId="443"/>
            <ac:spMk id="3" creationId="{00000000-0000-0000-0000-000000000000}"/>
          </ac:spMkLst>
        </pc:spChg>
        <pc:spChg chg="mod">
          <ac:chgData name="T H" userId="270efafb50020bd6" providerId="LiveId" clId="{B5E7ADAD-C1DB-42FC-8025-64C069A7E87D}" dt="2022-08-27T00:19:51.881" v="54" actId="1076"/>
          <ac:spMkLst>
            <pc:docMk/>
            <pc:sldMk cId="3085710602" sldId="443"/>
            <ac:spMk id="10" creationId="{00000000-0000-0000-0000-000000000000}"/>
          </ac:spMkLst>
        </pc:spChg>
        <pc:picChg chg="add mod">
          <ac:chgData name="T H" userId="270efafb50020bd6" providerId="LiveId" clId="{B5E7ADAD-C1DB-42FC-8025-64C069A7E87D}" dt="2022-08-27T00:21:39.654" v="66" actId="1076"/>
          <ac:picMkLst>
            <pc:docMk/>
            <pc:sldMk cId="3085710602" sldId="443"/>
            <ac:picMk id="4" creationId="{B3323D0F-CF70-7BB3-4936-E9053739EB4F}"/>
          </ac:picMkLst>
        </pc:picChg>
        <pc:picChg chg="add mod">
          <ac:chgData name="T H" userId="270efafb50020bd6" providerId="LiveId" clId="{B5E7ADAD-C1DB-42FC-8025-64C069A7E87D}" dt="2022-08-27T00:21:37.508" v="65" actId="1076"/>
          <ac:picMkLst>
            <pc:docMk/>
            <pc:sldMk cId="3085710602" sldId="443"/>
            <ac:picMk id="5" creationId="{0CEC5EF2-61F0-D73C-C476-20389EB83B41}"/>
          </ac:picMkLst>
        </pc:picChg>
        <pc:picChg chg="del">
          <ac:chgData name="T H" userId="270efafb50020bd6" providerId="LiveId" clId="{B5E7ADAD-C1DB-42FC-8025-64C069A7E87D}" dt="2022-08-27T00:20:48.149" v="56" actId="478"/>
          <ac:picMkLst>
            <pc:docMk/>
            <pc:sldMk cId="3085710602" sldId="443"/>
            <ac:picMk id="13" creationId="{A3E75758-9F79-4291-B5F2-08157A7504C9}"/>
          </ac:picMkLst>
        </pc:picChg>
      </pc:sldChg>
      <pc:sldChg chg="addSp delSp modSp mod">
        <pc:chgData name="T H" userId="270efafb50020bd6" providerId="LiveId" clId="{B5E7ADAD-C1DB-42FC-8025-64C069A7E87D}" dt="2022-08-27T01:06:46.352" v="88" actId="14100"/>
        <pc:sldMkLst>
          <pc:docMk/>
          <pc:sldMk cId="3523590457" sldId="445"/>
        </pc:sldMkLst>
        <pc:picChg chg="add mod">
          <ac:chgData name="T H" userId="270efafb50020bd6" providerId="LiveId" clId="{B5E7ADAD-C1DB-42FC-8025-64C069A7E87D}" dt="2022-08-27T01:06:46.352" v="88" actId="14100"/>
          <ac:picMkLst>
            <pc:docMk/>
            <pc:sldMk cId="3523590457" sldId="445"/>
            <ac:picMk id="2" creationId="{8E9EF8BB-F664-6542-16CD-7FB5022CED4D}"/>
          </ac:picMkLst>
        </pc:picChg>
        <pc:picChg chg="add mod">
          <ac:chgData name="T H" userId="270efafb50020bd6" providerId="LiveId" clId="{B5E7ADAD-C1DB-42FC-8025-64C069A7E87D}" dt="2022-08-27T00:25:04.574" v="73" actId="1076"/>
          <ac:picMkLst>
            <pc:docMk/>
            <pc:sldMk cId="3523590457" sldId="445"/>
            <ac:picMk id="3" creationId="{BE88369D-2E67-AF86-20AE-908AACF03CD5}"/>
          </ac:picMkLst>
        </pc:picChg>
        <pc:picChg chg="del">
          <ac:chgData name="T H" userId="270efafb50020bd6" providerId="LiveId" clId="{B5E7ADAD-C1DB-42FC-8025-64C069A7E87D}" dt="2022-08-27T00:24:51.253" v="69" actId="478"/>
          <ac:picMkLst>
            <pc:docMk/>
            <pc:sldMk cId="3523590457" sldId="445"/>
            <ac:picMk id="17" creationId="{03B18AF9-8F7E-4BC4-80BB-3826A172ECF4}"/>
          </ac:picMkLst>
        </pc:picChg>
      </pc:sldChg>
      <pc:sldChg chg="modSp">
        <pc:chgData name="T H" userId="270efafb50020bd6" providerId="LiveId" clId="{B5E7ADAD-C1DB-42FC-8025-64C069A7E87D}" dt="2022-08-27T00:13:03.409" v="2"/>
        <pc:sldMkLst>
          <pc:docMk/>
          <pc:sldMk cId="4198843621" sldId="447"/>
        </pc:sldMkLst>
        <pc:picChg chg="mod">
          <ac:chgData name="T H" userId="270efafb50020bd6" providerId="LiveId" clId="{B5E7ADAD-C1DB-42FC-8025-64C069A7E87D}" dt="2022-08-27T00:13:03.409" v="2"/>
          <ac:picMkLst>
            <pc:docMk/>
            <pc:sldMk cId="4198843621" sldId="447"/>
            <ac:picMk id="5" creationId="{4877C5DD-C019-4ACE-A906-0E87C53694CD}"/>
          </ac:picMkLst>
        </pc:picChg>
      </pc:sldChg>
      <pc:sldChg chg="modSp mod">
        <pc:chgData name="T H" userId="270efafb50020bd6" providerId="LiveId" clId="{B5E7ADAD-C1DB-42FC-8025-64C069A7E87D}" dt="2022-08-27T01:00:32.947" v="87" actId="207"/>
        <pc:sldMkLst>
          <pc:docMk/>
          <pc:sldMk cId="3260900917" sldId="448"/>
        </pc:sldMkLst>
        <pc:graphicFrameChg chg="mod modGraphic">
          <ac:chgData name="T H" userId="270efafb50020bd6" providerId="LiveId" clId="{B5E7ADAD-C1DB-42FC-8025-64C069A7E87D}" dt="2022-08-27T01:00:32.947" v="87" actId="207"/>
          <ac:graphicFrameMkLst>
            <pc:docMk/>
            <pc:sldMk cId="3260900917" sldId="448"/>
            <ac:graphicFrameMk id="2" creationId="{94076CDB-004C-49D9-A66F-2C6ACC831E6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7.jp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GIỮ VỆ SINH TRƯỜNG HỌC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75" y="594095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99808" y="27844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77C5DD-C019-4ACE-A906-0E87C536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41" t="29783" r="4388"/>
          <a:stretch/>
        </p:blipFill>
        <p:spPr>
          <a:xfrm>
            <a:off x="1143233" y="2743200"/>
            <a:ext cx="14080019" cy="56776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EF96F2-B9B8-4A97-AB8E-89BE44CFE512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4AC303-C37E-4918-AB6B-B7CD8795D7AB}"/>
                </a:ext>
              </a:extLst>
            </p:cNvPr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4DB89-6D24-419B-A1C2-1B693FE2C659}"/>
                  </a:ext>
                </a:extLst>
              </p:cNvPr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0A9886-13AD-49A3-AEAB-753309C796CD}"/>
                  </a:ext>
                </a:extLst>
              </p:cNvPr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D42545-44D2-4662-869E-CD6C5D8C9196}"/>
                </a:ext>
              </a:extLst>
            </p:cNvPr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02B1B-6E66-463C-B268-BCFCA5F06D61}"/>
              </a:ext>
            </a:extLst>
          </p:cNvPr>
          <p:cNvSpPr/>
          <p:nvPr/>
        </p:nvSpPr>
        <p:spPr>
          <a:xfrm>
            <a:off x="1288716" y="188506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CHƠI: “SẠCH HAY CHƯA SẠCH”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0CF993E-B0C2-4E5F-9E1B-F1861A91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1097280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(T1)</a:t>
            </a:r>
          </a:p>
        </p:txBody>
      </p:sp>
    </p:spTree>
    <p:extLst>
      <p:ext uri="{BB962C8B-B14F-4D97-AF65-F5344CB8AC3E}">
        <p14:creationId xmlns:p14="http://schemas.microsoft.com/office/powerpoint/2010/main" val="41988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Một số việc làm để giữ vệ sinh trường học.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3149" y="2514600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bạn trong những hình sau đây đang làm gì? Ở đâu?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23519" y="1097280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8068" y="3239869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Những việc làm đó có tác dụng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EF8C7-5ABE-4BB6-B4E3-2ACC50CEC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235" t="2027" b="55556"/>
          <a:stretch/>
        </p:blipFill>
        <p:spPr>
          <a:xfrm>
            <a:off x="1573149" y="4028777"/>
            <a:ext cx="6869970" cy="4539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9BA203-17DF-A61A-0A05-89A0EFE62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3" t="45845" r="942" b="669"/>
          <a:stretch/>
        </p:blipFill>
        <p:spPr>
          <a:xfrm>
            <a:off x="8612553" y="4002273"/>
            <a:ext cx="6292485" cy="45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051719" y="2667000"/>
            <a:ext cx="9357788" cy="578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Hình 1: Một số bạn đang nhặt rác. Hai bạn đang cho rác vào thùng rác ở sân trường.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Tác dụng: Giữ sạch sân trường.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Hình 2: Một bạn đang xả nước sau khi đi vệ sinh.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Tác dụng: Giữ sạch nhà vệ sinh.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Hình 3: GV và một nhóm HS đang quét rác và chuẩn bị hót rác.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Tác dụng: Giữ sạch xung quanh trường.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ACE0A0E-1CD4-4DAC-B32E-4F8C36B8C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1097280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51ADA-B06A-48B0-982A-7B91BCAD4524}"/>
              </a:ext>
            </a:extLst>
          </p:cNvPr>
          <p:cNvSpPr/>
          <p:nvPr/>
        </p:nvSpPr>
        <p:spPr>
          <a:xfrm>
            <a:off x="1127919" y="186793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Một số việc làm để giữ vệ sinh trường học.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1BA558-4167-43C4-A05B-DB30EFBA8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4" t="2027" r="2389" b="54798"/>
          <a:stretch/>
        </p:blipFill>
        <p:spPr>
          <a:xfrm>
            <a:off x="10195002" y="2112687"/>
            <a:ext cx="5435749" cy="2956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9FAA13-1446-108A-E0AC-7810B4BC0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3" t="45860" r="-774" b="496"/>
          <a:stretch/>
        </p:blipFill>
        <p:spPr>
          <a:xfrm>
            <a:off x="10195003" y="5069468"/>
            <a:ext cx="5499533" cy="31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45090" y="1805205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thực tế về việc làm của HS để giữ vệ sinh trường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919" y="3281601"/>
            <a:ext cx="10210800" cy="553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Những việc làm em và các bạn đã làm để giữ vệ sinh trường học: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Vứt rác đúng nơi quy định.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Không khạc nhổ bừa bãi.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Không dẫm lên cây cỏ, hoa xung quanh khuôn viên trường.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Tổng vệ sinh trường học thường xuyên. 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Không khắc, vẽ lên thân cây.</a:t>
            </a:r>
          </a:p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Lau bàn ghế và bảng học trong lớp học hàng ngày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79" y="2562590"/>
            <a:ext cx="1054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Em và các bạn đã làm gì để giữ vệ sinh trường học?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63D20864-988A-4805-BFF0-6B4CF5D5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1097280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23D0F-CF70-7BB3-4936-E9053739E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4" t="2027" r="2389" b="54798"/>
          <a:stretch/>
        </p:blipFill>
        <p:spPr>
          <a:xfrm>
            <a:off x="10862376" y="3223201"/>
            <a:ext cx="4667343" cy="2538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C5EF2-61F0-D73C-C476-20389EB83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3" t="45860" r="-774" b="496"/>
          <a:stretch/>
        </p:blipFill>
        <p:spPr>
          <a:xfrm>
            <a:off x="10957719" y="5773764"/>
            <a:ext cx="4722110" cy="27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87489" y="2493421"/>
            <a:ext cx="14638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Hãy tự đánh giá việc giữ vệ sinh trường học của em theo gợi ý dưới đây: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3305FC11-BD82-45C1-8018-E3E3B8A0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1097280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68E3D-7964-4D19-B127-EB3593819A93}"/>
              </a:ext>
            </a:extLst>
          </p:cNvPr>
          <p:cNvSpPr/>
          <p:nvPr/>
        </p:nvSpPr>
        <p:spPr>
          <a:xfrm>
            <a:off x="1051719" y="1798335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thực tế về việc làm của HS để giữ vệ sinh trường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6248B-8C24-44D0-9C89-10C7E63B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118" y="3352800"/>
            <a:ext cx="1066800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87489" y="2493421"/>
            <a:ext cx="14638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Hãy tự đánh giá việc giữ vệ sinh trường học của em theo gợi ý dưới đây: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3305FC11-BD82-45C1-8018-E3E3B8A0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1097280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68E3D-7964-4D19-B127-EB3593819A93}"/>
              </a:ext>
            </a:extLst>
          </p:cNvPr>
          <p:cNvSpPr/>
          <p:nvPr/>
        </p:nvSpPr>
        <p:spPr>
          <a:xfrm>
            <a:off x="1051719" y="1798335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thực tế về việc làm của HS để giữ vệ sinh trường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4076CDB-004C-49D9-A66F-2C6ACC831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31327"/>
              </p:ext>
            </p:extLst>
          </p:nvPr>
        </p:nvGraphicFramePr>
        <p:xfrm>
          <a:off x="1280319" y="3581400"/>
          <a:ext cx="13648156" cy="472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843">
                  <a:extLst>
                    <a:ext uri="{9D8B030D-6E8A-4147-A177-3AD203B41FA5}">
                      <a16:colId xmlns:a16="http://schemas.microsoft.com/office/drawing/2014/main" val="38484408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540403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897987360"/>
                    </a:ext>
                  </a:extLst>
                </a:gridCol>
                <a:gridCol w="1616913">
                  <a:extLst>
                    <a:ext uri="{9D8B030D-6E8A-4147-A177-3AD203B41FA5}">
                      <a16:colId xmlns:a16="http://schemas.microsoft.com/office/drawing/2014/main" val="3428214667"/>
                    </a:ext>
                  </a:extLst>
                </a:gridCol>
              </a:tblGrid>
              <a:tr h="114926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làm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xuyên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Thỉnh thoảng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làm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68726"/>
                  </a:ext>
                </a:extLst>
              </a:tr>
              <a:tr h="114926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Bỏ giấy vào thùng rác và xả nước bồn cầu sau khi đi vệ sinh xong.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898674"/>
                  </a:ext>
                </a:extLst>
              </a:tr>
              <a:tr h="60646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Bỏ rác vào các thùng rác đúng nơi quy định.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11048"/>
                  </a:ext>
                </a:extLst>
              </a:tr>
              <a:tr h="60646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3.Quét sân trường.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969231"/>
                  </a:ext>
                </a:extLst>
              </a:tr>
              <a:tr h="60646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Lau bàn ghế và bảng đen trong lớp học.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104398"/>
                  </a:ext>
                </a:extLst>
              </a:tr>
              <a:tr h="60646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Khắc tên mình lên thân cây hoặc viết ra bàn học.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86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9009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005772" y="3393197"/>
            <a:ext cx="7132547" cy="187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cần thực hiện các việc giữ vệ sinh trường học thường xuyên hơn.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64BAA72-CF04-4BB6-9698-D4D17487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1097280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9A654A-B719-4EC5-80BF-B692F18F5AC9}"/>
              </a:ext>
            </a:extLst>
          </p:cNvPr>
          <p:cNvSpPr/>
          <p:nvPr/>
        </p:nvSpPr>
        <p:spPr>
          <a:xfrm>
            <a:off x="987489" y="2493421"/>
            <a:ext cx="1227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Em cần thay đổi gì để thực hiện việc giữ vệ sinh trường học: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70CDD4-362E-472B-AA0F-F00C3576728D}"/>
              </a:ext>
            </a:extLst>
          </p:cNvPr>
          <p:cNvSpPr/>
          <p:nvPr/>
        </p:nvSpPr>
        <p:spPr>
          <a:xfrm>
            <a:off x="1051719" y="1798335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thực tế về việc làm của HS để giữ vệ sinh trường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EF8BB-F664-6542-16CD-7FB5022CE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4" t="2027" r="2389" b="54798"/>
          <a:stretch/>
        </p:blipFill>
        <p:spPr>
          <a:xfrm>
            <a:off x="9967120" y="3159211"/>
            <a:ext cx="5146766" cy="269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88369D-2E67-AF86-20AE-908AACF03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3" t="45860" r="-774" b="496"/>
          <a:stretch/>
        </p:blipFill>
        <p:spPr>
          <a:xfrm>
            <a:off x="10164037" y="6135990"/>
            <a:ext cx="5007931" cy="28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9846</TotalTime>
  <Words>623</Words>
  <Application>Microsoft Office PowerPoint</Application>
  <PresentationFormat>Custom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1135</cp:revision>
  <dcterms:created xsi:type="dcterms:W3CDTF">2008-09-09T22:52:10Z</dcterms:created>
  <dcterms:modified xsi:type="dcterms:W3CDTF">2022-11-13T13:36:50Z</dcterms:modified>
</cp:coreProperties>
</file>