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58" r:id="rId4"/>
    <p:sldId id="270" r:id="rId5"/>
    <p:sldId id="272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85119" y="4343401"/>
            <a:ext cx="137160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NHÂN VỚI SỐ CÓ MỘT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KHÔNG NHỚ)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61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95885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NHÂN VỚI SỐ CÓ MỘT CHỮ SỐ ( KHÔNG NHỚ)</a:t>
            </a:r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1617378"/>
            <a:ext cx="14020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6" y="5105400"/>
            <a:ext cx="13715999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3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95885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NHÂN VỚI SỐ CÓ MỘT CHỮ SỐ ( KHÔNG NHỚ)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7203" t="30209" r="18375" b="37500"/>
          <a:stretch/>
        </p:blipFill>
        <p:spPr>
          <a:xfrm>
            <a:off x="2728119" y="2133600"/>
            <a:ext cx="11430000" cy="441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39521" y="5715000"/>
            <a:ext cx="935518" cy="914400"/>
            <a:chOff x="219324" y="3657600"/>
            <a:chExt cx="935518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69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86441" y="5715000"/>
            <a:ext cx="935518" cy="914400"/>
            <a:chOff x="219324" y="3657600"/>
            <a:chExt cx="935518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8459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68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33361" y="5715000"/>
            <a:ext cx="935518" cy="914400"/>
            <a:chOff x="219324" y="3657600"/>
            <a:chExt cx="935518" cy="914400"/>
          </a:xfrm>
        </p:grpSpPr>
        <p:sp>
          <p:nvSpPr>
            <p:cNvPr id="20" name="Rounded Rectangle 1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304" y="37338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 84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928360" y="5715000"/>
            <a:ext cx="935518" cy="914400"/>
            <a:chOff x="219324" y="3657600"/>
            <a:chExt cx="935518" cy="914400"/>
          </a:xfrm>
        </p:grpSpPr>
        <p:sp>
          <p:nvSpPr>
            <p:cNvPr id="23" name="Rounded Rectangle 2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55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95885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NHÂN VỚI SỐ CÓ MỘT CHỮ SỐ ( KHÔNG NHỚ)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474" t="28125" r="23060" b="11458"/>
          <a:stretch/>
        </p:blipFill>
        <p:spPr>
          <a:xfrm>
            <a:off x="2042319" y="1828800"/>
            <a:ext cx="12954000" cy="441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8167" y="69553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88811" y="675971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923739" y="76105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38480" y="6400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24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28119" y="7597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8811" y="7597914"/>
            <a:ext cx="92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3167" y="69553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93811" y="675971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28739" y="76105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43480" y="6400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43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26280" y="7597914"/>
            <a:ext cx="11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86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2967" y="69553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3611" y="675971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38539" y="76105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53280" y="6400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36080" y="7597914"/>
            <a:ext cx="11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48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70367" y="69553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861011" y="675971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095939" y="76105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10680" y="6400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31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893480" y="7597914"/>
            <a:ext cx="11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93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27767" y="6912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918411" y="668351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1153339" y="7620000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168080" y="63787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22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950880" y="7597914"/>
            <a:ext cx="11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66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21" grpId="0"/>
      <p:bldP spid="22" grpId="0"/>
      <p:bldP spid="24" grpId="0"/>
      <p:bldP spid="25" grpId="0"/>
      <p:bldP spid="30" grpId="0"/>
      <p:bldP spid="31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95885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NHÂN VỚI SỐ CÓ MỘT CHỮ SỐ ( KHÔNG NHỚ)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403" t="27773" r="25402" b="62501"/>
          <a:stretch/>
        </p:blipFill>
        <p:spPr>
          <a:xfrm>
            <a:off x="137319" y="2133600"/>
            <a:ext cx="1051560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733" t="36457" r="29686" b="9120"/>
          <a:stretch/>
        </p:blipFill>
        <p:spPr>
          <a:xfrm>
            <a:off x="11262519" y="1962530"/>
            <a:ext cx="5014119" cy="26856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909719" y="4001869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0519" y="4001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7919" y="4792920"/>
            <a:ext cx="65421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3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13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ngồi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….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gười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0990" y="3944034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6268" y="5172432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 x 3 = 39 (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39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219</Words>
  <Application>Microsoft Office PowerPoint</Application>
  <PresentationFormat>Custom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176</cp:revision>
  <dcterms:created xsi:type="dcterms:W3CDTF">2022-07-10T01:37:20Z</dcterms:created>
  <dcterms:modified xsi:type="dcterms:W3CDTF">2022-11-13T13:49:15Z</dcterms:modified>
</cp:coreProperties>
</file>