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56" r:id="rId2"/>
    <p:sldId id="258" r:id="rId3"/>
    <p:sldId id="270" r:id="rId4"/>
    <p:sldId id="269" r:id="rId5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00FF"/>
    <a:srgbClr val="CC009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576" y="108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348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262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11/13/2022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1773290" cy="1822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30: EM VUI HỌC TOÁN ( </a:t>
            </a:r>
            <a:r>
              <a:rPr lang="en-US" sz="5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7784" y="7260883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048702" y="5944175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3"/>
          <p:cNvSpPr txBox="1">
            <a:spLocks noChangeArrowheads="1"/>
          </p:cNvSpPr>
          <p:nvPr/>
        </p:nvSpPr>
        <p:spPr bwMode="auto">
          <a:xfrm>
            <a:off x="3152868" y="676485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defPPr>
              <a:defRPr lang="en-US"/>
            </a:defPPr>
            <a:lvl1pPr marL="0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6262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452524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78787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905049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31311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7573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83835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10098" algn="l" defTabSz="1452524" rtl="0" eaLnBrk="1" latinLnBrk="0" hangingPunct="1">
              <a:defRPr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dirty="0" smtClean="0">
                <a:solidFill>
                  <a:srgbClr val="FF0066"/>
                </a:solidFill>
                <a:latin typeface="Times New Roman" pitchFamily="18" charset="0"/>
              </a:rPr>
              <a:t>THẠCH BÀN A</a:t>
            </a:r>
            <a:endParaRPr lang="en-US" altLang="en-US" sz="3500" b="1" dirty="0">
              <a:solidFill>
                <a:srgbClr val="FF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29502" t="23958" r="28917" b="8333"/>
          <a:stretch/>
        </p:blipFill>
        <p:spPr>
          <a:xfrm>
            <a:off x="1966119" y="1962530"/>
            <a:ext cx="11430000" cy="6114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007280" y="111473"/>
            <a:ext cx="6255239" cy="992290"/>
            <a:chOff x="4539228" y="172432"/>
            <a:chExt cx="6149694" cy="992290"/>
          </a:xfrm>
        </p:grpSpPr>
        <p:grpSp>
          <p:nvGrpSpPr>
            <p:cNvPr id="3" name="Group 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2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3807619" y="1041400"/>
            <a:ext cx="8557581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30: EM VUI HỌC TOÁN (</a:t>
            </a:r>
            <a:r>
              <a:rPr lang="en-US" sz="2800" b="1" dirty="0" err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2)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4861" t="27083" r="13104" b="12500"/>
          <a:stretch/>
        </p:blipFill>
        <p:spPr>
          <a:xfrm>
            <a:off x="3566319" y="1962530"/>
            <a:ext cx="11201400" cy="588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3435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8668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86</Words>
  <Application>Microsoft Office PowerPoint</Application>
  <PresentationFormat>Custom</PresentationFormat>
  <Paragraphs>16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167</cp:revision>
  <dcterms:created xsi:type="dcterms:W3CDTF">2022-07-10T01:37:20Z</dcterms:created>
  <dcterms:modified xsi:type="dcterms:W3CDTF">2022-11-13T13:48:44Z</dcterms:modified>
</cp:coreProperties>
</file>