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0" r:id="rId4"/>
    <p:sldId id="272" r:id="rId5"/>
    <p:sldId id="269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29: EM ÔN LẠI NHỮNG GÌ ĐÃ HỌC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29: EM ÔN LẠI NHỮNG GÌ ĐÃ HỌC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2569"/>
              </p:ext>
            </p:extLst>
          </p:nvPr>
        </p:nvGraphicFramePr>
        <p:xfrm>
          <a:off x="3109117" y="2510254"/>
          <a:ext cx="8153402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3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4944" y="3124200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7753" y="3783379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10562" y="4460487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4158" y="5119666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43391" y="3124200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71919" y="3838191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4319" y="4504492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48119" y="5114092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18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29: EM ÔN LẠI NHỮNG GÌ ĐÃ HỌC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276" t="28125" r="17203" b="58078"/>
          <a:stretch/>
        </p:blipFill>
        <p:spPr>
          <a:xfrm>
            <a:off x="289719" y="1962530"/>
            <a:ext cx="10363200" cy="1916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9369" t="42739" r="17967" b="11427"/>
          <a:stretch/>
        </p:blipFill>
        <p:spPr>
          <a:xfrm>
            <a:off x="10652918" y="2203070"/>
            <a:ext cx="5334001" cy="31309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2319" y="43828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2720" y="4648200"/>
            <a:ext cx="601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8</a:t>
            </a:r>
            <a:r>
              <a:rPr lang="en-US" sz="36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l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sữa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: … </a:t>
            </a:r>
            <a:r>
              <a:rPr lang="en-US" sz="36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18919" y="4648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85919" y="45720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8519" y="5459631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vắt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8 x 5 = 40 (</a:t>
            </a:r>
            <a:r>
              <a:rPr lang="en-US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40 </a:t>
            </a:r>
            <a:r>
              <a:rPr lang="en-US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bò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29: EM ÔN LẠI NHỮNG GÌ ĐÃ HỌC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19000" y="5943600"/>
            <a:ext cx="1096775" cy="914400"/>
            <a:chOff x="147385" y="3657600"/>
            <a:chExt cx="1096775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385" y="3791634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r>
                <a:rPr lang="en-US" sz="3200" dirty="0" smtClean="0"/>
                <a:t>00 g</a:t>
              </a:r>
              <a:endParaRPr lang="en-US" sz="3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5446" t="27083" r="15446" b="62500"/>
          <a:stretch/>
        </p:blipFill>
        <p:spPr>
          <a:xfrm>
            <a:off x="1204118" y="1679610"/>
            <a:ext cx="12383773" cy="1139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617" t="36458" r="47657" b="25090"/>
          <a:stretch/>
        </p:blipFill>
        <p:spPr>
          <a:xfrm>
            <a:off x="1088183" y="2960368"/>
            <a:ext cx="5449935" cy="2983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3597" t="36458" r="15446" b="22885"/>
          <a:stretch/>
        </p:blipFill>
        <p:spPr>
          <a:xfrm>
            <a:off x="9321807" y="2971800"/>
            <a:ext cx="4670194" cy="3124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642307" y="300041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7619" y="6094812"/>
            <a:ext cx="2349500" cy="91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50119" y="7144434"/>
            <a:ext cx="1708977" cy="68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51352" y="5943600"/>
            <a:ext cx="1096775" cy="914400"/>
            <a:chOff x="147385" y="3657600"/>
            <a:chExt cx="1096775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385" y="3791634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800 g</a:t>
              </a:r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66620" y="6370021"/>
            <a:ext cx="1096775" cy="914400"/>
            <a:chOff x="147385" y="3657600"/>
            <a:chExt cx="1096775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385" y="3791634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r>
                <a:rPr lang="en-US" sz="3200" dirty="0" smtClean="0"/>
                <a:t>00 g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656219" y="6400800"/>
            <a:ext cx="1096775" cy="914400"/>
            <a:chOff x="147385" y="3657600"/>
            <a:chExt cx="1096775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385" y="3791634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400 g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209</Words>
  <Application>Microsoft Office PowerPoint</Application>
  <PresentationFormat>Custom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175</cp:revision>
  <dcterms:created xsi:type="dcterms:W3CDTF">2022-07-10T01:37:20Z</dcterms:created>
  <dcterms:modified xsi:type="dcterms:W3CDTF">2022-11-13T13:48:10Z</dcterms:modified>
</cp:coreProperties>
</file>