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30" r:id="rId2"/>
    <p:sldId id="432" r:id="rId3"/>
    <p:sldId id="434" r:id="rId4"/>
    <p:sldId id="442" r:id="rId5"/>
    <p:sldId id="443" r:id="rId6"/>
    <p:sldId id="445" r:id="rId7"/>
    <p:sldId id="444" r:id="rId8"/>
    <p:sldId id="431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88" d="100"/>
          <a:sy n="88" d="100"/>
        </p:scale>
        <p:origin x="240" y="9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1562479" y="4343401"/>
            <a:ext cx="12824239" cy="2576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7: SINH HOẠT LỚP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THAM GIA TRÒ CHƠI YÊU THÍCH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386" y="703852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064066" y="741816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17550" indent="-2603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436688" indent="-5222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2154238" indent="-78263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873375" indent="-104457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THẠCH BÀN 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746919" y="1782783"/>
            <a:ext cx="6477000" cy="677108"/>
            <a:chOff x="1508918" y="1888664"/>
            <a:chExt cx="577041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577041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I. Sơ kết hoạt động tuần qua.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29520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02484" y="2590800"/>
            <a:ext cx="7051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Kết quả thi đua cuối tuần vừa qua: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1506" y="3371671"/>
            <a:ext cx="1419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nền nếp học tập, đến lớp đúng giờ tham gia thi đua tuần học tốt do đội cờ đỏ tổ chức.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7" y="45908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việc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nói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9" y="58100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vệ sinh cá nhân, vệ sinh lớp học. Tham gia sinh hoạt tập thể nghiêm túc và hoạt thành tốt 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7931" y="7010400"/>
            <a:ext cx="212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2) Tồn tại: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3119" y="7772400"/>
            <a:ext cx="14554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Có một số bạn đi học muộn, một số bạn vẫn nói chuyện riêng trong giờ học.</a:t>
            </a:r>
          </a:p>
        </p:txBody>
      </p:sp>
      <p:sp>
        <p:nvSpPr>
          <p:cNvPr id="18" name="Text Box 14">
            <a:extLst>
              <a:ext uri="{FF2B5EF4-FFF2-40B4-BE49-F238E27FC236}">
                <a16:creationId xmlns:a16="http://schemas.microsoft.com/office/drawing/2014/main" id="{E5E5E300-3288-4039-B7CA-A5E99F98D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119" y="1097280"/>
            <a:ext cx="9220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TRÒ CHƠI “YÊU THÍCH”</a:t>
            </a:r>
          </a:p>
        </p:txBody>
      </p:sp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1719" y="1782783"/>
            <a:ext cx="7391400" cy="677108"/>
            <a:chOff x="1508918" y="1888664"/>
            <a:chExt cx="6585065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585065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II. Kế hoạch hoạt động tuần tới.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7398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953906" y="2667000"/>
            <a:ext cx="147282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tích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…………….</a:t>
            </a:r>
          </a:p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6" y="5810071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việc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nói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8" y="7257871"/>
            <a:ext cx="1478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9916" y="4525832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để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19" name="Group 18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>
            <a:extLst>
              <a:ext uri="{FF2B5EF4-FFF2-40B4-BE49-F238E27FC236}">
                <a16:creationId xmlns:a16="http://schemas.microsoft.com/office/drawing/2014/main" id="{5E42DFF1-3F1B-4484-95A1-BA1BE663C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119" y="1097280"/>
            <a:ext cx="9220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TRÒ CHƠI “YÊU THÍCH”</a:t>
            </a:r>
          </a:p>
        </p:txBody>
      </p:sp>
    </p:spTree>
    <p:extLst>
      <p:ext uri="{BB962C8B-B14F-4D97-AF65-F5344CB8AC3E}">
        <p14:creationId xmlns:p14="http://schemas.microsoft.com/office/powerpoint/2010/main" val="362239735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80318" y="1782783"/>
            <a:ext cx="10744201" cy="677108"/>
            <a:chOff x="1508916" y="1888664"/>
            <a:chExt cx="9174661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6" y="1888664"/>
              <a:ext cx="9174661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III. Sinh hoạt chủ đề “Trò chơi yêu thích”.</a:t>
              </a:r>
            </a:p>
          </p:txBody>
        </p: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1608166" y="2519755"/>
              <a:ext cx="725349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1243206" y="2590799"/>
            <a:ext cx="13188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Phân công nhiệm vụ và chuẩn bị đồ dùng, dụng cụ của trò chơi.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2" name="Group 31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3" name="Straight Connector 32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1280318" y="4148823"/>
            <a:ext cx="8784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Nói tên một trò chơi mình yêu thích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80317" y="4842243"/>
            <a:ext cx="11009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Tìm những bạn có chung sở thích về trò chơi đó.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297704" y="5528844"/>
            <a:ext cx="12670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Cùng các bạn tham gia trò chơi.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725B5A0-B3A2-4DA1-A7BB-EFA6611A16F8}"/>
              </a:ext>
            </a:extLst>
          </p:cNvPr>
          <p:cNvSpPr txBox="1"/>
          <p:nvPr/>
        </p:nvSpPr>
        <p:spPr>
          <a:xfrm>
            <a:off x="1326355" y="6228244"/>
            <a:ext cx="11009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Học sinh cùng tham gia trò chơi theo nhóm.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9171853-738F-4DFF-B6ED-29AC38AD6A5A}"/>
              </a:ext>
            </a:extLst>
          </p:cNvPr>
          <p:cNvSpPr txBox="1"/>
          <p:nvPr/>
        </p:nvSpPr>
        <p:spPr>
          <a:xfrm>
            <a:off x="1310956" y="6874575"/>
            <a:ext cx="11009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Đội còn lại đoán tên bạn được mô tả.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7D1FB9-F649-4BA8-B9D5-128496628C07}"/>
              </a:ext>
            </a:extLst>
          </p:cNvPr>
          <p:cNvSpPr txBox="1"/>
          <p:nvPr/>
        </p:nvSpPr>
        <p:spPr>
          <a:xfrm>
            <a:off x="1326355" y="7520906"/>
            <a:ext cx="11009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Chia sẻ cảm xúc sau khi tham gia trò chơi.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4B661C4-90C0-41AE-891C-1593F69E8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119" y="1097280"/>
            <a:ext cx="9220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TRÒ CHƠI “YÊU THÍCH”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D08AF0E-49C1-479A-9E24-384FEE27D8F0}"/>
              </a:ext>
            </a:extLst>
          </p:cNvPr>
          <p:cNvSpPr txBox="1"/>
          <p:nvPr/>
        </p:nvSpPr>
        <p:spPr>
          <a:xfrm>
            <a:off x="1291741" y="3393355"/>
            <a:ext cx="8784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Tổ chức cho học sinh di chuyển ra sân.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14D9ECA1-3608-4F7C-9465-37744DC17E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591" t="22139"/>
          <a:stretch/>
        </p:blipFill>
        <p:spPr>
          <a:xfrm>
            <a:off x="10881519" y="3512227"/>
            <a:ext cx="5049521" cy="543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406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8" grpId="0"/>
      <p:bldP spid="39" grpId="0"/>
      <p:bldP spid="40" grpId="0"/>
      <p:bldP spid="20" grpId="0"/>
      <p:bldP spid="21" grpId="0"/>
      <p:bldP spid="22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899319" y="2781124"/>
            <a:ext cx="8784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Học sinh tham gia chơi trò chơi.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2" name="Group 31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3" name="Straight Connector 32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880893" y="3597632"/>
            <a:ext cx="6495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Các tổ cử trọng tài làm việc.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5A221C-A7B6-4330-8389-8AB35D048516}"/>
              </a:ext>
            </a:extLst>
          </p:cNvPr>
          <p:cNvSpPr/>
          <p:nvPr/>
        </p:nvSpPr>
        <p:spPr>
          <a:xfrm>
            <a:off x="899319" y="2027615"/>
            <a:ext cx="107442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III. Sinh hoạt chủ đề “Trò chơi yêu thích”.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34D995-B3DF-45EC-9B16-6D88F6853490}"/>
              </a:ext>
            </a:extLst>
          </p:cNvPr>
          <p:cNvSpPr txBox="1"/>
          <p:nvPr/>
        </p:nvSpPr>
        <p:spPr>
          <a:xfrm>
            <a:off x="899319" y="4427392"/>
            <a:ext cx="50476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Tuyên dương đội chơi tốt nhất.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A29FFA-6BB0-4BB9-8BCF-32D0543300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591" t="22139"/>
          <a:stretch/>
        </p:blipFill>
        <p:spPr>
          <a:xfrm>
            <a:off x="9128919" y="2613709"/>
            <a:ext cx="6070442" cy="6530291"/>
          </a:xfrm>
          <a:prstGeom prst="rect">
            <a:avLst/>
          </a:prstGeom>
        </p:spPr>
      </p:pic>
      <p:sp>
        <p:nvSpPr>
          <p:cNvPr id="15" name="Text Box 14">
            <a:extLst>
              <a:ext uri="{FF2B5EF4-FFF2-40B4-BE49-F238E27FC236}">
                <a16:creationId xmlns:a16="http://schemas.microsoft.com/office/drawing/2014/main" id="{1429E81F-AA7B-49F7-997E-4D28A84E9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4890" y="1098683"/>
            <a:ext cx="9220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TRÒ CHƠI “YÊU THÍCH”</a:t>
            </a:r>
          </a:p>
        </p:txBody>
      </p:sp>
    </p:spTree>
    <p:extLst>
      <p:ext uri="{BB962C8B-B14F-4D97-AF65-F5344CB8AC3E}">
        <p14:creationId xmlns:p14="http://schemas.microsoft.com/office/powerpoint/2010/main" val="1892242236"/>
      </p:ext>
    </p:extLst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8" y="1782783"/>
            <a:ext cx="3352801" cy="677108"/>
            <a:chOff x="2187788" y="1888664"/>
            <a:chExt cx="2987040" cy="677108"/>
          </a:xfrm>
        </p:grpSpPr>
        <p:sp>
          <p:nvSpPr>
            <p:cNvPr id="10" name="Rectangle 9"/>
            <p:cNvSpPr/>
            <p:nvPr/>
          </p:nvSpPr>
          <p:spPr>
            <a:xfrm>
              <a:off x="2187788" y="1888664"/>
              <a:ext cx="298704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IV. Vận dụng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55676" y="2519755"/>
              <a:ext cx="248328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19" name="Group 18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id="{DD73E13F-B5AD-438D-916A-068F9271A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119" y="1097280"/>
            <a:ext cx="9220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TRÒ CHƠI “YÊU THÍCH”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53F435-593C-4392-80D8-28EA075E000B}"/>
              </a:ext>
            </a:extLst>
          </p:cNvPr>
          <p:cNvSpPr txBox="1"/>
          <p:nvPr/>
        </p:nvSpPr>
        <p:spPr>
          <a:xfrm>
            <a:off x="1585119" y="2767816"/>
            <a:ext cx="12954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 sinh chia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028" name="Picture 4" descr="Phân tích truyện ngắn Tôi đi học của Thanh Tịnh (2 Dàn ý + 6 mẫu) - Tin Tức  Giáo Dục Học Tập Tiny">
            <a:extLst>
              <a:ext uri="{FF2B5EF4-FFF2-40B4-BE49-F238E27FC236}">
                <a16:creationId xmlns:a16="http://schemas.microsoft.com/office/drawing/2014/main" id="{C6F1D8C8-DF02-4E05-AC37-889B1DDC7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19" y="3886200"/>
            <a:ext cx="6831007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OP 177 bài văn Tả người thân lớp 5">
            <a:extLst>
              <a:ext uri="{FF2B5EF4-FFF2-40B4-BE49-F238E27FC236}">
                <a16:creationId xmlns:a16="http://schemas.microsoft.com/office/drawing/2014/main" id="{A800443E-1AC8-43CF-A73E-4272B888F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074" y="3811470"/>
            <a:ext cx="6984845" cy="3656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826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10579</TotalTime>
  <Words>557</Words>
  <Application>Microsoft Office PowerPoint</Application>
  <PresentationFormat>Custom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1206</cp:revision>
  <dcterms:created xsi:type="dcterms:W3CDTF">2008-09-09T22:52:10Z</dcterms:created>
  <dcterms:modified xsi:type="dcterms:W3CDTF">2022-10-21T04:38:03Z</dcterms:modified>
</cp:coreProperties>
</file>