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30" r:id="rId2"/>
    <p:sldId id="432" r:id="rId3"/>
    <p:sldId id="434" r:id="rId4"/>
    <p:sldId id="442" r:id="rId5"/>
    <p:sldId id="443" r:id="rId6"/>
    <p:sldId id="445" r:id="rId7"/>
    <p:sldId id="444" r:id="rId8"/>
    <p:sldId id="431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88" d="100"/>
          <a:sy n="88" d="100"/>
        </p:scale>
        <p:origin x="240" y="9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THẠCH BÀN 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1562479" y="4343401"/>
            <a:ext cx="12824239" cy="2484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8: SINH HOẠT LỚP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TRÌNH DIỄN TRANG PHỤC YÊU THÍCH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386" y="703852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80519" y="103853"/>
            <a:ext cx="10439400" cy="1569405"/>
            <a:chOff x="2880519" y="103853"/>
            <a:chExt cx="10439400" cy="1569405"/>
          </a:xfrm>
        </p:grpSpPr>
        <p:grpSp>
          <p:nvGrpSpPr>
            <p:cNvPr id="26" name="Group 25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5498868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5618731" y="1136154"/>
                <a:ext cx="4699845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2880519" y="1097280"/>
              <a:ext cx="104394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SINH HOẠT LỚP: TRÌNH DIỄN TRANG PHỤC YÊU THÍCH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46919" y="1782783"/>
            <a:ext cx="6477000" cy="677108"/>
            <a:chOff x="1508918" y="1888664"/>
            <a:chExt cx="577041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577041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I. Sơ kết hoạt động tuần qua.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29520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02484" y="2590800"/>
            <a:ext cx="7051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Kết quả thi đua cuối tuần vừa qua: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1506" y="3371671"/>
            <a:ext cx="1419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nền nếp học tập, đến lớp đúng giờ tham gia thi đua tuần học tốt do đội cờ đỏ tổ chức.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7" y="45908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việc làm bài tập đầy đủ, chăm chỉ học tập, không nói chuyện riêng trong giờ học.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9" y="58100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vệ sinh cá nhân, vệ sinh lớp học. Tham gia sinh hoạt tập thể nghiêm túc và hoạt thành tốt 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7931" y="7010400"/>
            <a:ext cx="212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2) Tồn tại: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3119" y="7772400"/>
            <a:ext cx="14554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Có một số bạn đi học muộn, một số bạn vẫn nói chuyện riêng trong giờ học.</a:t>
            </a:r>
          </a:p>
        </p:txBody>
      </p:sp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1719" y="1782783"/>
            <a:ext cx="7391400" cy="677108"/>
            <a:chOff x="1508918" y="1888664"/>
            <a:chExt cx="6585065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585065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II. Kế hoạch hoạt động tuần tới.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7398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02265" y="2664659"/>
            <a:ext cx="147282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tích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…………….</a:t>
            </a:r>
          </a:p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6" y="5810071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việc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nói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8" y="7257871"/>
            <a:ext cx="1478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9916" y="4525832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để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19" name="Group 18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>
            <a:extLst>
              <a:ext uri="{FF2B5EF4-FFF2-40B4-BE49-F238E27FC236}">
                <a16:creationId xmlns:a16="http://schemas.microsoft.com/office/drawing/2014/main" id="{6FB4B6F7-063C-4F19-8FCD-786C1F7E7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97280"/>
            <a:ext cx="1043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TRÌNH DIỄN TRANG PHỤC YÊU THÍCH</a:t>
            </a:r>
          </a:p>
        </p:txBody>
      </p:sp>
    </p:spTree>
    <p:extLst>
      <p:ext uri="{BB962C8B-B14F-4D97-AF65-F5344CB8AC3E}">
        <p14:creationId xmlns:p14="http://schemas.microsoft.com/office/powerpoint/2010/main" val="362239735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08042" y="1782783"/>
            <a:ext cx="11983277" cy="677108"/>
            <a:chOff x="1508916" y="1888664"/>
            <a:chExt cx="1023273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6" y="1888664"/>
              <a:ext cx="1023273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III. Sinh hoạt chủ đề “trình diễn trang phục yêu thích”.</a:t>
              </a:r>
            </a:p>
          </p:txBody>
        </p: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1608166" y="2519755"/>
              <a:ext cx="974306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1070930" y="2590799"/>
            <a:ext cx="9161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Phân công nhiệm vụ và chuẩn bị đồ dùng.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86329" y="3359586"/>
            <a:ext cx="8632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Học sinh chuẩn bị trang phục và bài giới thiệu về trang phục yêu thích của mình.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2" name="Group 31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3" name="Straight Connector 32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9171853-738F-4DFF-B6ED-29AC38AD6A5A}"/>
              </a:ext>
            </a:extLst>
          </p:cNvPr>
          <p:cNvSpPr txBox="1"/>
          <p:nvPr/>
        </p:nvSpPr>
        <p:spPr>
          <a:xfrm>
            <a:off x="1055850" y="4744266"/>
            <a:ext cx="86627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Lần lượt từng HS trình diễn và giới thiệu về trang phục yêu thích của mình.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7D1FB9-F649-4BA8-B9D5-128496628C07}"/>
              </a:ext>
            </a:extLst>
          </p:cNvPr>
          <p:cNvSpPr txBox="1"/>
          <p:nvPr/>
        </p:nvSpPr>
        <p:spPr>
          <a:xfrm>
            <a:off x="975394" y="6128946"/>
            <a:ext cx="86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Chia sẻ cảm xúc sau khi tham gia trình diễn.</a:t>
            </a: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6884F4F8-0D55-4B9D-BBC1-D92DF2F1D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97280"/>
            <a:ext cx="1043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TRÌNH DIỄN TRANG PHỤC YÊU THÍCH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39B5C01-87AA-45B4-94DB-FB7720CDC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7254" y="4020331"/>
            <a:ext cx="6434607" cy="486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406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01989" y="2925732"/>
            <a:ext cx="73352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Học sinh tham gia trình diễn thời trang theo chủ đề “trang phục em yêu thích”.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2" name="Group 31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3" name="Straight Connector 32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692126" y="4812771"/>
            <a:ext cx="72573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Giới thiệu về bộ trang phục yêu thích của em.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5A221C-A7B6-4330-8389-8AB35D048516}"/>
              </a:ext>
            </a:extLst>
          </p:cNvPr>
          <p:cNvSpPr/>
          <p:nvPr/>
        </p:nvSpPr>
        <p:spPr>
          <a:xfrm>
            <a:off x="1051718" y="2092809"/>
            <a:ext cx="118110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III. Sinh hoạt chủ đề “Trình diễn trang phục yêu thích”.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34D995-B3DF-45EC-9B16-6D88F6853490}"/>
              </a:ext>
            </a:extLst>
          </p:cNvPr>
          <p:cNvSpPr txBox="1"/>
          <p:nvPr/>
        </p:nvSpPr>
        <p:spPr>
          <a:xfrm>
            <a:off x="726665" y="6884477"/>
            <a:ext cx="7222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Tuyên dương học sinh có trang phục đẹp, giới thiệu hay.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A969C8-5CA6-4A2E-B804-3C4E41298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8282" y="2971204"/>
            <a:ext cx="7335274" cy="5544324"/>
          </a:xfrm>
          <a:prstGeom prst="rect">
            <a:avLst/>
          </a:prstGeom>
        </p:spPr>
      </p:pic>
      <p:sp>
        <p:nvSpPr>
          <p:cNvPr id="15" name="Text Box 14">
            <a:extLst>
              <a:ext uri="{FF2B5EF4-FFF2-40B4-BE49-F238E27FC236}">
                <a16:creationId xmlns:a16="http://schemas.microsoft.com/office/drawing/2014/main" id="{08237DFA-0748-4B9C-9A89-55E947579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97280"/>
            <a:ext cx="1043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TRÌNH DIỄN TRANG PHỤC YÊU THÍCH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91671AC-0286-4B10-8796-A538D18502D1}"/>
              </a:ext>
            </a:extLst>
          </p:cNvPr>
          <p:cNvSpPr txBox="1"/>
          <p:nvPr/>
        </p:nvSpPr>
        <p:spPr>
          <a:xfrm>
            <a:off x="748027" y="6105433"/>
            <a:ext cx="6114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Cử trọng tài làm việc.</a:t>
            </a:r>
          </a:p>
        </p:txBody>
      </p:sp>
    </p:spTree>
    <p:extLst>
      <p:ext uri="{BB962C8B-B14F-4D97-AF65-F5344CB8AC3E}">
        <p14:creationId xmlns:p14="http://schemas.microsoft.com/office/powerpoint/2010/main" val="189224223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8" y="1782783"/>
            <a:ext cx="3352801" cy="677108"/>
            <a:chOff x="2187788" y="1888664"/>
            <a:chExt cx="2987040" cy="677108"/>
          </a:xfrm>
        </p:grpSpPr>
        <p:sp>
          <p:nvSpPr>
            <p:cNvPr id="10" name="Rectangle 9"/>
            <p:cNvSpPr/>
            <p:nvPr/>
          </p:nvSpPr>
          <p:spPr>
            <a:xfrm>
              <a:off x="2187788" y="1888664"/>
              <a:ext cx="298704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IV. Vận dụng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55676" y="2519755"/>
              <a:ext cx="248328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19" name="Group 18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4AB36AA6-F6AB-4FFD-8702-F4589BF52114}"/>
              </a:ext>
            </a:extLst>
          </p:cNvPr>
          <p:cNvSpPr txBox="1"/>
          <p:nvPr/>
        </p:nvSpPr>
        <p:spPr>
          <a:xfrm>
            <a:off x="1585119" y="2650296"/>
            <a:ext cx="12954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 sinh chia sẻ với người thân những trang phục yêu thích của các bạn trong lớp. </a:t>
            </a: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C3BB2E0D-26F1-4D35-AC53-66E9D7EE8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97280"/>
            <a:ext cx="1043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TRÌNH DIỄN TRANG PHỤC YÊU THÍCH</a:t>
            </a:r>
          </a:p>
        </p:txBody>
      </p:sp>
    </p:spTree>
    <p:extLst>
      <p:ext uri="{BB962C8B-B14F-4D97-AF65-F5344CB8AC3E}">
        <p14:creationId xmlns:p14="http://schemas.microsoft.com/office/powerpoint/2010/main" val="3477826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10583</TotalTime>
  <Words>557</Words>
  <Application>Microsoft Office PowerPoint</Application>
  <PresentationFormat>Custom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1206</cp:revision>
  <dcterms:created xsi:type="dcterms:W3CDTF">2008-09-09T22:52:10Z</dcterms:created>
  <dcterms:modified xsi:type="dcterms:W3CDTF">2022-10-31T02:04:57Z</dcterms:modified>
</cp:coreProperties>
</file>